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257" r:id="rId3"/>
    <p:sldId id="258" r:id="rId4"/>
    <p:sldId id="302" r:id="rId5"/>
    <p:sldId id="300" r:id="rId6"/>
    <p:sldId id="413" r:id="rId7"/>
    <p:sldId id="415" r:id="rId8"/>
    <p:sldId id="414" r:id="rId9"/>
    <p:sldId id="416" r:id="rId10"/>
    <p:sldId id="362" r:id="rId11"/>
    <p:sldId id="364" r:id="rId12"/>
    <p:sldId id="390" r:id="rId13"/>
    <p:sldId id="365" r:id="rId14"/>
    <p:sldId id="387" r:id="rId15"/>
    <p:sldId id="366" r:id="rId16"/>
    <p:sldId id="367" r:id="rId17"/>
    <p:sldId id="301" r:id="rId18"/>
    <p:sldId id="308" r:id="rId19"/>
    <p:sldId id="391" r:id="rId20"/>
    <p:sldId id="370" r:id="rId21"/>
    <p:sldId id="417" r:id="rId22"/>
    <p:sldId id="371" r:id="rId23"/>
    <p:sldId id="392" r:id="rId24"/>
    <p:sldId id="372" r:id="rId25"/>
    <p:sldId id="393" r:id="rId26"/>
    <p:sldId id="373" r:id="rId27"/>
    <p:sldId id="394" r:id="rId28"/>
    <p:sldId id="313" r:id="rId29"/>
    <p:sldId id="374" r:id="rId30"/>
    <p:sldId id="395" r:id="rId31"/>
    <p:sldId id="375" r:id="rId32"/>
    <p:sldId id="396" r:id="rId33"/>
    <p:sldId id="376" r:id="rId34"/>
    <p:sldId id="397" r:id="rId35"/>
    <p:sldId id="321" r:id="rId36"/>
    <p:sldId id="377" r:id="rId37"/>
    <p:sldId id="398" r:id="rId38"/>
    <p:sldId id="378" r:id="rId39"/>
    <p:sldId id="399" r:id="rId40"/>
    <p:sldId id="379" r:id="rId41"/>
    <p:sldId id="400" r:id="rId42"/>
    <p:sldId id="325" r:id="rId43"/>
    <p:sldId id="411" r:id="rId44"/>
    <p:sldId id="412" r:id="rId45"/>
    <p:sldId id="380" r:id="rId46"/>
    <p:sldId id="381" r:id="rId47"/>
    <p:sldId id="382" r:id="rId48"/>
    <p:sldId id="329" r:id="rId49"/>
    <p:sldId id="410" r:id="rId50"/>
    <p:sldId id="403" r:id="rId51"/>
    <p:sldId id="402" r:id="rId52"/>
    <p:sldId id="404" r:id="rId53"/>
    <p:sldId id="405" r:id="rId54"/>
    <p:sldId id="406" r:id="rId55"/>
    <p:sldId id="407" r:id="rId56"/>
    <p:sldId id="408" r:id="rId57"/>
    <p:sldId id="409" r:id="rId58"/>
    <p:sldId id="384" r:id="rId59"/>
    <p:sldId id="418" r:id="rId60"/>
    <p:sldId id="385" r:id="rId61"/>
    <p:sldId id="386" r:id="rId6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12" autoAdjust="0"/>
  </p:normalViewPr>
  <p:slideViewPr>
    <p:cSldViewPr>
      <p:cViewPr varScale="1">
        <p:scale>
          <a:sx n="79" d="100"/>
          <a:sy n="79" d="100"/>
        </p:scale>
        <p:origin x="1570" y="72"/>
      </p:cViewPr>
      <p:guideLst>
        <p:guide orient="horz" pos="238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1BB16E-E566-BD4A-99BC-533D893E3DCB}" type="doc">
      <dgm:prSet loTypeId="urn:microsoft.com/office/officeart/2005/8/layout/l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D98230-42F8-064C-B80C-CFC020E57F62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Design do </a:t>
          </a:r>
          <a:r>
            <a:rPr lang="en-US" sz="2000" b="1" dirty="0" err="1" smtClean="0">
              <a:solidFill>
                <a:schemeClr val="tx1"/>
              </a:solidFill>
            </a:rPr>
            <a:t>Robô</a:t>
          </a:r>
          <a:endParaRPr lang="en-US" sz="2000" b="1" dirty="0" smtClean="0">
            <a:solidFill>
              <a:schemeClr val="tx1"/>
            </a:solidFill>
          </a:endParaRPr>
        </a:p>
        <a:p>
          <a:r>
            <a:rPr lang="pt-BR" sz="2000" b="1" noProof="0" dirty="0" smtClean="0">
              <a:solidFill>
                <a:schemeClr val="tx1"/>
              </a:solidFill>
            </a:rPr>
            <a:t>(1º e  2º)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</a:p>
      </dgm:t>
    </dgm:pt>
    <dgm:pt modelId="{CB86ABCF-0D4A-5245-A93D-04ECCCEFC8AC}" type="parTrans" cxnId="{78C9D829-DC39-7146-ACAC-FE29BC3766C1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2E03E9CE-511B-C848-9A66-E34FE4944A46}" type="sibTrans" cxnId="{78C9D829-DC39-7146-ACAC-FE29BC3766C1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BB01CF5D-AD34-A842-8C1F-D020B7C7FBFA}">
      <dgm:prSet phldrT="[Text]" custT="1"/>
      <dgm:spPr/>
      <dgm:t>
        <a:bodyPr/>
        <a:lstStyle/>
        <a:p>
          <a:r>
            <a:rPr lang="pt-BR" sz="2000" b="1" noProof="0" dirty="0" smtClean="0">
              <a:solidFill>
                <a:schemeClr val="tx1"/>
              </a:solidFill>
            </a:rPr>
            <a:t>Design Mecânico</a:t>
          </a:r>
          <a:endParaRPr lang="pt-BR" sz="2000" b="1" noProof="0" dirty="0">
            <a:solidFill>
              <a:schemeClr val="tx1"/>
            </a:solidFill>
          </a:endParaRPr>
        </a:p>
      </dgm:t>
    </dgm:pt>
    <dgm:pt modelId="{72E6B87A-277A-3E48-A397-6E18E348616C}" type="parTrans" cxnId="{0A58A6B1-5191-D948-8565-A760B9EBC09C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3B347C43-0C30-7847-8ADE-2C735B2A9E05}" type="sibTrans" cxnId="{0A58A6B1-5191-D948-8565-A760B9EBC09C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F53864A4-ECD6-5045-B4F2-A0358DD0B684}">
      <dgm:prSet phldrT="[Text]" custT="1"/>
      <dgm:spPr/>
      <dgm:t>
        <a:bodyPr/>
        <a:lstStyle/>
        <a:p>
          <a:r>
            <a:rPr lang="pt-BR" sz="2000" b="1" noProof="0" dirty="0" smtClean="0">
              <a:solidFill>
                <a:schemeClr val="tx1"/>
              </a:solidFill>
            </a:rPr>
            <a:t>Programação</a:t>
          </a:r>
          <a:endParaRPr lang="pt-BR" sz="2000" b="1" noProof="0" dirty="0">
            <a:solidFill>
              <a:schemeClr val="tx1"/>
            </a:solidFill>
          </a:endParaRPr>
        </a:p>
      </dgm:t>
    </dgm:pt>
    <dgm:pt modelId="{A3D171B0-E49E-FB40-876B-F4A1749AFC3B}" type="parTrans" cxnId="{3CE4C3B6-3515-4544-8AD0-A4BF411BAEC7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DCF51EAD-B1BC-CC4A-9166-021089CAFB54}" type="sibTrans" cxnId="{3CE4C3B6-3515-4544-8AD0-A4BF411BAEC7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FA481A5E-F053-FD48-A6D9-171C2EC2DB73}">
      <dgm:prSet phldrT="[Text]" custT="1"/>
      <dgm:spPr/>
      <dgm:t>
        <a:bodyPr/>
        <a:lstStyle/>
        <a:p>
          <a:r>
            <a:rPr lang="pt-BR" sz="2000" b="1" noProof="0" dirty="0" smtClean="0">
              <a:solidFill>
                <a:schemeClr val="tx1"/>
              </a:solidFill>
            </a:rPr>
            <a:t>Estratégia/Inovação</a:t>
          </a:r>
          <a:endParaRPr lang="pt-BR" sz="2000" b="1" noProof="0" dirty="0">
            <a:solidFill>
              <a:schemeClr val="tx1"/>
            </a:solidFill>
          </a:endParaRPr>
        </a:p>
      </dgm:t>
    </dgm:pt>
    <dgm:pt modelId="{09C4370F-B6BA-E848-B980-B35DF08ACDDF}" type="parTrans" cxnId="{B3562F9C-3D36-0340-AEF5-E6E2A06724AB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016C603A-D103-F449-A064-712E874D60BD}" type="sibTrans" cxnId="{B3562F9C-3D36-0340-AEF5-E6E2A06724AB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2C87CF93-397C-BE4D-AB02-38133818C93A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Core Values</a:t>
          </a:r>
        </a:p>
        <a:p>
          <a:r>
            <a:rPr lang="pt-BR" sz="2000" b="1" noProof="0" dirty="0" smtClean="0">
              <a:solidFill>
                <a:schemeClr val="tx1"/>
              </a:solidFill>
            </a:rPr>
            <a:t>(1º e  2º)</a:t>
          </a:r>
          <a:endParaRPr lang="en-US" sz="2000" b="1" dirty="0" smtClean="0">
            <a:solidFill>
              <a:schemeClr val="tx1"/>
            </a:solidFill>
          </a:endParaRPr>
        </a:p>
      </dgm:t>
    </dgm:pt>
    <dgm:pt modelId="{8F41008C-67C0-BA44-B7EF-F63FE14DA170}" type="parTrans" cxnId="{9AFCC02F-83BC-7849-B670-5FD80FB6001A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9A7F93C2-4785-3840-B23E-00173AE4EDBA}" type="sibTrans" cxnId="{9AFCC02F-83BC-7849-B670-5FD80FB6001A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B459049B-83EE-B144-8D4C-A198A072D179}">
      <dgm:prSet phldrT="[Text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2000" b="1" noProof="0" dirty="0" smtClean="0">
              <a:solidFill>
                <a:schemeClr val="tx1"/>
              </a:solidFill>
            </a:rPr>
            <a:t>Inspiração</a:t>
          </a:r>
          <a:endParaRPr lang="pt-BR" sz="2000" b="1" noProof="0" dirty="0">
            <a:solidFill>
              <a:schemeClr val="tx1"/>
            </a:solidFill>
          </a:endParaRPr>
        </a:p>
      </dgm:t>
    </dgm:pt>
    <dgm:pt modelId="{A59ED786-7E29-7943-B27E-2C8E266ADED1}" type="parTrans" cxnId="{69CDC74E-B815-BD46-B61C-BF2C6699B4C8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F4A82C7E-7E3A-CF49-81B1-97436F3BF087}" type="sibTrans" cxnId="{69CDC74E-B815-BD46-B61C-BF2C6699B4C8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EE4D676E-27D4-0F4C-B0D0-B1D1A60E9300}">
      <dgm:prSet phldrT="[Text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2000" b="1" noProof="0" dirty="0" smtClean="0">
              <a:solidFill>
                <a:schemeClr val="tx1"/>
              </a:solidFill>
            </a:rPr>
            <a:t>Trabalho em Equipe</a:t>
          </a:r>
          <a:endParaRPr lang="pt-BR" sz="2000" b="1" noProof="0" dirty="0">
            <a:solidFill>
              <a:schemeClr val="tx1"/>
            </a:solidFill>
          </a:endParaRPr>
        </a:p>
      </dgm:t>
    </dgm:pt>
    <dgm:pt modelId="{46488056-84C9-4B4B-84F2-EB9D4267EE45}" type="parTrans" cxnId="{651A6D44-3850-F947-9D1A-844F92EADDD8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E5072D23-2252-AD4D-A72B-78805FD69548}" type="sibTrans" cxnId="{651A6D44-3850-F947-9D1A-844F92EADDD8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C19356EA-2A43-AA49-8339-0A0CEF5F3A1D}">
      <dgm:prSet phldrT="[Text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Gracious Professionalism</a:t>
          </a:r>
          <a:endParaRPr lang="en-US" sz="2000" b="1" dirty="0">
            <a:solidFill>
              <a:schemeClr val="tx1"/>
            </a:solidFill>
          </a:endParaRPr>
        </a:p>
      </dgm:t>
    </dgm:pt>
    <dgm:pt modelId="{0B616D6D-6C31-944F-981C-A5329DF0537D}" type="parTrans" cxnId="{5A3B9F28-DCE8-F44A-A41F-271C0245AEB3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F3FD1B5D-79F4-1C4D-A707-1C17F981BC4C}" type="sibTrans" cxnId="{5A3B9F28-DCE8-F44A-A41F-271C0245AEB3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B8A5DFC5-9193-E041-BD8C-24D6A498C255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sz="2000" b="1" dirty="0" err="1" smtClean="0">
              <a:solidFill>
                <a:schemeClr val="tx1"/>
              </a:solidFill>
            </a:rPr>
            <a:t>Pesquisa</a:t>
          </a:r>
          <a:endParaRPr lang="en-US" sz="2000" b="1" dirty="0" smtClean="0">
            <a:solidFill>
              <a:schemeClr val="tx1"/>
            </a:solidFill>
          </a:endParaRPr>
        </a:p>
        <a:p>
          <a:r>
            <a:rPr lang="pt-BR" sz="2000" b="1" noProof="0" dirty="0" smtClean="0">
              <a:solidFill>
                <a:schemeClr val="tx1"/>
              </a:solidFill>
            </a:rPr>
            <a:t>(1º e  2º)</a:t>
          </a:r>
          <a:endParaRPr lang="en-US" sz="2000" b="1" dirty="0" smtClean="0">
            <a:solidFill>
              <a:schemeClr val="tx1"/>
            </a:solidFill>
          </a:endParaRPr>
        </a:p>
      </dgm:t>
    </dgm:pt>
    <dgm:pt modelId="{F3BAF405-0F2D-8B4F-903A-D7921347DB18}" type="parTrans" cxnId="{7854EA42-BAA1-8B45-8105-FB6EE8A8A350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B3E884D8-306E-594C-9060-B94825A4987A}" type="sibTrans" cxnId="{7854EA42-BAA1-8B45-8105-FB6EE8A8A350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1B9EAD69-EE64-1149-A358-CF2D497B7FFD}">
      <dgm:prSet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2000" b="1" noProof="0" dirty="0" smtClean="0">
              <a:solidFill>
                <a:schemeClr val="tx1"/>
              </a:solidFill>
            </a:rPr>
            <a:t>Apresentação</a:t>
          </a:r>
          <a:endParaRPr lang="pt-BR" sz="2000" b="1" noProof="0" dirty="0">
            <a:solidFill>
              <a:schemeClr val="tx1"/>
            </a:solidFill>
          </a:endParaRPr>
        </a:p>
      </dgm:t>
    </dgm:pt>
    <dgm:pt modelId="{2CE5F518-3B31-8C4E-86D9-F67F2A75FEFC}" type="parTrans" cxnId="{0B4DBBD3-0F84-C04F-920F-3777163F49D6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FFE4134F-9CBD-9B48-81E2-57AA80856722}" type="sibTrans" cxnId="{0B4DBBD3-0F84-C04F-920F-3777163F49D6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EE0B9EBC-CB70-0C45-88D0-6072D5651633}">
      <dgm:prSet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2000" b="1" noProof="0" dirty="0" smtClean="0">
              <a:solidFill>
                <a:schemeClr val="tx1"/>
              </a:solidFill>
            </a:rPr>
            <a:t>Solução Inovadora</a:t>
          </a:r>
          <a:endParaRPr lang="pt-BR" sz="2000" b="1" noProof="0" dirty="0">
            <a:solidFill>
              <a:schemeClr val="tx1"/>
            </a:solidFill>
          </a:endParaRPr>
        </a:p>
      </dgm:t>
    </dgm:pt>
    <dgm:pt modelId="{505DA743-048E-804A-886A-884B7814B876}" type="parTrans" cxnId="{D66D6BDB-0692-AB45-A3FD-5B1D88A66B5F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F9E1D4EC-9B93-D84A-83ED-DCB427268BE5}" type="sibTrans" cxnId="{D66D6BDB-0692-AB45-A3FD-5B1D88A66B5F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5F3AA732-EBC4-5B44-B712-C6A949355B0E}">
      <dgm:prSet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2000" b="1" noProof="0" dirty="0" smtClean="0">
              <a:solidFill>
                <a:schemeClr val="tx1"/>
              </a:solidFill>
            </a:rPr>
            <a:t>Projeto de Pesquisa</a:t>
          </a:r>
          <a:endParaRPr lang="pt-BR" sz="2000" b="1" noProof="0" dirty="0">
            <a:solidFill>
              <a:schemeClr val="tx1"/>
            </a:solidFill>
          </a:endParaRPr>
        </a:p>
      </dgm:t>
    </dgm:pt>
    <dgm:pt modelId="{EF4B8388-3D71-D24D-8C64-CC60EA4BBDFF}" type="parTrans" cxnId="{AF602544-4338-A84E-A098-1273D124B4DB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D903F9FD-B9AE-0C44-9D2D-804C81F45262}" type="sibTrans" cxnId="{AF602544-4338-A84E-A098-1273D124B4DB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D54D561F-F43E-5242-A4D1-6933DEA84F55}">
      <dgm:prSet phldrT="[Text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2000" b="1" noProof="0" dirty="0" smtClean="0">
              <a:solidFill>
                <a:schemeClr val="tx1"/>
              </a:solidFill>
            </a:rPr>
            <a:t>Desempenho do Robô </a:t>
          </a:r>
          <a:endParaRPr lang="pt-BR" sz="2000" b="1" noProof="0" dirty="0">
            <a:solidFill>
              <a:schemeClr val="tx1"/>
            </a:solidFill>
          </a:endParaRPr>
        </a:p>
      </dgm:t>
    </dgm:pt>
    <dgm:pt modelId="{74DE17B5-99CD-1447-A506-5CF447124E0B}" type="parTrans" cxnId="{E509296A-0336-4E4E-9CF3-3EEF937594E0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C086F4BC-8F2A-E247-A1DE-0D0F8FF5C279}" type="sibTrans" cxnId="{E509296A-0336-4E4E-9CF3-3EEF937594E0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07AC7362-9238-034E-BA6E-5F539459BAB8}" type="pres">
      <dgm:prSet presAssocID="{A31BB16E-E566-BD4A-99BC-533D893E3DCB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D0C1CF5-02E4-E94D-94A1-96DA4F2A0772}" type="pres">
      <dgm:prSet presAssocID="{72D98230-42F8-064C-B80C-CFC020E57F62}" presName="compNode" presStyleCnt="0"/>
      <dgm:spPr/>
    </dgm:pt>
    <dgm:pt modelId="{CD1C9CD1-D63F-C642-899F-D7DA2D6FDFE7}" type="pres">
      <dgm:prSet presAssocID="{72D98230-42F8-064C-B80C-CFC020E57F62}" presName="aNode" presStyleLbl="bgShp" presStyleIdx="0" presStyleCnt="3" custLinFactNeighborX="4987"/>
      <dgm:spPr/>
      <dgm:t>
        <a:bodyPr/>
        <a:lstStyle/>
        <a:p>
          <a:endParaRPr lang="en-US"/>
        </a:p>
      </dgm:t>
    </dgm:pt>
    <dgm:pt modelId="{D37F61A8-228E-4D4E-833E-E4FDE2A642BB}" type="pres">
      <dgm:prSet presAssocID="{72D98230-42F8-064C-B80C-CFC020E57F62}" presName="textNode" presStyleLbl="bgShp" presStyleIdx="0" presStyleCnt="3"/>
      <dgm:spPr/>
      <dgm:t>
        <a:bodyPr/>
        <a:lstStyle/>
        <a:p>
          <a:endParaRPr lang="en-US"/>
        </a:p>
      </dgm:t>
    </dgm:pt>
    <dgm:pt modelId="{D7B2FF64-787C-CF4A-8F01-E54E59A28AA2}" type="pres">
      <dgm:prSet presAssocID="{72D98230-42F8-064C-B80C-CFC020E57F62}" presName="compChildNode" presStyleCnt="0"/>
      <dgm:spPr/>
    </dgm:pt>
    <dgm:pt modelId="{1F882BD6-489C-1B44-AD02-F537996CDB79}" type="pres">
      <dgm:prSet presAssocID="{72D98230-42F8-064C-B80C-CFC020E57F62}" presName="theInnerList" presStyleCnt="0"/>
      <dgm:spPr/>
    </dgm:pt>
    <dgm:pt modelId="{4BE64B85-AF98-A94D-9721-516BA6D9BA52}" type="pres">
      <dgm:prSet presAssocID="{BB01CF5D-AD34-A842-8C1F-D020B7C7FBFA}" presName="childNode" presStyleLbl="node1" presStyleIdx="0" presStyleCnt="10" custLinFactNeighborX="80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7AB3A4-32B8-DF49-9D22-E4FF2D93864C}" type="pres">
      <dgm:prSet presAssocID="{BB01CF5D-AD34-A842-8C1F-D020B7C7FBFA}" presName="aSpace2" presStyleCnt="0"/>
      <dgm:spPr/>
    </dgm:pt>
    <dgm:pt modelId="{D33E136C-556A-3340-9CC4-24CB88F04346}" type="pres">
      <dgm:prSet presAssocID="{F53864A4-ECD6-5045-B4F2-A0358DD0B684}" presName="childNode" presStyleLbl="node1" presStyleIdx="1" presStyleCnt="10" custLinFactNeighborX="80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BE8C6F-DA68-8A49-B497-D73F2C47FEAF}" type="pres">
      <dgm:prSet presAssocID="{F53864A4-ECD6-5045-B4F2-A0358DD0B684}" presName="aSpace2" presStyleCnt="0"/>
      <dgm:spPr/>
    </dgm:pt>
    <dgm:pt modelId="{012ED82D-7392-844B-9E22-5F8FAFEC05C3}" type="pres">
      <dgm:prSet presAssocID="{FA481A5E-F053-FD48-A6D9-171C2EC2DB73}" presName="childNode" presStyleLbl="node1" presStyleIdx="2" presStyleCnt="10" custLinFactNeighborX="80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1863E2-6E6E-2B47-897E-DCB48EFB3611}" type="pres">
      <dgm:prSet presAssocID="{FA481A5E-F053-FD48-A6D9-171C2EC2DB73}" presName="aSpace2" presStyleCnt="0"/>
      <dgm:spPr/>
    </dgm:pt>
    <dgm:pt modelId="{AD42F89D-587C-B548-9AC7-F975F3B53647}" type="pres">
      <dgm:prSet presAssocID="{D54D561F-F43E-5242-A4D1-6933DEA84F55}" presName="childNode" presStyleLbl="node1" presStyleIdx="3" presStyleCnt="10" custLinFactNeighborX="80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926576-C55D-CF4C-BAE9-B84B2048611E}" type="pres">
      <dgm:prSet presAssocID="{72D98230-42F8-064C-B80C-CFC020E57F62}" presName="aSpace" presStyleCnt="0"/>
      <dgm:spPr/>
    </dgm:pt>
    <dgm:pt modelId="{51A0782E-9FDA-AE4F-BA25-744E40943816}" type="pres">
      <dgm:prSet presAssocID="{B8A5DFC5-9193-E041-BD8C-24D6A498C255}" presName="compNode" presStyleCnt="0"/>
      <dgm:spPr/>
    </dgm:pt>
    <dgm:pt modelId="{52997B0D-0DB8-F941-A040-15F281CBA9A1}" type="pres">
      <dgm:prSet presAssocID="{B8A5DFC5-9193-E041-BD8C-24D6A498C255}" presName="aNode" presStyleLbl="bgShp" presStyleIdx="1" presStyleCnt="3" custLinFactNeighborY="-1136"/>
      <dgm:spPr/>
      <dgm:t>
        <a:bodyPr/>
        <a:lstStyle/>
        <a:p>
          <a:endParaRPr lang="en-US"/>
        </a:p>
      </dgm:t>
    </dgm:pt>
    <dgm:pt modelId="{77997559-377F-BB4B-9BA6-F1C658D785B4}" type="pres">
      <dgm:prSet presAssocID="{B8A5DFC5-9193-E041-BD8C-24D6A498C255}" presName="textNode" presStyleLbl="bgShp" presStyleIdx="1" presStyleCnt="3"/>
      <dgm:spPr/>
      <dgm:t>
        <a:bodyPr/>
        <a:lstStyle/>
        <a:p>
          <a:endParaRPr lang="en-US"/>
        </a:p>
      </dgm:t>
    </dgm:pt>
    <dgm:pt modelId="{50B9FDF0-8C67-DB42-9CA5-A3F0A5E0C9FC}" type="pres">
      <dgm:prSet presAssocID="{B8A5DFC5-9193-E041-BD8C-24D6A498C255}" presName="compChildNode" presStyleCnt="0"/>
      <dgm:spPr/>
    </dgm:pt>
    <dgm:pt modelId="{E5477A27-8D8A-C64A-8E38-B2802E98A3B6}" type="pres">
      <dgm:prSet presAssocID="{B8A5DFC5-9193-E041-BD8C-24D6A498C255}" presName="theInnerList" presStyleCnt="0"/>
      <dgm:spPr/>
    </dgm:pt>
    <dgm:pt modelId="{DE2D64E2-4EE4-084E-B19B-877D20C568C5}" type="pres">
      <dgm:prSet presAssocID="{1B9EAD69-EE64-1149-A358-CF2D497B7FFD}" presName="child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D7628B-B5B3-C04F-A7B1-EF62FD19924C}" type="pres">
      <dgm:prSet presAssocID="{1B9EAD69-EE64-1149-A358-CF2D497B7FFD}" presName="aSpace2" presStyleCnt="0"/>
      <dgm:spPr/>
    </dgm:pt>
    <dgm:pt modelId="{14EB6227-1F02-2E46-94EC-0257E16C1EDD}" type="pres">
      <dgm:prSet presAssocID="{EE0B9EBC-CB70-0C45-88D0-6072D5651633}" presName="child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9A6E71-0785-F445-9703-CDD6E0F384B5}" type="pres">
      <dgm:prSet presAssocID="{EE0B9EBC-CB70-0C45-88D0-6072D5651633}" presName="aSpace2" presStyleCnt="0"/>
      <dgm:spPr/>
    </dgm:pt>
    <dgm:pt modelId="{A521B7A9-3625-E043-88D3-B2742246F19E}" type="pres">
      <dgm:prSet presAssocID="{5F3AA732-EBC4-5B44-B712-C6A949355B0E}" presName="child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E904D5-368F-CD4D-8ED4-D1DBFFDAC5C9}" type="pres">
      <dgm:prSet presAssocID="{B8A5DFC5-9193-E041-BD8C-24D6A498C255}" presName="aSpace" presStyleCnt="0"/>
      <dgm:spPr/>
    </dgm:pt>
    <dgm:pt modelId="{44A28292-49A1-F74F-95EB-62BB17E9061B}" type="pres">
      <dgm:prSet presAssocID="{2C87CF93-397C-BE4D-AB02-38133818C93A}" presName="compNode" presStyleCnt="0"/>
      <dgm:spPr/>
    </dgm:pt>
    <dgm:pt modelId="{55727653-5751-F247-ABD6-16153A557FEA}" type="pres">
      <dgm:prSet presAssocID="{2C87CF93-397C-BE4D-AB02-38133818C93A}" presName="aNode" presStyleLbl="bgShp" presStyleIdx="2" presStyleCnt="3" custLinFactNeighborX="-4987"/>
      <dgm:spPr/>
      <dgm:t>
        <a:bodyPr/>
        <a:lstStyle/>
        <a:p>
          <a:endParaRPr lang="en-US"/>
        </a:p>
      </dgm:t>
    </dgm:pt>
    <dgm:pt modelId="{72B164E9-8438-314D-B5A3-87734075EEE0}" type="pres">
      <dgm:prSet presAssocID="{2C87CF93-397C-BE4D-AB02-38133818C93A}" presName="textNode" presStyleLbl="bgShp" presStyleIdx="2" presStyleCnt="3"/>
      <dgm:spPr/>
      <dgm:t>
        <a:bodyPr/>
        <a:lstStyle/>
        <a:p>
          <a:endParaRPr lang="en-US"/>
        </a:p>
      </dgm:t>
    </dgm:pt>
    <dgm:pt modelId="{0F9A36AE-671B-C940-B7AF-56270BF03581}" type="pres">
      <dgm:prSet presAssocID="{2C87CF93-397C-BE4D-AB02-38133818C93A}" presName="compChildNode" presStyleCnt="0"/>
      <dgm:spPr/>
    </dgm:pt>
    <dgm:pt modelId="{8D6A31F3-A80B-B741-93B9-821A905FD8EA}" type="pres">
      <dgm:prSet presAssocID="{2C87CF93-397C-BE4D-AB02-38133818C93A}" presName="theInnerList" presStyleCnt="0"/>
      <dgm:spPr/>
    </dgm:pt>
    <dgm:pt modelId="{DBE4C1DC-CD83-F64A-BBFE-01F31A43EAC1}" type="pres">
      <dgm:prSet presAssocID="{B459049B-83EE-B144-8D4C-A198A072D179}" presName="childNode" presStyleLbl="node1" presStyleIdx="7" presStyleCnt="10" custLinFactNeighborX="-80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432819-4BBF-E648-8EBA-874673D1D909}" type="pres">
      <dgm:prSet presAssocID="{B459049B-83EE-B144-8D4C-A198A072D179}" presName="aSpace2" presStyleCnt="0"/>
      <dgm:spPr/>
    </dgm:pt>
    <dgm:pt modelId="{2C4BEF08-77B3-CF40-8707-7C51DD4EC8C2}" type="pres">
      <dgm:prSet presAssocID="{EE4D676E-27D4-0F4C-B0D0-B1D1A60E9300}" presName="childNode" presStyleLbl="node1" presStyleIdx="8" presStyleCnt="10" custLinFactNeighborX="-80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8E699E-7E29-9A4E-8167-05ABA3650906}" type="pres">
      <dgm:prSet presAssocID="{EE4D676E-27D4-0F4C-B0D0-B1D1A60E9300}" presName="aSpace2" presStyleCnt="0"/>
      <dgm:spPr/>
    </dgm:pt>
    <dgm:pt modelId="{242D7D23-7439-2048-9E4E-335BFBCD271A}" type="pres">
      <dgm:prSet presAssocID="{C19356EA-2A43-AA49-8339-0A0CEF5F3A1D}" presName="childNode" presStyleLbl="node1" presStyleIdx="9" presStyleCnt="10" custLinFactNeighborX="-80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6D6BDB-0692-AB45-A3FD-5B1D88A66B5F}" srcId="{B8A5DFC5-9193-E041-BD8C-24D6A498C255}" destId="{EE0B9EBC-CB70-0C45-88D0-6072D5651633}" srcOrd="1" destOrd="0" parTransId="{505DA743-048E-804A-886A-884B7814B876}" sibTransId="{F9E1D4EC-9B93-D84A-83ED-DCB427268BE5}"/>
    <dgm:cxn modelId="{0384F172-06C6-4B12-8D95-55B2FA8D3991}" type="presOf" srcId="{2C87CF93-397C-BE4D-AB02-38133818C93A}" destId="{72B164E9-8438-314D-B5A3-87734075EEE0}" srcOrd="1" destOrd="0" presId="urn:microsoft.com/office/officeart/2005/8/layout/lProcess2"/>
    <dgm:cxn modelId="{47585CD6-E2F2-4111-AEDE-56621B47C23F}" type="presOf" srcId="{2C87CF93-397C-BE4D-AB02-38133818C93A}" destId="{55727653-5751-F247-ABD6-16153A557FEA}" srcOrd="0" destOrd="0" presId="urn:microsoft.com/office/officeart/2005/8/layout/lProcess2"/>
    <dgm:cxn modelId="{17CCE9E5-B9C2-4DFA-BC6C-310EEA67CD9C}" type="presOf" srcId="{C19356EA-2A43-AA49-8339-0A0CEF5F3A1D}" destId="{242D7D23-7439-2048-9E4E-335BFBCD271A}" srcOrd="0" destOrd="0" presId="urn:microsoft.com/office/officeart/2005/8/layout/lProcess2"/>
    <dgm:cxn modelId="{78C9D829-DC39-7146-ACAC-FE29BC3766C1}" srcId="{A31BB16E-E566-BD4A-99BC-533D893E3DCB}" destId="{72D98230-42F8-064C-B80C-CFC020E57F62}" srcOrd="0" destOrd="0" parTransId="{CB86ABCF-0D4A-5245-A93D-04ECCCEFC8AC}" sibTransId="{2E03E9CE-511B-C848-9A66-E34FE4944A46}"/>
    <dgm:cxn modelId="{95387770-E74F-44E1-9A89-78EB886C897C}" type="presOf" srcId="{A31BB16E-E566-BD4A-99BC-533D893E3DCB}" destId="{07AC7362-9238-034E-BA6E-5F539459BAB8}" srcOrd="0" destOrd="0" presId="urn:microsoft.com/office/officeart/2005/8/layout/lProcess2"/>
    <dgm:cxn modelId="{D7EA638C-1D23-4D52-9A16-B3901CE7443C}" type="presOf" srcId="{EE4D676E-27D4-0F4C-B0D0-B1D1A60E9300}" destId="{2C4BEF08-77B3-CF40-8707-7C51DD4EC8C2}" srcOrd="0" destOrd="0" presId="urn:microsoft.com/office/officeart/2005/8/layout/lProcess2"/>
    <dgm:cxn modelId="{B3562F9C-3D36-0340-AEF5-E6E2A06724AB}" srcId="{72D98230-42F8-064C-B80C-CFC020E57F62}" destId="{FA481A5E-F053-FD48-A6D9-171C2EC2DB73}" srcOrd="2" destOrd="0" parTransId="{09C4370F-B6BA-E848-B980-B35DF08ACDDF}" sibTransId="{016C603A-D103-F449-A064-712E874D60BD}"/>
    <dgm:cxn modelId="{0B4DBBD3-0F84-C04F-920F-3777163F49D6}" srcId="{B8A5DFC5-9193-E041-BD8C-24D6A498C255}" destId="{1B9EAD69-EE64-1149-A358-CF2D497B7FFD}" srcOrd="0" destOrd="0" parTransId="{2CE5F518-3B31-8C4E-86D9-F67F2A75FEFC}" sibTransId="{FFE4134F-9CBD-9B48-81E2-57AA80856722}"/>
    <dgm:cxn modelId="{5A3B9F28-DCE8-F44A-A41F-271C0245AEB3}" srcId="{2C87CF93-397C-BE4D-AB02-38133818C93A}" destId="{C19356EA-2A43-AA49-8339-0A0CEF5F3A1D}" srcOrd="2" destOrd="0" parTransId="{0B616D6D-6C31-944F-981C-A5329DF0537D}" sibTransId="{F3FD1B5D-79F4-1C4D-A707-1C17F981BC4C}"/>
    <dgm:cxn modelId="{E8755198-0F3F-4138-9751-24A2D58FAB64}" type="presOf" srcId="{72D98230-42F8-064C-B80C-CFC020E57F62}" destId="{D37F61A8-228E-4D4E-833E-E4FDE2A642BB}" srcOrd="1" destOrd="0" presId="urn:microsoft.com/office/officeart/2005/8/layout/lProcess2"/>
    <dgm:cxn modelId="{74D34C96-B949-4CE7-B2B8-9CED5676AC5B}" type="presOf" srcId="{FA481A5E-F053-FD48-A6D9-171C2EC2DB73}" destId="{012ED82D-7392-844B-9E22-5F8FAFEC05C3}" srcOrd="0" destOrd="0" presId="urn:microsoft.com/office/officeart/2005/8/layout/lProcess2"/>
    <dgm:cxn modelId="{A67238C7-8913-43F5-B82C-E58777AB5506}" type="presOf" srcId="{EE0B9EBC-CB70-0C45-88D0-6072D5651633}" destId="{14EB6227-1F02-2E46-94EC-0257E16C1EDD}" srcOrd="0" destOrd="0" presId="urn:microsoft.com/office/officeart/2005/8/layout/lProcess2"/>
    <dgm:cxn modelId="{651A6D44-3850-F947-9D1A-844F92EADDD8}" srcId="{2C87CF93-397C-BE4D-AB02-38133818C93A}" destId="{EE4D676E-27D4-0F4C-B0D0-B1D1A60E9300}" srcOrd="1" destOrd="0" parTransId="{46488056-84C9-4B4B-84F2-EB9D4267EE45}" sibTransId="{E5072D23-2252-AD4D-A72B-78805FD69548}"/>
    <dgm:cxn modelId="{9AFCC02F-83BC-7849-B670-5FD80FB6001A}" srcId="{A31BB16E-E566-BD4A-99BC-533D893E3DCB}" destId="{2C87CF93-397C-BE4D-AB02-38133818C93A}" srcOrd="2" destOrd="0" parTransId="{8F41008C-67C0-BA44-B7EF-F63FE14DA170}" sibTransId="{9A7F93C2-4785-3840-B23E-00173AE4EDBA}"/>
    <dgm:cxn modelId="{F1F6C544-E129-409A-ADD7-902A1CF9F47E}" type="presOf" srcId="{F53864A4-ECD6-5045-B4F2-A0358DD0B684}" destId="{D33E136C-556A-3340-9CC4-24CB88F04346}" srcOrd="0" destOrd="0" presId="urn:microsoft.com/office/officeart/2005/8/layout/lProcess2"/>
    <dgm:cxn modelId="{E509296A-0336-4E4E-9CF3-3EEF937594E0}" srcId="{72D98230-42F8-064C-B80C-CFC020E57F62}" destId="{D54D561F-F43E-5242-A4D1-6933DEA84F55}" srcOrd="3" destOrd="0" parTransId="{74DE17B5-99CD-1447-A506-5CF447124E0B}" sibTransId="{C086F4BC-8F2A-E247-A1DE-0D0F8FF5C279}"/>
    <dgm:cxn modelId="{C8947B7E-E275-481D-9BB9-51BF3DC69460}" type="presOf" srcId="{72D98230-42F8-064C-B80C-CFC020E57F62}" destId="{CD1C9CD1-D63F-C642-899F-D7DA2D6FDFE7}" srcOrd="0" destOrd="0" presId="urn:microsoft.com/office/officeart/2005/8/layout/lProcess2"/>
    <dgm:cxn modelId="{7854EA42-BAA1-8B45-8105-FB6EE8A8A350}" srcId="{A31BB16E-E566-BD4A-99BC-533D893E3DCB}" destId="{B8A5DFC5-9193-E041-BD8C-24D6A498C255}" srcOrd="1" destOrd="0" parTransId="{F3BAF405-0F2D-8B4F-903A-D7921347DB18}" sibTransId="{B3E884D8-306E-594C-9060-B94825A4987A}"/>
    <dgm:cxn modelId="{025D78A2-4A71-4DCA-AF72-0D201341A68C}" type="presOf" srcId="{B8A5DFC5-9193-E041-BD8C-24D6A498C255}" destId="{52997B0D-0DB8-F941-A040-15F281CBA9A1}" srcOrd="0" destOrd="0" presId="urn:microsoft.com/office/officeart/2005/8/layout/lProcess2"/>
    <dgm:cxn modelId="{69CDC74E-B815-BD46-B61C-BF2C6699B4C8}" srcId="{2C87CF93-397C-BE4D-AB02-38133818C93A}" destId="{B459049B-83EE-B144-8D4C-A198A072D179}" srcOrd="0" destOrd="0" parTransId="{A59ED786-7E29-7943-B27E-2C8E266ADED1}" sibTransId="{F4A82C7E-7E3A-CF49-81B1-97436F3BF087}"/>
    <dgm:cxn modelId="{0A58A6B1-5191-D948-8565-A760B9EBC09C}" srcId="{72D98230-42F8-064C-B80C-CFC020E57F62}" destId="{BB01CF5D-AD34-A842-8C1F-D020B7C7FBFA}" srcOrd="0" destOrd="0" parTransId="{72E6B87A-277A-3E48-A397-6E18E348616C}" sibTransId="{3B347C43-0C30-7847-8ADE-2C735B2A9E05}"/>
    <dgm:cxn modelId="{3CE4C3B6-3515-4544-8AD0-A4BF411BAEC7}" srcId="{72D98230-42F8-064C-B80C-CFC020E57F62}" destId="{F53864A4-ECD6-5045-B4F2-A0358DD0B684}" srcOrd="1" destOrd="0" parTransId="{A3D171B0-E49E-FB40-876B-F4A1749AFC3B}" sibTransId="{DCF51EAD-B1BC-CC4A-9166-021089CAFB54}"/>
    <dgm:cxn modelId="{FF909EC7-026C-47F1-9ECC-CAA0E4A64277}" type="presOf" srcId="{5F3AA732-EBC4-5B44-B712-C6A949355B0E}" destId="{A521B7A9-3625-E043-88D3-B2742246F19E}" srcOrd="0" destOrd="0" presId="urn:microsoft.com/office/officeart/2005/8/layout/lProcess2"/>
    <dgm:cxn modelId="{29768954-0191-403C-BCD2-33CAEAD94ED6}" type="presOf" srcId="{1B9EAD69-EE64-1149-A358-CF2D497B7FFD}" destId="{DE2D64E2-4EE4-084E-B19B-877D20C568C5}" srcOrd="0" destOrd="0" presId="urn:microsoft.com/office/officeart/2005/8/layout/lProcess2"/>
    <dgm:cxn modelId="{AF602544-4338-A84E-A098-1273D124B4DB}" srcId="{B8A5DFC5-9193-E041-BD8C-24D6A498C255}" destId="{5F3AA732-EBC4-5B44-B712-C6A949355B0E}" srcOrd="2" destOrd="0" parTransId="{EF4B8388-3D71-D24D-8C64-CC60EA4BBDFF}" sibTransId="{D903F9FD-B9AE-0C44-9D2D-804C81F45262}"/>
    <dgm:cxn modelId="{51B532D7-C91F-46BA-9CF5-2F217A6213FB}" type="presOf" srcId="{D54D561F-F43E-5242-A4D1-6933DEA84F55}" destId="{AD42F89D-587C-B548-9AC7-F975F3B53647}" srcOrd="0" destOrd="0" presId="urn:microsoft.com/office/officeart/2005/8/layout/lProcess2"/>
    <dgm:cxn modelId="{67999764-AE61-47DB-8ED0-19622FE461C8}" type="presOf" srcId="{BB01CF5D-AD34-A842-8C1F-D020B7C7FBFA}" destId="{4BE64B85-AF98-A94D-9721-516BA6D9BA52}" srcOrd="0" destOrd="0" presId="urn:microsoft.com/office/officeart/2005/8/layout/lProcess2"/>
    <dgm:cxn modelId="{D5973BBF-2653-4342-ABA0-38E4CF1F2EA0}" type="presOf" srcId="{B8A5DFC5-9193-E041-BD8C-24D6A498C255}" destId="{77997559-377F-BB4B-9BA6-F1C658D785B4}" srcOrd="1" destOrd="0" presId="urn:microsoft.com/office/officeart/2005/8/layout/lProcess2"/>
    <dgm:cxn modelId="{553446F3-AA90-44EC-8B1C-7F44F75A05AA}" type="presOf" srcId="{B459049B-83EE-B144-8D4C-A198A072D179}" destId="{DBE4C1DC-CD83-F64A-BBFE-01F31A43EAC1}" srcOrd="0" destOrd="0" presId="urn:microsoft.com/office/officeart/2005/8/layout/lProcess2"/>
    <dgm:cxn modelId="{72944351-2006-48F7-A0DD-CF6E1201A3F7}" type="presParOf" srcId="{07AC7362-9238-034E-BA6E-5F539459BAB8}" destId="{BD0C1CF5-02E4-E94D-94A1-96DA4F2A0772}" srcOrd="0" destOrd="0" presId="urn:microsoft.com/office/officeart/2005/8/layout/lProcess2"/>
    <dgm:cxn modelId="{61B94133-E2DB-41F3-AFF0-C9A574CB888C}" type="presParOf" srcId="{BD0C1CF5-02E4-E94D-94A1-96DA4F2A0772}" destId="{CD1C9CD1-D63F-C642-899F-D7DA2D6FDFE7}" srcOrd="0" destOrd="0" presId="urn:microsoft.com/office/officeart/2005/8/layout/lProcess2"/>
    <dgm:cxn modelId="{E7715106-221A-45DE-A018-2C02A112B8B7}" type="presParOf" srcId="{BD0C1CF5-02E4-E94D-94A1-96DA4F2A0772}" destId="{D37F61A8-228E-4D4E-833E-E4FDE2A642BB}" srcOrd="1" destOrd="0" presId="urn:microsoft.com/office/officeart/2005/8/layout/lProcess2"/>
    <dgm:cxn modelId="{1AC54201-7DAB-43FF-9A17-04ED6B358D5A}" type="presParOf" srcId="{BD0C1CF5-02E4-E94D-94A1-96DA4F2A0772}" destId="{D7B2FF64-787C-CF4A-8F01-E54E59A28AA2}" srcOrd="2" destOrd="0" presId="urn:microsoft.com/office/officeart/2005/8/layout/lProcess2"/>
    <dgm:cxn modelId="{14C2366C-CAAD-476C-BA5B-CED2C35FC0C1}" type="presParOf" srcId="{D7B2FF64-787C-CF4A-8F01-E54E59A28AA2}" destId="{1F882BD6-489C-1B44-AD02-F537996CDB79}" srcOrd="0" destOrd="0" presId="urn:microsoft.com/office/officeart/2005/8/layout/lProcess2"/>
    <dgm:cxn modelId="{B9C713C8-BDCD-457A-BC02-5C92E5668AD2}" type="presParOf" srcId="{1F882BD6-489C-1B44-AD02-F537996CDB79}" destId="{4BE64B85-AF98-A94D-9721-516BA6D9BA52}" srcOrd="0" destOrd="0" presId="urn:microsoft.com/office/officeart/2005/8/layout/lProcess2"/>
    <dgm:cxn modelId="{5A9B8C45-7371-4F84-AE05-23F65AC592CC}" type="presParOf" srcId="{1F882BD6-489C-1B44-AD02-F537996CDB79}" destId="{9F7AB3A4-32B8-DF49-9D22-E4FF2D93864C}" srcOrd="1" destOrd="0" presId="urn:microsoft.com/office/officeart/2005/8/layout/lProcess2"/>
    <dgm:cxn modelId="{7516C0C1-E05C-471C-B557-C98A90CE27F5}" type="presParOf" srcId="{1F882BD6-489C-1B44-AD02-F537996CDB79}" destId="{D33E136C-556A-3340-9CC4-24CB88F04346}" srcOrd="2" destOrd="0" presId="urn:microsoft.com/office/officeart/2005/8/layout/lProcess2"/>
    <dgm:cxn modelId="{F6D4B11D-516A-4194-ABE0-0776F8EB5488}" type="presParOf" srcId="{1F882BD6-489C-1B44-AD02-F537996CDB79}" destId="{B7BE8C6F-DA68-8A49-B497-D73F2C47FEAF}" srcOrd="3" destOrd="0" presId="urn:microsoft.com/office/officeart/2005/8/layout/lProcess2"/>
    <dgm:cxn modelId="{3E9D825D-021E-4508-9779-E95335226B4E}" type="presParOf" srcId="{1F882BD6-489C-1B44-AD02-F537996CDB79}" destId="{012ED82D-7392-844B-9E22-5F8FAFEC05C3}" srcOrd="4" destOrd="0" presId="urn:microsoft.com/office/officeart/2005/8/layout/lProcess2"/>
    <dgm:cxn modelId="{E71F7F86-C7EE-4CF4-9894-F1072AF87C43}" type="presParOf" srcId="{1F882BD6-489C-1B44-AD02-F537996CDB79}" destId="{041863E2-6E6E-2B47-897E-DCB48EFB3611}" srcOrd="5" destOrd="0" presId="urn:microsoft.com/office/officeart/2005/8/layout/lProcess2"/>
    <dgm:cxn modelId="{27338258-A6CC-4E50-BC76-6AE277201EE0}" type="presParOf" srcId="{1F882BD6-489C-1B44-AD02-F537996CDB79}" destId="{AD42F89D-587C-B548-9AC7-F975F3B53647}" srcOrd="6" destOrd="0" presId="urn:microsoft.com/office/officeart/2005/8/layout/lProcess2"/>
    <dgm:cxn modelId="{19FBA2BC-3236-400A-B715-458910221457}" type="presParOf" srcId="{07AC7362-9238-034E-BA6E-5F539459BAB8}" destId="{E3926576-C55D-CF4C-BAE9-B84B2048611E}" srcOrd="1" destOrd="0" presId="urn:microsoft.com/office/officeart/2005/8/layout/lProcess2"/>
    <dgm:cxn modelId="{9AF27FB9-EE13-44E9-BBAB-E68866AF9FB6}" type="presParOf" srcId="{07AC7362-9238-034E-BA6E-5F539459BAB8}" destId="{51A0782E-9FDA-AE4F-BA25-744E40943816}" srcOrd="2" destOrd="0" presId="urn:microsoft.com/office/officeart/2005/8/layout/lProcess2"/>
    <dgm:cxn modelId="{ECB16DD5-941C-4F06-87D6-3EBA5D6D0D5D}" type="presParOf" srcId="{51A0782E-9FDA-AE4F-BA25-744E40943816}" destId="{52997B0D-0DB8-F941-A040-15F281CBA9A1}" srcOrd="0" destOrd="0" presId="urn:microsoft.com/office/officeart/2005/8/layout/lProcess2"/>
    <dgm:cxn modelId="{0C635FB7-6FC6-442D-95A0-D6B4A8C617FF}" type="presParOf" srcId="{51A0782E-9FDA-AE4F-BA25-744E40943816}" destId="{77997559-377F-BB4B-9BA6-F1C658D785B4}" srcOrd="1" destOrd="0" presId="urn:microsoft.com/office/officeart/2005/8/layout/lProcess2"/>
    <dgm:cxn modelId="{7B3F628F-3D4C-4D64-9D4F-884C7DD81409}" type="presParOf" srcId="{51A0782E-9FDA-AE4F-BA25-744E40943816}" destId="{50B9FDF0-8C67-DB42-9CA5-A3F0A5E0C9FC}" srcOrd="2" destOrd="0" presId="urn:microsoft.com/office/officeart/2005/8/layout/lProcess2"/>
    <dgm:cxn modelId="{CD32A079-3C81-47F2-B0CE-5294025C092B}" type="presParOf" srcId="{50B9FDF0-8C67-DB42-9CA5-A3F0A5E0C9FC}" destId="{E5477A27-8D8A-C64A-8E38-B2802E98A3B6}" srcOrd="0" destOrd="0" presId="urn:microsoft.com/office/officeart/2005/8/layout/lProcess2"/>
    <dgm:cxn modelId="{CAFD9231-C4B4-48EA-AF95-95B9A5ACCA58}" type="presParOf" srcId="{E5477A27-8D8A-C64A-8E38-B2802E98A3B6}" destId="{DE2D64E2-4EE4-084E-B19B-877D20C568C5}" srcOrd="0" destOrd="0" presId="urn:microsoft.com/office/officeart/2005/8/layout/lProcess2"/>
    <dgm:cxn modelId="{B088718B-64A3-4A9D-813D-07F1DB10BC60}" type="presParOf" srcId="{E5477A27-8D8A-C64A-8E38-B2802E98A3B6}" destId="{1BD7628B-B5B3-C04F-A7B1-EF62FD19924C}" srcOrd="1" destOrd="0" presId="urn:microsoft.com/office/officeart/2005/8/layout/lProcess2"/>
    <dgm:cxn modelId="{DFE10AAE-7677-4EAB-9211-AB4A2CFA7A50}" type="presParOf" srcId="{E5477A27-8D8A-C64A-8E38-B2802E98A3B6}" destId="{14EB6227-1F02-2E46-94EC-0257E16C1EDD}" srcOrd="2" destOrd="0" presId="urn:microsoft.com/office/officeart/2005/8/layout/lProcess2"/>
    <dgm:cxn modelId="{08ACD1C6-3FCD-4FA8-9058-E33A21941388}" type="presParOf" srcId="{E5477A27-8D8A-C64A-8E38-B2802E98A3B6}" destId="{AC9A6E71-0785-F445-9703-CDD6E0F384B5}" srcOrd="3" destOrd="0" presId="urn:microsoft.com/office/officeart/2005/8/layout/lProcess2"/>
    <dgm:cxn modelId="{5D3EDF41-0589-4FE0-AAFB-B8C063D84982}" type="presParOf" srcId="{E5477A27-8D8A-C64A-8E38-B2802E98A3B6}" destId="{A521B7A9-3625-E043-88D3-B2742246F19E}" srcOrd="4" destOrd="0" presId="urn:microsoft.com/office/officeart/2005/8/layout/lProcess2"/>
    <dgm:cxn modelId="{E0F7123D-A305-44D2-A7A1-C632E7595603}" type="presParOf" srcId="{07AC7362-9238-034E-BA6E-5F539459BAB8}" destId="{1AE904D5-368F-CD4D-8ED4-D1DBFFDAC5C9}" srcOrd="3" destOrd="0" presId="urn:microsoft.com/office/officeart/2005/8/layout/lProcess2"/>
    <dgm:cxn modelId="{3D593F0E-09A3-4F5F-BC20-63B2695807CA}" type="presParOf" srcId="{07AC7362-9238-034E-BA6E-5F539459BAB8}" destId="{44A28292-49A1-F74F-95EB-62BB17E9061B}" srcOrd="4" destOrd="0" presId="urn:microsoft.com/office/officeart/2005/8/layout/lProcess2"/>
    <dgm:cxn modelId="{77842A6E-1248-4135-9614-C1B3CD2F295A}" type="presParOf" srcId="{44A28292-49A1-F74F-95EB-62BB17E9061B}" destId="{55727653-5751-F247-ABD6-16153A557FEA}" srcOrd="0" destOrd="0" presId="urn:microsoft.com/office/officeart/2005/8/layout/lProcess2"/>
    <dgm:cxn modelId="{B3929980-EE90-4926-963D-78DA07DB4329}" type="presParOf" srcId="{44A28292-49A1-F74F-95EB-62BB17E9061B}" destId="{72B164E9-8438-314D-B5A3-87734075EEE0}" srcOrd="1" destOrd="0" presId="urn:microsoft.com/office/officeart/2005/8/layout/lProcess2"/>
    <dgm:cxn modelId="{F7810688-7156-4749-A94E-F176E2DEB507}" type="presParOf" srcId="{44A28292-49A1-F74F-95EB-62BB17E9061B}" destId="{0F9A36AE-671B-C940-B7AF-56270BF03581}" srcOrd="2" destOrd="0" presId="urn:microsoft.com/office/officeart/2005/8/layout/lProcess2"/>
    <dgm:cxn modelId="{5278EA69-EF61-4E8B-B161-D1B6FAF53964}" type="presParOf" srcId="{0F9A36AE-671B-C940-B7AF-56270BF03581}" destId="{8D6A31F3-A80B-B741-93B9-821A905FD8EA}" srcOrd="0" destOrd="0" presId="urn:microsoft.com/office/officeart/2005/8/layout/lProcess2"/>
    <dgm:cxn modelId="{209B62D7-5529-4FC1-A271-3F65BAE3DB25}" type="presParOf" srcId="{8D6A31F3-A80B-B741-93B9-821A905FD8EA}" destId="{DBE4C1DC-CD83-F64A-BBFE-01F31A43EAC1}" srcOrd="0" destOrd="0" presId="urn:microsoft.com/office/officeart/2005/8/layout/lProcess2"/>
    <dgm:cxn modelId="{55FB376B-EBB8-4E87-9D24-D7F8B826A05A}" type="presParOf" srcId="{8D6A31F3-A80B-B741-93B9-821A905FD8EA}" destId="{9E432819-4BBF-E648-8EBA-874673D1D909}" srcOrd="1" destOrd="0" presId="urn:microsoft.com/office/officeart/2005/8/layout/lProcess2"/>
    <dgm:cxn modelId="{D6A7C073-2C64-42F1-9C6F-930BE746B6BF}" type="presParOf" srcId="{8D6A31F3-A80B-B741-93B9-821A905FD8EA}" destId="{2C4BEF08-77B3-CF40-8707-7C51DD4EC8C2}" srcOrd="2" destOrd="0" presId="urn:microsoft.com/office/officeart/2005/8/layout/lProcess2"/>
    <dgm:cxn modelId="{9D5DFF5B-C972-4F32-B8A4-B43CFFA9620E}" type="presParOf" srcId="{8D6A31F3-A80B-B741-93B9-821A905FD8EA}" destId="{C28E699E-7E29-9A4E-8167-05ABA3650906}" srcOrd="3" destOrd="0" presId="urn:microsoft.com/office/officeart/2005/8/layout/lProcess2"/>
    <dgm:cxn modelId="{5C3EAB08-05AA-4E88-BC18-0280F93BF03C}" type="presParOf" srcId="{8D6A31F3-A80B-B741-93B9-821A905FD8EA}" destId="{242D7D23-7439-2048-9E4E-335BFBCD271A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2C815D-BFBC-4FDB-BD34-F22EE1DB3406}" type="doc">
      <dgm:prSet loTypeId="urn:microsoft.com/office/officeart/2005/8/layout/hChevron3" loCatId="process" qsTypeId="urn:microsoft.com/office/officeart/2005/8/quickstyle/3d2" qsCatId="3D" csTypeId="urn:microsoft.com/office/officeart/2005/8/colors/colorful3" csCatId="colorful" phldr="1"/>
      <dgm:spPr/>
    </dgm:pt>
    <dgm:pt modelId="{ABF0F2F1-D523-4333-B7F0-AF74A9C7206F}">
      <dgm:prSet phldrT="[Texto]"/>
      <dgm:spPr/>
      <dgm:t>
        <a:bodyPr/>
        <a:lstStyle/>
        <a:p>
          <a:r>
            <a:rPr lang="pt-BR" b="1" smtClean="0"/>
            <a:t>40 Seletiva</a:t>
          </a:r>
          <a:br>
            <a:rPr lang="pt-BR" b="1" smtClean="0"/>
          </a:br>
          <a:r>
            <a:rPr lang="pt-BR" b="1" smtClean="0"/>
            <a:t>Locais</a:t>
          </a:r>
          <a:endParaRPr lang="pt-BR" b="1" dirty="0"/>
        </a:p>
      </dgm:t>
    </dgm:pt>
    <dgm:pt modelId="{79CF8C86-029B-48B9-9428-2CA7E7061400}" type="parTrans" cxnId="{86E7C81A-004F-4843-A243-83F53AC42548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D7C8CC08-96E7-4A7D-BDFC-F72D0575F506}" type="sibTrans" cxnId="{86E7C81A-004F-4843-A243-83F53AC42548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A816BE42-19C7-4866-9FE4-065C0850EBC4}">
      <dgm:prSet phldrT="[Texto]"/>
      <dgm:spPr/>
      <dgm:t>
        <a:bodyPr/>
        <a:lstStyle/>
        <a:p>
          <a:r>
            <a:rPr lang="pt-BR" b="1" smtClean="0"/>
            <a:t>12 Torneios</a:t>
          </a:r>
          <a:br>
            <a:rPr lang="pt-BR" b="1" smtClean="0"/>
          </a:br>
          <a:r>
            <a:rPr lang="pt-BR" b="1" smtClean="0"/>
            <a:t>Regionais</a:t>
          </a:r>
          <a:endParaRPr lang="pt-BR" b="1" dirty="0"/>
        </a:p>
      </dgm:t>
    </dgm:pt>
    <dgm:pt modelId="{BE8704FF-ED1E-49BB-A276-5CF7FA59D5B5}" type="parTrans" cxnId="{448B8CC7-F4E5-4100-A6D0-5255342CF8D5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03D68A70-48A6-4AC2-8487-2707E457A437}" type="sibTrans" cxnId="{448B8CC7-F4E5-4100-A6D0-5255342CF8D5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EF2D8F85-C99E-4297-87CD-84A2C956F145}">
      <dgm:prSet phldrT="[Texto]"/>
      <dgm:spPr/>
      <dgm:t>
        <a:bodyPr/>
        <a:lstStyle/>
        <a:p>
          <a:r>
            <a:rPr lang="pt-BR" b="1" smtClean="0"/>
            <a:t>1 Torneio</a:t>
          </a:r>
          <a:br>
            <a:rPr lang="pt-BR" b="1" smtClean="0"/>
          </a:br>
          <a:r>
            <a:rPr lang="pt-BR" b="1" smtClean="0"/>
            <a:t>Nacional</a:t>
          </a:r>
          <a:endParaRPr lang="pt-BR" b="1" dirty="0"/>
        </a:p>
      </dgm:t>
    </dgm:pt>
    <dgm:pt modelId="{51FDA833-4B53-4C29-B644-491A65D94093}" type="parTrans" cxnId="{E186221B-9A5E-44F9-91B5-558C19D4017B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32DE6716-D5AE-4C07-B2EB-5EE680D0EC16}" type="sibTrans" cxnId="{E186221B-9A5E-44F9-91B5-558C19D4017B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B1BB4ECB-74FE-488E-BE92-320284826C13}">
      <dgm:prSet phldrT="[Texto]"/>
      <dgm:spPr/>
      <dgm:t>
        <a:bodyPr/>
        <a:lstStyle/>
        <a:p>
          <a:r>
            <a:rPr lang="pt-BR" b="1" dirty="0" smtClean="0"/>
            <a:t>5 Torneios</a:t>
          </a:r>
          <a:br>
            <a:rPr lang="pt-BR" b="1" dirty="0" smtClean="0"/>
          </a:br>
          <a:r>
            <a:rPr lang="pt-BR" b="1" dirty="0" smtClean="0"/>
            <a:t>Internacionais</a:t>
          </a:r>
          <a:endParaRPr lang="pt-BR" b="1" dirty="0"/>
        </a:p>
      </dgm:t>
    </dgm:pt>
    <dgm:pt modelId="{42B8580C-2F23-49F6-AEEF-F808C8DEAE96}" type="parTrans" cxnId="{620372DD-B4AD-4B22-AD0C-F67FCFDADCCA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EAECC767-B6F3-4915-B081-FACAB43D3BB7}" type="sibTrans" cxnId="{620372DD-B4AD-4B22-AD0C-F67FCFDADCCA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645B25AB-2579-469E-A19E-7CE860DDFE31}" type="pres">
      <dgm:prSet presAssocID="{B32C815D-BFBC-4FDB-BD34-F22EE1DB3406}" presName="Name0" presStyleCnt="0">
        <dgm:presLayoutVars>
          <dgm:dir/>
          <dgm:resizeHandles val="exact"/>
        </dgm:presLayoutVars>
      </dgm:prSet>
      <dgm:spPr/>
    </dgm:pt>
    <dgm:pt modelId="{6EB13E6D-8CDA-450E-B15C-79840CA9E648}" type="pres">
      <dgm:prSet presAssocID="{ABF0F2F1-D523-4333-B7F0-AF74A9C7206F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CA0CBA0-A10E-4253-8205-B05E75D03720}" type="pres">
      <dgm:prSet presAssocID="{D7C8CC08-96E7-4A7D-BDFC-F72D0575F506}" presName="parSpace" presStyleCnt="0"/>
      <dgm:spPr/>
    </dgm:pt>
    <dgm:pt modelId="{318F2337-3A90-4F25-9B20-B1502D36610C}" type="pres">
      <dgm:prSet presAssocID="{A816BE42-19C7-4866-9FE4-065C0850EBC4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AD5DB60-62CA-4B93-A041-BCA9A608943A}" type="pres">
      <dgm:prSet presAssocID="{03D68A70-48A6-4AC2-8487-2707E457A437}" presName="parSpace" presStyleCnt="0"/>
      <dgm:spPr/>
    </dgm:pt>
    <dgm:pt modelId="{ECDC8882-FBCB-434B-BD2F-E6A2AB891DF5}" type="pres">
      <dgm:prSet presAssocID="{EF2D8F85-C99E-4297-87CD-84A2C956F145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047355B-A236-49BB-B427-0D4EB51C32E3}" type="pres">
      <dgm:prSet presAssocID="{32DE6716-D5AE-4C07-B2EB-5EE680D0EC16}" presName="parSpace" presStyleCnt="0"/>
      <dgm:spPr/>
    </dgm:pt>
    <dgm:pt modelId="{A11B4BCA-941C-4D83-81E2-1B8AC52B5C23}" type="pres">
      <dgm:prSet presAssocID="{B1BB4ECB-74FE-488E-BE92-320284826C13}" presName="parTxOnly" presStyleLbl="node1" presStyleIdx="3" presStyleCnt="4" custLinFactNeighborY="221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D42BA05-3E79-414D-A327-94C47F43686F}" type="presOf" srcId="{EF2D8F85-C99E-4297-87CD-84A2C956F145}" destId="{ECDC8882-FBCB-434B-BD2F-E6A2AB891DF5}" srcOrd="0" destOrd="0" presId="urn:microsoft.com/office/officeart/2005/8/layout/hChevron3"/>
    <dgm:cxn modelId="{620372DD-B4AD-4B22-AD0C-F67FCFDADCCA}" srcId="{B32C815D-BFBC-4FDB-BD34-F22EE1DB3406}" destId="{B1BB4ECB-74FE-488E-BE92-320284826C13}" srcOrd="3" destOrd="0" parTransId="{42B8580C-2F23-49F6-AEEF-F808C8DEAE96}" sibTransId="{EAECC767-B6F3-4915-B081-FACAB43D3BB7}"/>
    <dgm:cxn modelId="{3ECA8974-9304-41B6-8B64-2C23BE4CD07D}" type="presOf" srcId="{B32C815D-BFBC-4FDB-BD34-F22EE1DB3406}" destId="{645B25AB-2579-469E-A19E-7CE860DDFE31}" srcOrd="0" destOrd="0" presId="urn:microsoft.com/office/officeart/2005/8/layout/hChevron3"/>
    <dgm:cxn modelId="{448B8CC7-F4E5-4100-A6D0-5255342CF8D5}" srcId="{B32C815D-BFBC-4FDB-BD34-F22EE1DB3406}" destId="{A816BE42-19C7-4866-9FE4-065C0850EBC4}" srcOrd="1" destOrd="0" parTransId="{BE8704FF-ED1E-49BB-A276-5CF7FA59D5B5}" sibTransId="{03D68A70-48A6-4AC2-8487-2707E457A437}"/>
    <dgm:cxn modelId="{6FD990DE-BAB7-4E1E-9F5C-C09BA99F66EA}" type="presOf" srcId="{B1BB4ECB-74FE-488E-BE92-320284826C13}" destId="{A11B4BCA-941C-4D83-81E2-1B8AC52B5C23}" srcOrd="0" destOrd="0" presId="urn:microsoft.com/office/officeart/2005/8/layout/hChevron3"/>
    <dgm:cxn modelId="{9B8D8FC2-F732-4D04-A6AA-6C822328CFDB}" type="presOf" srcId="{A816BE42-19C7-4866-9FE4-065C0850EBC4}" destId="{318F2337-3A90-4F25-9B20-B1502D36610C}" srcOrd="0" destOrd="0" presId="urn:microsoft.com/office/officeart/2005/8/layout/hChevron3"/>
    <dgm:cxn modelId="{E186221B-9A5E-44F9-91B5-558C19D4017B}" srcId="{B32C815D-BFBC-4FDB-BD34-F22EE1DB3406}" destId="{EF2D8F85-C99E-4297-87CD-84A2C956F145}" srcOrd="2" destOrd="0" parTransId="{51FDA833-4B53-4C29-B644-491A65D94093}" sibTransId="{32DE6716-D5AE-4C07-B2EB-5EE680D0EC16}"/>
    <dgm:cxn modelId="{B24FA378-8FAB-43ED-A00E-7AF3D5732282}" type="presOf" srcId="{ABF0F2F1-D523-4333-B7F0-AF74A9C7206F}" destId="{6EB13E6D-8CDA-450E-B15C-79840CA9E648}" srcOrd="0" destOrd="0" presId="urn:microsoft.com/office/officeart/2005/8/layout/hChevron3"/>
    <dgm:cxn modelId="{86E7C81A-004F-4843-A243-83F53AC42548}" srcId="{B32C815D-BFBC-4FDB-BD34-F22EE1DB3406}" destId="{ABF0F2F1-D523-4333-B7F0-AF74A9C7206F}" srcOrd="0" destOrd="0" parTransId="{79CF8C86-029B-48B9-9428-2CA7E7061400}" sibTransId="{D7C8CC08-96E7-4A7D-BDFC-F72D0575F506}"/>
    <dgm:cxn modelId="{9D13FAB0-6158-4D2E-9CB7-D71D213E88AC}" type="presParOf" srcId="{645B25AB-2579-469E-A19E-7CE860DDFE31}" destId="{6EB13E6D-8CDA-450E-B15C-79840CA9E648}" srcOrd="0" destOrd="0" presId="urn:microsoft.com/office/officeart/2005/8/layout/hChevron3"/>
    <dgm:cxn modelId="{A5BE152E-5C9C-4B3C-A09C-3E505C45832C}" type="presParOf" srcId="{645B25AB-2579-469E-A19E-7CE860DDFE31}" destId="{ECA0CBA0-A10E-4253-8205-B05E75D03720}" srcOrd="1" destOrd="0" presId="urn:microsoft.com/office/officeart/2005/8/layout/hChevron3"/>
    <dgm:cxn modelId="{44C44044-AB33-4D68-AC24-B7729A96DC61}" type="presParOf" srcId="{645B25AB-2579-469E-A19E-7CE860DDFE31}" destId="{318F2337-3A90-4F25-9B20-B1502D36610C}" srcOrd="2" destOrd="0" presId="urn:microsoft.com/office/officeart/2005/8/layout/hChevron3"/>
    <dgm:cxn modelId="{53AFE608-CE1F-4723-88E1-832815479085}" type="presParOf" srcId="{645B25AB-2579-469E-A19E-7CE860DDFE31}" destId="{3AD5DB60-62CA-4B93-A041-BCA9A608943A}" srcOrd="3" destOrd="0" presId="urn:microsoft.com/office/officeart/2005/8/layout/hChevron3"/>
    <dgm:cxn modelId="{5180FF76-90F0-4F99-8635-4C5B07508A88}" type="presParOf" srcId="{645B25AB-2579-469E-A19E-7CE860DDFE31}" destId="{ECDC8882-FBCB-434B-BD2F-E6A2AB891DF5}" srcOrd="4" destOrd="0" presId="urn:microsoft.com/office/officeart/2005/8/layout/hChevron3"/>
    <dgm:cxn modelId="{02DB7446-8970-4FDC-A33C-BC70097A19EA}" type="presParOf" srcId="{645B25AB-2579-469E-A19E-7CE860DDFE31}" destId="{9047355B-A236-49BB-B427-0D4EB51C32E3}" srcOrd="5" destOrd="0" presId="urn:microsoft.com/office/officeart/2005/8/layout/hChevron3"/>
    <dgm:cxn modelId="{B6CBE07B-BDF1-436B-9A3B-EC8A42827FE3}" type="presParOf" srcId="{645B25AB-2579-469E-A19E-7CE860DDFE31}" destId="{A11B4BCA-941C-4D83-81E2-1B8AC52B5C23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C9CD1-D63F-C642-899F-D7DA2D6FDFE7}">
      <dsp:nvSpPr>
        <dsp:cNvPr id="0" name=""/>
        <dsp:cNvSpPr/>
      </dsp:nvSpPr>
      <dsp:spPr>
        <a:xfrm>
          <a:off x="145846" y="0"/>
          <a:ext cx="2902148" cy="35623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Design do </a:t>
          </a:r>
          <a:r>
            <a:rPr lang="en-US" sz="2000" b="1" kern="1200" dirty="0" err="1" smtClean="0">
              <a:solidFill>
                <a:schemeClr val="tx1"/>
              </a:solidFill>
            </a:rPr>
            <a:t>Robô</a:t>
          </a:r>
          <a:endParaRPr lang="en-US" sz="2000" b="1" kern="1200" dirty="0" smtClean="0">
            <a:solidFill>
              <a:schemeClr val="tx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noProof="0" dirty="0" smtClean="0">
              <a:solidFill>
                <a:schemeClr val="tx1"/>
              </a:solidFill>
            </a:rPr>
            <a:t>(1º e  2º)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</a:p>
      </dsp:txBody>
      <dsp:txXfrm>
        <a:off x="145846" y="0"/>
        <a:ext cx="2902148" cy="1068716"/>
      </dsp:txXfrm>
    </dsp:sp>
    <dsp:sp modelId="{4BE64B85-AF98-A94D-9721-516BA6D9BA52}">
      <dsp:nvSpPr>
        <dsp:cNvPr id="0" name=""/>
        <dsp:cNvSpPr/>
      </dsp:nvSpPr>
      <dsp:spPr>
        <a:xfrm>
          <a:off x="479158" y="1068803"/>
          <a:ext cx="2321718" cy="5189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noProof="0" dirty="0" smtClean="0">
              <a:solidFill>
                <a:schemeClr val="tx1"/>
              </a:solidFill>
            </a:rPr>
            <a:t>Design Mecânico</a:t>
          </a:r>
          <a:endParaRPr lang="pt-BR" sz="2000" b="1" kern="1200" noProof="0" dirty="0">
            <a:solidFill>
              <a:schemeClr val="tx1"/>
            </a:solidFill>
          </a:endParaRPr>
        </a:p>
      </dsp:txBody>
      <dsp:txXfrm>
        <a:off x="494358" y="1084003"/>
        <a:ext cx="2291318" cy="488564"/>
      </dsp:txXfrm>
    </dsp:sp>
    <dsp:sp modelId="{D33E136C-556A-3340-9CC4-24CB88F04346}">
      <dsp:nvSpPr>
        <dsp:cNvPr id="0" name=""/>
        <dsp:cNvSpPr/>
      </dsp:nvSpPr>
      <dsp:spPr>
        <a:xfrm>
          <a:off x="479158" y="1667608"/>
          <a:ext cx="2321718" cy="5189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noProof="0" dirty="0" smtClean="0">
              <a:solidFill>
                <a:schemeClr val="tx1"/>
              </a:solidFill>
            </a:rPr>
            <a:t>Programação</a:t>
          </a:r>
          <a:endParaRPr lang="pt-BR" sz="2000" b="1" kern="1200" noProof="0" dirty="0">
            <a:solidFill>
              <a:schemeClr val="tx1"/>
            </a:solidFill>
          </a:endParaRPr>
        </a:p>
      </dsp:txBody>
      <dsp:txXfrm>
        <a:off x="494358" y="1682808"/>
        <a:ext cx="2291318" cy="488564"/>
      </dsp:txXfrm>
    </dsp:sp>
    <dsp:sp modelId="{012ED82D-7392-844B-9E22-5F8FAFEC05C3}">
      <dsp:nvSpPr>
        <dsp:cNvPr id="0" name=""/>
        <dsp:cNvSpPr/>
      </dsp:nvSpPr>
      <dsp:spPr>
        <a:xfrm>
          <a:off x="479158" y="2266413"/>
          <a:ext cx="2321718" cy="5189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noProof="0" dirty="0" smtClean="0">
              <a:solidFill>
                <a:schemeClr val="tx1"/>
              </a:solidFill>
            </a:rPr>
            <a:t>Estratégia/Inovação</a:t>
          </a:r>
          <a:endParaRPr lang="pt-BR" sz="2000" b="1" kern="1200" noProof="0" dirty="0">
            <a:solidFill>
              <a:schemeClr val="tx1"/>
            </a:solidFill>
          </a:endParaRPr>
        </a:p>
      </dsp:txBody>
      <dsp:txXfrm>
        <a:off x="494358" y="2281613"/>
        <a:ext cx="2291318" cy="488564"/>
      </dsp:txXfrm>
    </dsp:sp>
    <dsp:sp modelId="{AD42F89D-587C-B548-9AC7-F975F3B53647}">
      <dsp:nvSpPr>
        <dsp:cNvPr id="0" name=""/>
        <dsp:cNvSpPr/>
      </dsp:nvSpPr>
      <dsp:spPr>
        <a:xfrm>
          <a:off x="479158" y="2865218"/>
          <a:ext cx="2321718" cy="5189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noProof="0" dirty="0" smtClean="0">
              <a:solidFill>
                <a:schemeClr val="tx1"/>
              </a:solidFill>
            </a:rPr>
            <a:t>Desempenho do Robô </a:t>
          </a:r>
          <a:endParaRPr lang="pt-BR" sz="2000" b="1" kern="1200" noProof="0" dirty="0">
            <a:solidFill>
              <a:schemeClr val="tx1"/>
            </a:solidFill>
          </a:endParaRPr>
        </a:p>
      </dsp:txBody>
      <dsp:txXfrm>
        <a:off x="494358" y="2880418"/>
        <a:ext cx="2291318" cy="488564"/>
      </dsp:txXfrm>
    </dsp:sp>
    <dsp:sp modelId="{52997B0D-0DB8-F941-A040-15F281CBA9A1}">
      <dsp:nvSpPr>
        <dsp:cNvPr id="0" name=""/>
        <dsp:cNvSpPr/>
      </dsp:nvSpPr>
      <dsp:spPr>
        <a:xfrm>
          <a:off x="3120925" y="0"/>
          <a:ext cx="2902148" cy="3562389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chemeClr val="tx1"/>
              </a:solidFill>
            </a:rPr>
            <a:t>Pesquisa</a:t>
          </a:r>
          <a:endParaRPr lang="en-US" sz="2000" b="1" kern="1200" dirty="0" smtClean="0">
            <a:solidFill>
              <a:schemeClr val="tx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noProof="0" dirty="0" smtClean="0">
              <a:solidFill>
                <a:schemeClr val="tx1"/>
              </a:solidFill>
            </a:rPr>
            <a:t>(1º e  2º)</a:t>
          </a:r>
          <a:endParaRPr lang="en-US" sz="2000" b="1" kern="1200" dirty="0" smtClean="0">
            <a:solidFill>
              <a:schemeClr val="tx1"/>
            </a:solidFill>
          </a:endParaRPr>
        </a:p>
      </dsp:txBody>
      <dsp:txXfrm>
        <a:off x="3120925" y="0"/>
        <a:ext cx="2902148" cy="1068716"/>
      </dsp:txXfrm>
    </dsp:sp>
    <dsp:sp modelId="{DE2D64E2-4EE4-084E-B19B-877D20C568C5}">
      <dsp:nvSpPr>
        <dsp:cNvPr id="0" name=""/>
        <dsp:cNvSpPr/>
      </dsp:nvSpPr>
      <dsp:spPr>
        <a:xfrm>
          <a:off x="3411140" y="1069021"/>
          <a:ext cx="2321718" cy="69986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noProof="0" dirty="0" smtClean="0">
              <a:solidFill>
                <a:schemeClr val="tx1"/>
              </a:solidFill>
            </a:rPr>
            <a:t>Apresentação</a:t>
          </a:r>
          <a:endParaRPr lang="pt-BR" sz="2000" b="1" kern="1200" noProof="0" dirty="0">
            <a:solidFill>
              <a:schemeClr val="tx1"/>
            </a:solidFill>
          </a:endParaRPr>
        </a:p>
      </dsp:txBody>
      <dsp:txXfrm>
        <a:off x="3431638" y="1089519"/>
        <a:ext cx="2280722" cy="658870"/>
      </dsp:txXfrm>
    </dsp:sp>
    <dsp:sp modelId="{14EB6227-1F02-2E46-94EC-0257E16C1EDD}">
      <dsp:nvSpPr>
        <dsp:cNvPr id="0" name=""/>
        <dsp:cNvSpPr/>
      </dsp:nvSpPr>
      <dsp:spPr>
        <a:xfrm>
          <a:off x="3411140" y="1876559"/>
          <a:ext cx="2321718" cy="69986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noProof="0" dirty="0" smtClean="0">
              <a:solidFill>
                <a:schemeClr val="tx1"/>
              </a:solidFill>
            </a:rPr>
            <a:t>Solução Inovadora</a:t>
          </a:r>
          <a:endParaRPr lang="pt-BR" sz="2000" b="1" kern="1200" noProof="0" dirty="0">
            <a:solidFill>
              <a:schemeClr val="tx1"/>
            </a:solidFill>
          </a:endParaRPr>
        </a:p>
      </dsp:txBody>
      <dsp:txXfrm>
        <a:off x="3431638" y="1897057"/>
        <a:ext cx="2280722" cy="658870"/>
      </dsp:txXfrm>
    </dsp:sp>
    <dsp:sp modelId="{A521B7A9-3625-E043-88D3-B2742246F19E}">
      <dsp:nvSpPr>
        <dsp:cNvPr id="0" name=""/>
        <dsp:cNvSpPr/>
      </dsp:nvSpPr>
      <dsp:spPr>
        <a:xfrm>
          <a:off x="3411140" y="2684098"/>
          <a:ext cx="2321718" cy="69986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noProof="0" dirty="0" smtClean="0">
              <a:solidFill>
                <a:schemeClr val="tx1"/>
              </a:solidFill>
            </a:rPr>
            <a:t>Projeto de Pesquisa</a:t>
          </a:r>
          <a:endParaRPr lang="pt-BR" sz="2000" b="1" kern="1200" noProof="0" dirty="0">
            <a:solidFill>
              <a:schemeClr val="tx1"/>
            </a:solidFill>
          </a:endParaRPr>
        </a:p>
      </dsp:txBody>
      <dsp:txXfrm>
        <a:off x="3431638" y="2704596"/>
        <a:ext cx="2280722" cy="658870"/>
      </dsp:txXfrm>
    </dsp:sp>
    <dsp:sp modelId="{55727653-5751-F247-ABD6-16153A557FEA}">
      <dsp:nvSpPr>
        <dsp:cNvPr id="0" name=""/>
        <dsp:cNvSpPr/>
      </dsp:nvSpPr>
      <dsp:spPr>
        <a:xfrm>
          <a:off x="6096004" y="0"/>
          <a:ext cx="2902148" cy="3562389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Core Values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noProof="0" dirty="0" smtClean="0">
              <a:solidFill>
                <a:schemeClr val="tx1"/>
              </a:solidFill>
            </a:rPr>
            <a:t>(1º e  2º)</a:t>
          </a:r>
          <a:endParaRPr lang="en-US" sz="2000" b="1" kern="1200" dirty="0" smtClean="0">
            <a:solidFill>
              <a:schemeClr val="tx1"/>
            </a:solidFill>
          </a:endParaRPr>
        </a:p>
      </dsp:txBody>
      <dsp:txXfrm>
        <a:off x="6096004" y="0"/>
        <a:ext cx="2902148" cy="1068716"/>
      </dsp:txXfrm>
    </dsp:sp>
    <dsp:sp modelId="{DBE4C1DC-CD83-F64A-BBFE-01F31A43EAC1}">
      <dsp:nvSpPr>
        <dsp:cNvPr id="0" name=""/>
        <dsp:cNvSpPr/>
      </dsp:nvSpPr>
      <dsp:spPr>
        <a:xfrm>
          <a:off x="6343145" y="1069021"/>
          <a:ext cx="2321718" cy="69986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noProof="0" dirty="0" smtClean="0">
              <a:solidFill>
                <a:schemeClr val="tx1"/>
              </a:solidFill>
            </a:rPr>
            <a:t>Inspiração</a:t>
          </a:r>
          <a:endParaRPr lang="pt-BR" sz="2000" b="1" kern="1200" noProof="0" dirty="0">
            <a:solidFill>
              <a:schemeClr val="tx1"/>
            </a:solidFill>
          </a:endParaRPr>
        </a:p>
      </dsp:txBody>
      <dsp:txXfrm>
        <a:off x="6363643" y="1089519"/>
        <a:ext cx="2280722" cy="658870"/>
      </dsp:txXfrm>
    </dsp:sp>
    <dsp:sp modelId="{2C4BEF08-77B3-CF40-8707-7C51DD4EC8C2}">
      <dsp:nvSpPr>
        <dsp:cNvPr id="0" name=""/>
        <dsp:cNvSpPr/>
      </dsp:nvSpPr>
      <dsp:spPr>
        <a:xfrm>
          <a:off x="6343145" y="1876559"/>
          <a:ext cx="2321718" cy="69986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noProof="0" dirty="0" smtClean="0">
              <a:solidFill>
                <a:schemeClr val="tx1"/>
              </a:solidFill>
            </a:rPr>
            <a:t>Trabalho em Equipe</a:t>
          </a:r>
          <a:endParaRPr lang="pt-BR" sz="2000" b="1" kern="1200" noProof="0" dirty="0">
            <a:solidFill>
              <a:schemeClr val="tx1"/>
            </a:solidFill>
          </a:endParaRPr>
        </a:p>
      </dsp:txBody>
      <dsp:txXfrm>
        <a:off x="6363643" y="1897057"/>
        <a:ext cx="2280722" cy="658870"/>
      </dsp:txXfrm>
    </dsp:sp>
    <dsp:sp modelId="{242D7D23-7439-2048-9E4E-335BFBCD271A}">
      <dsp:nvSpPr>
        <dsp:cNvPr id="0" name=""/>
        <dsp:cNvSpPr/>
      </dsp:nvSpPr>
      <dsp:spPr>
        <a:xfrm>
          <a:off x="6343145" y="2684098"/>
          <a:ext cx="2321718" cy="69986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Gracious Professionalism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6363643" y="2704596"/>
        <a:ext cx="2280722" cy="6588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B13E6D-8CDA-450E-B15C-79840CA9E648}">
      <dsp:nvSpPr>
        <dsp:cNvPr id="0" name=""/>
        <dsp:cNvSpPr/>
      </dsp:nvSpPr>
      <dsp:spPr>
        <a:xfrm>
          <a:off x="2457" y="0"/>
          <a:ext cx="2465737" cy="804617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smtClean="0"/>
            <a:t>40 Seletiva</a:t>
          </a:r>
          <a:br>
            <a:rPr lang="pt-BR" sz="2000" b="1" kern="1200" smtClean="0"/>
          </a:br>
          <a:r>
            <a:rPr lang="pt-BR" sz="2000" b="1" kern="1200" smtClean="0"/>
            <a:t>Locais</a:t>
          </a:r>
          <a:endParaRPr lang="pt-BR" sz="2000" b="1" kern="1200" dirty="0"/>
        </a:p>
      </dsp:txBody>
      <dsp:txXfrm>
        <a:off x="2457" y="0"/>
        <a:ext cx="2264583" cy="804617"/>
      </dsp:txXfrm>
    </dsp:sp>
    <dsp:sp modelId="{318F2337-3A90-4F25-9B20-B1502D36610C}">
      <dsp:nvSpPr>
        <dsp:cNvPr id="0" name=""/>
        <dsp:cNvSpPr/>
      </dsp:nvSpPr>
      <dsp:spPr>
        <a:xfrm>
          <a:off x="1975047" y="0"/>
          <a:ext cx="2465737" cy="804617"/>
        </a:xfrm>
        <a:prstGeom prst="chevron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smtClean="0"/>
            <a:t>12 Torneios</a:t>
          </a:r>
          <a:br>
            <a:rPr lang="pt-BR" sz="2000" b="1" kern="1200" smtClean="0"/>
          </a:br>
          <a:r>
            <a:rPr lang="pt-BR" sz="2000" b="1" kern="1200" smtClean="0"/>
            <a:t>Regionais</a:t>
          </a:r>
          <a:endParaRPr lang="pt-BR" sz="2000" b="1" kern="1200" dirty="0"/>
        </a:p>
      </dsp:txBody>
      <dsp:txXfrm>
        <a:off x="2377356" y="0"/>
        <a:ext cx="1661120" cy="804617"/>
      </dsp:txXfrm>
    </dsp:sp>
    <dsp:sp modelId="{ECDC8882-FBCB-434B-BD2F-E6A2AB891DF5}">
      <dsp:nvSpPr>
        <dsp:cNvPr id="0" name=""/>
        <dsp:cNvSpPr/>
      </dsp:nvSpPr>
      <dsp:spPr>
        <a:xfrm>
          <a:off x="3947638" y="0"/>
          <a:ext cx="2465737" cy="804617"/>
        </a:xfrm>
        <a:prstGeom prst="chevron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smtClean="0"/>
            <a:t>1 Torneio</a:t>
          </a:r>
          <a:br>
            <a:rPr lang="pt-BR" sz="2000" b="1" kern="1200" smtClean="0"/>
          </a:br>
          <a:r>
            <a:rPr lang="pt-BR" sz="2000" b="1" kern="1200" smtClean="0"/>
            <a:t>Nacional</a:t>
          </a:r>
          <a:endParaRPr lang="pt-BR" sz="2000" b="1" kern="1200" dirty="0"/>
        </a:p>
      </dsp:txBody>
      <dsp:txXfrm>
        <a:off x="4349947" y="0"/>
        <a:ext cx="1661120" cy="804617"/>
      </dsp:txXfrm>
    </dsp:sp>
    <dsp:sp modelId="{A11B4BCA-941C-4D83-81E2-1B8AC52B5C23}">
      <dsp:nvSpPr>
        <dsp:cNvPr id="0" name=""/>
        <dsp:cNvSpPr/>
      </dsp:nvSpPr>
      <dsp:spPr>
        <a:xfrm>
          <a:off x="5920228" y="0"/>
          <a:ext cx="2465737" cy="804617"/>
        </a:xfrm>
        <a:prstGeom prst="chevron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/>
            <a:t>5 Torneios</a:t>
          </a:r>
          <a:br>
            <a:rPr lang="pt-BR" sz="2000" b="1" kern="1200" dirty="0" smtClean="0"/>
          </a:br>
          <a:r>
            <a:rPr lang="pt-BR" sz="2000" b="1" kern="1200" dirty="0" smtClean="0"/>
            <a:t>Internacionais</a:t>
          </a:r>
          <a:endParaRPr lang="pt-BR" sz="2000" b="1" kern="1200" dirty="0"/>
        </a:p>
      </dsp:txBody>
      <dsp:txXfrm>
        <a:off x="6322537" y="0"/>
        <a:ext cx="1661120" cy="8046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A8CBE-4DCC-47A8-9FD1-E6106916EBB6}" type="datetimeFigureOut">
              <a:rPr lang="pt-BR" smtClean="0"/>
              <a:pPr/>
              <a:t>20/03/2016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2DAF5F-B13C-4751-BEF6-94FDA251EF1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5988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Recomendamos</a:t>
            </a:r>
            <a:r>
              <a:rPr lang="pt-BR" baseline="0" dirty="0" smtClean="0"/>
              <a:t> fazer o high </a:t>
            </a:r>
            <a:r>
              <a:rPr lang="pt-BR" baseline="0" dirty="0" err="1" smtClean="0"/>
              <a:t>five</a:t>
            </a:r>
            <a:r>
              <a:rPr lang="pt-BR" baseline="0" dirty="0" smtClean="0"/>
              <a:t> apenas na cerimônia de abertura, visando reduzir o tempo da cerimônia de premiação – que é bastante longa.</a:t>
            </a:r>
          </a:p>
          <a:p>
            <a:r>
              <a:rPr lang="pt-BR" baseline="0" dirty="0" smtClean="0"/>
              <a:t>No momento de distribuição das medalhas apenas os técnicos vão ao palco e pegam o conjunto de medalhas já separado para sua equipe.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DAF5F-B13C-4751-BEF6-94FDA251EF1F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5258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DAF5F-B13C-4751-BEF6-94FDA251EF1F}" type="slidenum">
              <a:rPr lang="pt-BR" smtClean="0"/>
              <a:pPr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9557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DAF5F-B13C-4751-BEF6-94FDA251EF1F}" type="slidenum">
              <a:rPr lang="pt-BR" smtClean="0"/>
              <a:pPr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3369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prêmio técnico/ mentor virou apenas prêmio</a:t>
            </a:r>
            <a:r>
              <a:rPr lang="pt-BR" baseline="0" dirty="0" smtClean="0"/>
              <a:t> técnico, pois a figura do mentor não é obrigatória e não é de membros da equipe. Ok?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DAF5F-B13C-4751-BEF6-94FDA251EF1F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7544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DAF5F-B13C-4751-BEF6-94FDA251EF1F}" type="slidenum">
              <a:rPr lang="pt-BR" smtClean="0"/>
              <a:pPr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3259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DAF5F-B13C-4751-BEF6-94FDA251EF1F}" type="slidenum">
              <a:rPr lang="pt-BR" smtClean="0"/>
              <a:pPr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8702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DAF5F-B13C-4751-BEF6-94FDA251EF1F}" type="slidenum">
              <a:rPr lang="pt-BR" smtClean="0"/>
              <a:pPr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3958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DAF5F-B13C-4751-BEF6-94FDA251EF1F}" type="slidenum">
              <a:rPr lang="pt-BR" smtClean="0"/>
              <a:pPr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5943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DAF5F-B13C-4751-BEF6-94FDA251EF1F}" type="slidenum">
              <a:rPr lang="pt-BR" smtClean="0"/>
              <a:pPr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4439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DAF5F-B13C-4751-BEF6-94FDA251EF1F}" type="slidenum">
              <a:rPr lang="pt-BR" smtClean="0"/>
              <a:pPr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7584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DAF5F-B13C-4751-BEF6-94FDA251EF1F}" type="slidenum">
              <a:rPr lang="pt-BR" smtClean="0"/>
              <a:pPr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1513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B3EC-2E83-429D-880B-7502BEB73F21}" type="datetimeFigureOut">
              <a:rPr lang="pt-BR" smtClean="0"/>
              <a:pPr/>
              <a:t>20/03/2016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1474-F53D-4C34-A8E1-FD6C1E602E7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B3EC-2E83-429D-880B-7502BEB73F21}" type="datetimeFigureOut">
              <a:rPr lang="pt-BR" smtClean="0"/>
              <a:pPr/>
              <a:t>20/03/2016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1474-F53D-4C34-A8E1-FD6C1E602E7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B3EC-2E83-429D-880B-7502BEB73F21}" type="datetimeFigureOut">
              <a:rPr lang="pt-BR" smtClean="0"/>
              <a:pPr/>
              <a:t>20/03/2016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1474-F53D-4C34-A8E1-FD6C1E602E7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B3EC-2E83-429D-880B-7502BEB73F21}" type="datetimeFigureOut">
              <a:rPr lang="pt-BR" smtClean="0"/>
              <a:pPr/>
              <a:t>20/03/2016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1474-F53D-4C34-A8E1-FD6C1E602E7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B3EC-2E83-429D-880B-7502BEB73F21}" type="datetimeFigureOut">
              <a:rPr lang="pt-BR" smtClean="0"/>
              <a:pPr/>
              <a:t>20/03/2016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1474-F53D-4C34-A8E1-FD6C1E602E7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B3EC-2E83-429D-880B-7502BEB73F21}" type="datetimeFigureOut">
              <a:rPr lang="pt-BR" smtClean="0"/>
              <a:pPr/>
              <a:t>20/03/2016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1474-F53D-4C34-A8E1-FD6C1E602E7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B3EC-2E83-429D-880B-7502BEB73F21}" type="datetimeFigureOut">
              <a:rPr lang="pt-BR" smtClean="0"/>
              <a:pPr/>
              <a:t>20/03/2016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1474-F53D-4C34-A8E1-FD6C1E602E7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B3EC-2E83-429D-880B-7502BEB73F21}" type="datetimeFigureOut">
              <a:rPr lang="pt-BR" smtClean="0"/>
              <a:pPr/>
              <a:t>20/03/2016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1474-F53D-4C34-A8E1-FD6C1E602E7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B3EC-2E83-429D-880B-7502BEB73F21}" type="datetimeFigureOut">
              <a:rPr lang="pt-BR" smtClean="0"/>
              <a:pPr/>
              <a:t>20/03/2016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1474-F53D-4C34-A8E1-FD6C1E602E7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B3EC-2E83-429D-880B-7502BEB73F21}" type="datetimeFigureOut">
              <a:rPr lang="pt-BR" smtClean="0"/>
              <a:pPr/>
              <a:t>20/03/2016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1474-F53D-4C34-A8E1-FD6C1E602E7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B3EC-2E83-429D-880B-7502BEB73F21}" type="datetimeFigureOut">
              <a:rPr lang="pt-BR" smtClean="0"/>
              <a:pPr/>
              <a:t>20/03/2016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1474-F53D-4C34-A8E1-FD6C1E602E7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CB3EC-2E83-429D-880B-7502BEB73F21}" type="datetimeFigureOut">
              <a:rPr lang="pt-BR" smtClean="0"/>
              <a:pPr/>
              <a:t>20/03/2016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01474-F53D-4C34-A8E1-FD6C1E602E7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5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6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.png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7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.png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8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9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10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7.jpeg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1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7.jpeg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12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7.jpeg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13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7.jpeg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14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7.jpeg"/><Relationship Id="rId4" Type="http://schemas.openxmlformats.org/officeDocument/2006/relationships/image" Target="../media/image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15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7.jpeg"/><Relationship Id="rId4" Type="http://schemas.openxmlformats.org/officeDocument/2006/relationships/image" Target="../media/image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16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7.jpeg"/><Relationship Id="rId4" Type="http://schemas.openxmlformats.org/officeDocument/2006/relationships/image" Target="../media/image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17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7.jpeg"/><Relationship Id="rId4" Type="http://schemas.openxmlformats.org/officeDocument/2006/relationships/image" Target="../media/image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18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7.jpeg"/><Relationship Id="rId4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19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7.jpeg"/><Relationship Id="rId4" Type="http://schemas.openxmlformats.org/officeDocument/2006/relationships/image" Target="../media/image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20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10.jpe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2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0.jpeg"/><Relationship Id="rId4" Type="http://schemas.openxmlformats.org/officeDocument/2006/relationships/image" Target="../media/image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22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10.jpeg"/><Relationship Id="rId4" Type="http://schemas.openxmlformats.org/officeDocument/2006/relationships/image" Target="../media/image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23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0.jpeg"/><Relationship Id="rId4" Type="http://schemas.openxmlformats.org/officeDocument/2006/relationships/image" Target="../media/image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24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0.jpeg"/><Relationship Id="rId4" Type="http://schemas.openxmlformats.org/officeDocument/2006/relationships/image" Target="../media/image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25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0.jpeg"/><Relationship Id="rId4" Type="http://schemas.openxmlformats.org/officeDocument/2006/relationships/image" Target="../media/image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26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2.jpeg"/><Relationship Id="rId4" Type="http://schemas.openxmlformats.org/officeDocument/2006/relationships/image" Target="../media/image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27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2.jpeg"/><Relationship Id="rId4" Type="http://schemas.openxmlformats.org/officeDocument/2006/relationships/image" Target="../media/image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28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12.jpeg"/><Relationship Id="rId4" Type="http://schemas.openxmlformats.org/officeDocument/2006/relationships/image" Target="../media/image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29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12.jpe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30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2.jpeg"/><Relationship Id="rId4" Type="http://schemas.openxmlformats.org/officeDocument/2006/relationships/image" Target="../media/image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3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2.jpeg"/><Relationship Id="rId4" Type="http://schemas.openxmlformats.org/officeDocument/2006/relationships/image" Target="../media/image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5" Type="http://schemas.openxmlformats.org/officeDocument/2006/relationships/image" Target="../media/image2.png"/><Relationship Id="rId10" Type="http://schemas.microsoft.com/office/2007/relationships/diagramDrawing" Target="../diagrams/drawing2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32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6.png"/><Relationship Id="rId4" Type="http://schemas.openxmlformats.org/officeDocument/2006/relationships/image" Target="../media/image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33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6.png"/><Relationship Id="rId4" Type="http://schemas.openxmlformats.org/officeDocument/2006/relationships/image" Target="../media/image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34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6.png"/><Relationship Id="rId4" Type="http://schemas.openxmlformats.org/officeDocument/2006/relationships/image" Target="../media/image4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package" Target="../embeddings/Slide_do_Microsoft_PowerPoint35.sld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package" Target="../embeddings/Slide_do_Microsoft_PowerPoint36.sldx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package" Target="../embeddings/Slide_do_Microsoft_PowerPoint37.sldx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package" Target="../embeddings/Slide_do_Microsoft_PowerPoint38.sldx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package" Target="../embeddings/Slide_do_Microsoft_PowerPoint39.sldx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4.emf"/><Relationship Id="rId4" Type="http://schemas.openxmlformats.org/officeDocument/2006/relationships/package" Target="../embeddings/Slide_do_Microsoft_PowerPoint40.sldx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package" Target="../embeddings/Slide_do_Microsoft_PowerPoint41.sld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2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3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ide_do_Microsoft_PowerPoint4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>
            <a:grpSpLocks noChangeAspect="1"/>
          </p:cNvGrpSpPr>
          <p:nvPr/>
        </p:nvGrpSpPr>
        <p:grpSpPr>
          <a:xfrm>
            <a:off x="7164289" y="79386"/>
            <a:ext cx="1872208" cy="1613972"/>
            <a:chOff x="6732240" y="116632"/>
            <a:chExt cx="2088232" cy="1800200"/>
          </a:xfrm>
        </p:grpSpPr>
        <p:sp>
          <p:nvSpPr>
            <p:cNvPr id="7" name="Retângulo 6"/>
            <p:cNvSpPr/>
            <p:nvPr/>
          </p:nvSpPr>
          <p:spPr>
            <a:xfrm>
              <a:off x="6732240" y="116632"/>
              <a:ext cx="2088232" cy="1800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157074"/>
              <a:ext cx="1993404" cy="168775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8506108"/>
              </p:ext>
            </p:extLst>
          </p:nvPr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07704" y="764704"/>
            <a:ext cx="5328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 todas Adversidades</a:t>
            </a:r>
            <a:endParaRPr lang="pt-BR" sz="44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79512" y="3429000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 err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TecMade</a:t>
            </a:r>
            <a:endParaRPr lang="pt-BR" sz="60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73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8506108"/>
              </p:ext>
            </p:extLst>
          </p:nvPr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8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07704" y="1052736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Técnico</a:t>
            </a:r>
            <a:endParaRPr lang="pt-BR" sz="54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79512" y="2636912"/>
            <a:ext cx="87849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Conectados</a:t>
            </a:r>
          </a:p>
          <a:p>
            <a:pPr algn="ctr"/>
            <a:r>
              <a:rPr lang="pt-BR" sz="4000" b="1" i="1" dirty="0" err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Anaí</a:t>
            </a:r>
            <a:r>
              <a:rPr lang="pt-BR" sz="4000" b="1" i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da Luz Rodrigues Santos</a:t>
            </a:r>
            <a:endParaRPr lang="pt-BR" sz="40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m 5" descr="FLL triangul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3777" y="4639508"/>
            <a:ext cx="1510311" cy="1309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230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8506108"/>
              </p:ext>
            </p:extLst>
          </p:nvPr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4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07704" y="1052736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Técnico</a:t>
            </a:r>
            <a:endParaRPr lang="pt-BR" sz="54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79512" y="2636912"/>
            <a:ext cx="8784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 err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Legol</a:t>
            </a:r>
            <a:endParaRPr lang="pt-BR" sz="6000" b="1" i="1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4800" b="1" i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Michelle Yamashita</a:t>
            </a:r>
            <a:endParaRPr lang="pt-BR" sz="48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m 5" descr="FLL triangul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3777" y="4639508"/>
            <a:ext cx="1510311" cy="1309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052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8506108"/>
              </p:ext>
            </p:extLst>
          </p:nvPr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1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07704" y="1052736"/>
            <a:ext cx="5328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Voluntário Destaque</a:t>
            </a:r>
            <a:endParaRPr lang="pt-BR" sz="44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-180528" y="3429000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Gabriel Antunes</a:t>
            </a:r>
            <a:endParaRPr lang="pt-BR" sz="60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76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8506108"/>
              </p:ext>
            </p:extLst>
          </p:nvPr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3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07704" y="1052736"/>
            <a:ext cx="5328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Pit Destaque</a:t>
            </a:r>
            <a:endParaRPr lang="pt-BR" sz="44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79512" y="3429000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Lego Master</a:t>
            </a:r>
          </a:p>
        </p:txBody>
      </p:sp>
    </p:spTree>
    <p:extLst>
      <p:ext uri="{BB962C8B-B14F-4D97-AF65-F5344CB8AC3E}">
        <p14:creationId xmlns:p14="http://schemas.microsoft.com/office/powerpoint/2010/main" val="204682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8506108"/>
              </p:ext>
            </p:extLst>
          </p:nvPr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6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07704" y="1052736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Finais</a:t>
            </a:r>
            <a:endParaRPr lang="pt-BR" sz="54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79512" y="3140968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611 x 669</a:t>
            </a:r>
            <a:endParaRPr lang="pt-BR" sz="60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m 5" descr="robot gam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1909" y="4536504"/>
            <a:ext cx="1300181" cy="126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085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9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475656" y="1124744"/>
            <a:ext cx="6192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Campeão das Finais</a:t>
            </a:r>
            <a:endParaRPr lang="pt-BR" sz="44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 descr="robot gam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1909" y="4536504"/>
            <a:ext cx="1300181" cy="126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aixaDeTexto 6"/>
          <p:cNvSpPr txBox="1"/>
          <p:nvPr/>
        </p:nvSpPr>
        <p:spPr>
          <a:xfrm>
            <a:off x="179511" y="2570128"/>
            <a:ext cx="8784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 err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TechCOE</a:t>
            </a:r>
            <a:endParaRPr lang="pt-BR" sz="6000" b="1" i="1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6000" b="1" i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669 pontos</a:t>
            </a:r>
            <a:endParaRPr lang="pt-BR" sz="60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91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>
            <a:grpSpLocks noChangeAspect="1"/>
          </p:cNvGrpSpPr>
          <p:nvPr/>
        </p:nvGrpSpPr>
        <p:grpSpPr>
          <a:xfrm>
            <a:off x="7596336" y="95627"/>
            <a:ext cx="1296145" cy="1117366"/>
            <a:chOff x="6732240" y="116632"/>
            <a:chExt cx="2088232" cy="1800200"/>
          </a:xfrm>
        </p:grpSpPr>
        <p:sp>
          <p:nvSpPr>
            <p:cNvPr id="9" name="Retângulo 8"/>
            <p:cNvSpPr/>
            <p:nvPr/>
          </p:nvSpPr>
          <p:spPr>
            <a:xfrm>
              <a:off x="6732240" y="116632"/>
              <a:ext cx="2088232" cy="1800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157074"/>
              <a:ext cx="1993404" cy="1687750"/>
            </a:xfrm>
            <a:prstGeom prst="rect">
              <a:avLst/>
            </a:prstGeom>
          </p:spPr>
        </p:pic>
      </p:grpSp>
      <p:sp>
        <p:nvSpPr>
          <p:cNvPr id="11" name="CaixaDeTexto 10"/>
          <p:cNvSpPr txBox="1"/>
          <p:nvPr/>
        </p:nvSpPr>
        <p:spPr>
          <a:xfrm>
            <a:off x="248241" y="-4737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cs typeface="IrisUPC" panose="020B0604020202020204" pitchFamily="34" charset="-34"/>
              </a:rPr>
              <a:t>PRÊMIOS OFICIAIS</a:t>
            </a:r>
            <a:endParaRPr lang="pt-BR" sz="4400" dirty="0">
              <a:cs typeface="IrisUPC" panose="020B0604020202020204" pitchFamily="34" charset="-34"/>
            </a:endParaRPr>
          </a:p>
        </p:txBody>
      </p:sp>
      <p:graphicFrame>
        <p:nvGraphicFramePr>
          <p:cNvPr id="23" name="Diagram 3"/>
          <p:cNvGraphicFramePr/>
          <p:nvPr>
            <p:extLst>
              <p:ext uri="{D42A27DB-BD31-4B8C-83A1-F6EECF244321}">
                <p14:modId xmlns:p14="http://schemas.microsoft.com/office/powerpoint/2010/main" val="1427752767"/>
              </p:ext>
            </p:extLst>
          </p:nvPr>
        </p:nvGraphicFramePr>
        <p:xfrm>
          <a:off x="0" y="1306771"/>
          <a:ext cx="9143999" cy="3562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4" name="Rounded Rectangle 15"/>
          <p:cNvSpPr/>
          <p:nvPr/>
        </p:nvSpPr>
        <p:spPr>
          <a:xfrm>
            <a:off x="1907704" y="764704"/>
            <a:ext cx="5400600" cy="472051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sz="2000" b="1" dirty="0" smtClean="0"/>
              <a:t>CHAMPIONS AWARD (1º, 2º e 3º)</a:t>
            </a:r>
            <a:endParaRPr lang="pt-BR" sz="20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5215208"/>
            <a:ext cx="1759831" cy="152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6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-27384"/>
            <a:ext cx="82809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CATEGORIA </a:t>
            </a:r>
          </a:p>
          <a:p>
            <a:pPr algn="ctr">
              <a:lnSpc>
                <a:spcPct val="150000"/>
              </a:lnSpc>
            </a:pPr>
            <a:r>
              <a:rPr lang="pt-B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DESEMPENHO DO ROBÔ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7"/>
          <p:cNvSpPr/>
          <p:nvPr/>
        </p:nvSpPr>
        <p:spPr>
          <a:xfrm>
            <a:off x="251520" y="4037069"/>
            <a:ext cx="8280920" cy="1548168"/>
          </a:xfrm>
          <a:prstGeom prst="roundRect">
            <a:avLst>
              <a:gd name="adj" fmla="val 12229"/>
            </a:avLst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11560" y="3893053"/>
            <a:ext cx="7608497" cy="5714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endParaRPr lang="en-US" sz="3600" b="1" dirty="0">
              <a:solidFill>
                <a:schemeClr val="bg1">
                  <a:lumMod val="50000"/>
                </a:schemeClr>
              </a:solidFill>
              <a:latin typeface="IrisUPC" panose="020B0604020202020204" pitchFamily="34" charset="-34"/>
              <a:ea typeface="+mn-ea"/>
              <a:cs typeface="IrisUPC" panose="020B0604020202020204" pitchFamily="34" charset="-34"/>
            </a:endParaRPr>
          </a:p>
        </p:txBody>
      </p:sp>
      <p:pic>
        <p:nvPicPr>
          <p:cNvPr id="6" name="Imagem 5" descr="robot gam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2405615"/>
            <a:ext cx="2952328" cy="28809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7" name="Grupo 6"/>
          <p:cNvGrpSpPr>
            <a:grpSpLocks noChangeAspect="1"/>
          </p:cNvGrpSpPr>
          <p:nvPr/>
        </p:nvGrpSpPr>
        <p:grpSpPr>
          <a:xfrm>
            <a:off x="7596335" y="79386"/>
            <a:ext cx="1296145" cy="1117366"/>
            <a:chOff x="6732240" y="116632"/>
            <a:chExt cx="2088232" cy="1800200"/>
          </a:xfrm>
        </p:grpSpPr>
        <p:sp>
          <p:nvSpPr>
            <p:cNvPr id="8" name="Retângulo 7"/>
            <p:cNvSpPr/>
            <p:nvPr/>
          </p:nvSpPr>
          <p:spPr>
            <a:xfrm>
              <a:off x="6732240" y="116632"/>
              <a:ext cx="2088232" cy="1800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157074"/>
              <a:ext cx="1993404" cy="1687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7262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8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475655" y="758314"/>
            <a:ext cx="6192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Desempenho do Robô</a:t>
            </a:r>
          </a:p>
          <a:p>
            <a:pPr algn="ctr"/>
            <a:r>
              <a:rPr lang="pt-BR" sz="4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2º. Lugar</a:t>
            </a:r>
            <a:endParaRPr lang="pt-BR" sz="44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 descr="robot gam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1909" y="4536504"/>
            <a:ext cx="1300181" cy="126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aixaDeTexto 6"/>
          <p:cNvSpPr txBox="1"/>
          <p:nvPr/>
        </p:nvSpPr>
        <p:spPr>
          <a:xfrm>
            <a:off x="179511" y="2570128"/>
            <a:ext cx="8784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 err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TechCOE</a:t>
            </a:r>
            <a:endParaRPr lang="pt-BR" sz="6000" b="1" i="1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6000" b="1" i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895 pontos</a:t>
            </a:r>
            <a:endParaRPr lang="pt-BR" sz="60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73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1216491"/>
            <a:ext cx="828092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CERIMÔNIA DE PREMIAÇÃO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TORNEIO DE ROBÓTICA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FIRST LEGO </a:t>
            </a:r>
            <a:r>
              <a:rPr lang="pt-BR" sz="4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League</a:t>
            </a:r>
            <a:r>
              <a:rPr lang="pt-BR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Etapa Naciona</a:t>
            </a:r>
            <a:r>
              <a:rPr 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o 2"/>
          <p:cNvGrpSpPr>
            <a:grpSpLocks noChangeAspect="1"/>
          </p:cNvGrpSpPr>
          <p:nvPr/>
        </p:nvGrpSpPr>
        <p:grpSpPr>
          <a:xfrm>
            <a:off x="7596335" y="79386"/>
            <a:ext cx="1296145" cy="1117366"/>
            <a:chOff x="6732240" y="116632"/>
            <a:chExt cx="2088232" cy="1800200"/>
          </a:xfrm>
        </p:grpSpPr>
        <p:sp>
          <p:nvSpPr>
            <p:cNvPr id="4" name="Retângulo 3"/>
            <p:cNvSpPr/>
            <p:nvPr/>
          </p:nvSpPr>
          <p:spPr>
            <a:xfrm>
              <a:off x="6732240" y="116632"/>
              <a:ext cx="2088232" cy="1800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157074"/>
              <a:ext cx="1993404" cy="168775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8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475655" y="758314"/>
            <a:ext cx="6192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Desempenho do Robô</a:t>
            </a:r>
          </a:p>
          <a:p>
            <a:pPr algn="ctr"/>
            <a:r>
              <a:rPr lang="pt-BR" sz="4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1º. Lugar</a:t>
            </a:r>
            <a:endParaRPr lang="pt-BR" sz="44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 descr="robot gam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1909" y="4536504"/>
            <a:ext cx="1300181" cy="126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aixaDeTexto 6"/>
          <p:cNvSpPr txBox="1"/>
          <p:nvPr/>
        </p:nvSpPr>
        <p:spPr>
          <a:xfrm>
            <a:off x="179511" y="2570128"/>
            <a:ext cx="8784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 err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Jedi’s</a:t>
            </a:r>
            <a:endParaRPr lang="pt-BR" sz="6000" b="1" i="1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6000" b="1" i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919 pontos</a:t>
            </a:r>
            <a:endParaRPr lang="pt-BR" sz="60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36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-27384"/>
            <a:ext cx="82809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CATEGORIA </a:t>
            </a:r>
          </a:p>
          <a:p>
            <a:pPr algn="ctr">
              <a:lnSpc>
                <a:spcPct val="150000"/>
              </a:lnSpc>
            </a:pPr>
            <a:r>
              <a:rPr lang="pt-B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DESIGN DO ROBÔ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7"/>
          <p:cNvSpPr/>
          <p:nvPr/>
        </p:nvSpPr>
        <p:spPr>
          <a:xfrm>
            <a:off x="251520" y="4037069"/>
            <a:ext cx="8280920" cy="1548168"/>
          </a:xfrm>
          <a:prstGeom prst="roundRect">
            <a:avLst>
              <a:gd name="adj" fmla="val 12229"/>
            </a:avLst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11560" y="3893053"/>
            <a:ext cx="7608497" cy="5714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endParaRPr lang="en-US" sz="3600" b="1" dirty="0">
              <a:solidFill>
                <a:schemeClr val="bg1">
                  <a:lumMod val="50000"/>
                </a:schemeClr>
              </a:solidFill>
              <a:latin typeface="IrisUPC" panose="020B0604020202020204" pitchFamily="34" charset="-34"/>
              <a:ea typeface="+mn-ea"/>
              <a:cs typeface="IrisUPC" panose="020B0604020202020204" pitchFamily="34" charset="-34"/>
            </a:endParaRPr>
          </a:p>
        </p:txBody>
      </p:sp>
      <p:pic>
        <p:nvPicPr>
          <p:cNvPr id="6" name="Imagem 5" descr="robot gam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2405615"/>
            <a:ext cx="2952328" cy="28809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7" name="Grupo 6"/>
          <p:cNvGrpSpPr>
            <a:grpSpLocks noChangeAspect="1"/>
          </p:cNvGrpSpPr>
          <p:nvPr/>
        </p:nvGrpSpPr>
        <p:grpSpPr>
          <a:xfrm>
            <a:off x="7596335" y="79386"/>
            <a:ext cx="1296145" cy="1117366"/>
            <a:chOff x="6732240" y="116632"/>
            <a:chExt cx="2088232" cy="1800200"/>
          </a:xfrm>
        </p:grpSpPr>
        <p:sp>
          <p:nvSpPr>
            <p:cNvPr id="8" name="Retângulo 7"/>
            <p:cNvSpPr/>
            <p:nvPr/>
          </p:nvSpPr>
          <p:spPr>
            <a:xfrm>
              <a:off x="6732240" y="116632"/>
              <a:ext cx="2088232" cy="1800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157074"/>
              <a:ext cx="1993404" cy="1687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5884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2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07704" y="764704"/>
            <a:ext cx="5328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Mecânico</a:t>
            </a:r>
          </a:p>
          <a:p>
            <a:pPr algn="ctr"/>
            <a:r>
              <a:rPr lang="pt-BR" sz="4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2º</a:t>
            </a:r>
            <a:r>
              <a:rPr lang="pt-BR" sz="44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t-BR" sz="4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Lugar</a:t>
            </a:r>
            <a:endParaRPr lang="pt-BR" sz="44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 descr="robot gam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1909" y="4536504"/>
            <a:ext cx="1300181" cy="126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aixaDeTexto 6"/>
          <p:cNvSpPr txBox="1"/>
          <p:nvPr/>
        </p:nvSpPr>
        <p:spPr>
          <a:xfrm>
            <a:off x="131913" y="2924441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AC/DC/EG</a:t>
            </a:r>
            <a:endParaRPr lang="pt-BR" sz="60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80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2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07704" y="764704"/>
            <a:ext cx="5328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Mecânico</a:t>
            </a:r>
          </a:p>
          <a:p>
            <a:pPr algn="ctr"/>
            <a:r>
              <a:rPr lang="pt-BR" sz="44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1º. </a:t>
            </a:r>
            <a:r>
              <a:rPr lang="pt-BR" sz="4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Lugar</a:t>
            </a:r>
            <a:endParaRPr lang="pt-BR" sz="44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 descr="robot gam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1909" y="4536504"/>
            <a:ext cx="1300181" cy="126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aixaDeTexto 6"/>
          <p:cNvSpPr txBox="1"/>
          <p:nvPr/>
        </p:nvSpPr>
        <p:spPr>
          <a:xfrm>
            <a:off x="131913" y="292444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Robotic</a:t>
            </a:r>
            <a:r>
              <a:rPr lang="pt-BR" sz="48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pt-BR" sz="48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Generation</a:t>
            </a:r>
            <a:endParaRPr lang="pt-BR" sz="48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02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6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07704" y="809417"/>
            <a:ext cx="5328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Programação</a:t>
            </a:r>
          </a:p>
          <a:p>
            <a:pPr algn="ctr"/>
            <a:r>
              <a:rPr lang="pt-BR" sz="4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2º</a:t>
            </a:r>
            <a:r>
              <a:rPr lang="pt-BR" sz="4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t-BR" sz="4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Lugar</a:t>
            </a:r>
            <a:endParaRPr lang="pt-BR" sz="40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 descr="robot gam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1909" y="4536504"/>
            <a:ext cx="1300181" cy="126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aixaDeTexto 6"/>
          <p:cNvSpPr txBox="1"/>
          <p:nvPr/>
        </p:nvSpPr>
        <p:spPr>
          <a:xfrm>
            <a:off x="131913" y="292444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THE WALKING LEGO</a:t>
            </a:r>
          </a:p>
        </p:txBody>
      </p:sp>
    </p:spTree>
    <p:extLst>
      <p:ext uri="{BB962C8B-B14F-4D97-AF65-F5344CB8AC3E}">
        <p14:creationId xmlns:p14="http://schemas.microsoft.com/office/powerpoint/2010/main" val="12063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6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07704" y="809417"/>
            <a:ext cx="5328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Programação</a:t>
            </a:r>
          </a:p>
          <a:p>
            <a:pPr algn="ctr"/>
            <a:r>
              <a:rPr lang="pt-BR" sz="4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1º. </a:t>
            </a:r>
            <a:r>
              <a:rPr lang="pt-BR" sz="4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Lugar</a:t>
            </a:r>
            <a:endParaRPr lang="pt-BR" sz="40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 descr="robot gam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1909" y="4536504"/>
            <a:ext cx="1300181" cy="126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aixaDeTexto 6"/>
          <p:cNvSpPr txBox="1"/>
          <p:nvPr/>
        </p:nvSpPr>
        <p:spPr>
          <a:xfrm>
            <a:off x="131913" y="2924441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Lego </a:t>
            </a:r>
            <a:r>
              <a:rPr lang="pt-BR" sz="60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Bros</a:t>
            </a:r>
            <a:endParaRPr lang="pt-BR" sz="60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44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0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07704" y="764704"/>
            <a:ext cx="5328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Estratégia e Inovação</a:t>
            </a:r>
          </a:p>
          <a:p>
            <a:pPr algn="ctr"/>
            <a:r>
              <a:rPr lang="pt-BR" sz="4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2º</a:t>
            </a:r>
            <a:r>
              <a:rPr lang="pt-BR" sz="44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t-BR" sz="4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Lugar</a:t>
            </a:r>
            <a:endParaRPr lang="pt-BR" sz="44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 descr="robot gam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1909" y="4536504"/>
            <a:ext cx="1300181" cy="126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aixaDeTexto 6"/>
          <p:cNvSpPr txBox="1"/>
          <p:nvPr/>
        </p:nvSpPr>
        <p:spPr>
          <a:xfrm>
            <a:off x="131913" y="2924441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Androids</a:t>
            </a:r>
            <a:endParaRPr lang="pt-BR" sz="60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96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0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07704" y="764704"/>
            <a:ext cx="5328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Estratégia e Inovação</a:t>
            </a:r>
          </a:p>
          <a:p>
            <a:pPr algn="ctr"/>
            <a:r>
              <a:rPr lang="pt-BR" sz="44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1º. </a:t>
            </a:r>
            <a:r>
              <a:rPr lang="pt-BR" sz="4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Lugar</a:t>
            </a:r>
            <a:endParaRPr lang="pt-BR" sz="44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 descr="robot gam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1909" y="4536504"/>
            <a:ext cx="1300181" cy="126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aixaDeTexto 6"/>
          <p:cNvSpPr txBox="1"/>
          <p:nvPr/>
        </p:nvSpPr>
        <p:spPr>
          <a:xfrm>
            <a:off x="131913" y="2924441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Bazinga</a:t>
            </a:r>
            <a:endParaRPr lang="pt-BR" sz="60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41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7"/>
          <p:cNvSpPr/>
          <p:nvPr/>
        </p:nvSpPr>
        <p:spPr>
          <a:xfrm>
            <a:off x="251520" y="4037069"/>
            <a:ext cx="8280920" cy="1548168"/>
          </a:xfrm>
          <a:prstGeom prst="roundRect">
            <a:avLst>
              <a:gd name="adj" fmla="val 12229"/>
            </a:avLst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11560" y="3893053"/>
            <a:ext cx="7608497" cy="5714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endParaRPr lang="en-US" sz="3600" b="1" dirty="0">
              <a:solidFill>
                <a:schemeClr val="bg1">
                  <a:lumMod val="50000"/>
                </a:schemeClr>
              </a:solidFill>
              <a:latin typeface="IrisUPC" panose="020B0604020202020204" pitchFamily="34" charset="-34"/>
              <a:ea typeface="+mn-ea"/>
              <a:cs typeface="IrisUPC" panose="020B0604020202020204" pitchFamily="34" charset="-34"/>
            </a:endParaRPr>
          </a:p>
        </p:txBody>
      </p:sp>
      <p:pic>
        <p:nvPicPr>
          <p:cNvPr id="5" name="Imagem 4" descr="proje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6375" y="2752495"/>
            <a:ext cx="2923258" cy="2852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6" name="Grupo 5"/>
          <p:cNvGrpSpPr>
            <a:grpSpLocks noChangeAspect="1"/>
          </p:cNvGrpSpPr>
          <p:nvPr/>
        </p:nvGrpSpPr>
        <p:grpSpPr>
          <a:xfrm>
            <a:off x="7596335" y="79386"/>
            <a:ext cx="1296145" cy="1117366"/>
            <a:chOff x="6732240" y="116632"/>
            <a:chExt cx="2088232" cy="1800200"/>
          </a:xfrm>
        </p:grpSpPr>
        <p:sp>
          <p:nvSpPr>
            <p:cNvPr id="7" name="Retângulo 6"/>
            <p:cNvSpPr/>
            <p:nvPr/>
          </p:nvSpPr>
          <p:spPr>
            <a:xfrm>
              <a:off x="6732240" y="116632"/>
              <a:ext cx="2088232" cy="1800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157074"/>
              <a:ext cx="1993404" cy="1687750"/>
            </a:xfrm>
            <a:prstGeom prst="rect">
              <a:avLst/>
            </a:prstGeom>
          </p:spPr>
        </p:pic>
      </p:grpSp>
      <p:sp>
        <p:nvSpPr>
          <p:cNvPr id="9" name="CaixaDeTexto 8"/>
          <p:cNvSpPr txBox="1"/>
          <p:nvPr/>
        </p:nvSpPr>
        <p:spPr>
          <a:xfrm>
            <a:off x="467544" y="-27384"/>
            <a:ext cx="82809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CATEGORIA </a:t>
            </a:r>
          </a:p>
          <a:p>
            <a:pPr algn="ctr">
              <a:lnSpc>
                <a:spcPct val="150000"/>
              </a:lnSpc>
            </a:pPr>
            <a:r>
              <a:rPr lang="pt-B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PESQUISA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07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4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07704" y="764704"/>
            <a:ext cx="53285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Apresentação da Pesquisa - </a:t>
            </a:r>
            <a:r>
              <a:rPr lang="pt-BR" sz="44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pt-BR" sz="4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º</a:t>
            </a:r>
            <a:r>
              <a:rPr lang="pt-BR" sz="44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Lugar</a:t>
            </a:r>
          </a:p>
          <a:p>
            <a:pPr algn="ctr"/>
            <a:endParaRPr lang="pt-BR" sz="44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31913" y="2924441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TechCOE</a:t>
            </a:r>
            <a:endParaRPr lang="pt-BR" sz="60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Imagem 7" descr="projec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4509120"/>
            <a:ext cx="1300181" cy="126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47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260648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AGRADECIMENTOS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220072" y="2740858"/>
            <a:ext cx="3927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rgbClr val="D3181F"/>
                </a:solidFill>
                <a:latin typeface="ArialUnicodeMS" charset="0"/>
                <a:ea typeface="ArialUnicodeMS" charset="0"/>
                <a:cs typeface="ArialUnicodeMS" charset="0"/>
                <a:sym typeface="ArialUnicodeMS" charset="0"/>
              </a:rPr>
              <a:t>…aos professores…</a:t>
            </a:r>
            <a:endParaRPr lang="pt-BR" sz="2400" dirty="0"/>
          </a:p>
        </p:txBody>
      </p:sp>
      <p:sp>
        <p:nvSpPr>
          <p:cNvPr id="4" name="Retângulo 3"/>
          <p:cNvSpPr/>
          <p:nvPr/>
        </p:nvSpPr>
        <p:spPr>
          <a:xfrm>
            <a:off x="4454811" y="1988840"/>
            <a:ext cx="45816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rgbClr val="D3181F"/>
                </a:solidFill>
                <a:latin typeface="ArialUnicodeMS" charset="0"/>
                <a:ea typeface="ArialUnicodeMS" charset="0"/>
                <a:cs typeface="ArialUnicodeMS" charset="0"/>
                <a:sym typeface="ArialUnicodeMS" charset="0"/>
              </a:rPr>
              <a:t>…aos mentores </a:t>
            </a:r>
            <a:r>
              <a:rPr lang="pt-BR" sz="2400" b="1" dirty="0">
                <a:solidFill>
                  <a:srgbClr val="D3181F"/>
                </a:solidFill>
                <a:latin typeface="ArialUnicodeMS" charset="0"/>
                <a:ea typeface="ArialUnicodeMS" charset="0"/>
                <a:cs typeface="ArialUnicodeMS" charset="0"/>
                <a:sym typeface="ArialUnicodeMS" charset="0"/>
              </a:rPr>
              <a:t>e técnicos</a:t>
            </a:r>
            <a:r>
              <a:rPr lang="pt-BR" sz="2400" b="1" dirty="0" smtClean="0">
                <a:solidFill>
                  <a:srgbClr val="D3181F"/>
                </a:solidFill>
                <a:latin typeface="ArialUnicodeMS" charset="0"/>
                <a:ea typeface="ArialUnicodeMS" charset="0"/>
                <a:cs typeface="ArialUnicodeMS" charset="0"/>
                <a:sym typeface="ArialUnicodeMS" charset="0"/>
              </a:rPr>
              <a:t>…</a:t>
            </a:r>
            <a:endParaRPr lang="pt-BR" sz="2400" dirty="0"/>
          </a:p>
        </p:txBody>
      </p:sp>
      <p:sp>
        <p:nvSpPr>
          <p:cNvPr id="5" name="Retângulo 4"/>
          <p:cNvSpPr/>
          <p:nvPr/>
        </p:nvSpPr>
        <p:spPr>
          <a:xfrm>
            <a:off x="323528" y="1628800"/>
            <a:ext cx="64099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rgbClr val="D3181F"/>
                </a:solidFill>
                <a:latin typeface="ArialUnicodeMS" charset="0"/>
                <a:ea typeface="ArialUnicodeMS" charset="0"/>
                <a:cs typeface="ArialUnicodeMS" charset="0"/>
                <a:sym typeface="ArialUnicodeMS" charset="0"/>
              </a:rPr>
              <a:t>…aos pais…</a:t>
            </a:r>
            <a:endParaRPr lang="pt-BR" sz="2400" dirty="0"/>
          </a:p>
        </p:txBody>
      </p:sp>
      <p:sp>
        <p:nvSpPr>
          <p:cNvPr id="6" name="Retângulo 5"/>
          <p:cNvSpPr/>
          <p:nvPr/>
        </p:nvSpPr>
        <p:spPr>
          <a:xfrm>
            <a:off x="3014650" y="1268760"/>
            <a:ext cx="64099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rgbClr val="D3181F"/>
                </a:solidFill>
                <a:latin typeface="ArialUnicodeMS" charset="0"/>
                <a:ea typeface="ArialUnicodeMS" charset="0"/>
                <a:cs typeface="ArialUnicodeMS" charset="0"/>
                <a:sym typeface="ArialUnicodeMS" charset="0"/>
              </a:rPr>
              <a:t>…aos competidores…</a:t>
            </a:r>
            <a:endParaRPr lang="pt-BR" sz="2400" dirty="0"/>
          </a:p>
        </p:txBody>
      </p:sp>
      <p:sp>
        <p:nvSpPr>
          <p:cNvPr id="7" name="Retângulo 6"/>
          <p:cNvSpPr/>
          <p:nvPr/>
        </p:nvSpPr>
        <p:spPr>
          <a:xfrm>
            <a:off x="611560" y="2380818"/>
            <a:ext cx="4607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rgbClr val="D3181F"/>
                </a:solidFill>
                <a:latin typeface="ArialUnicodeMS" charset="0"/>
                <a:ea typeface="ArialUnicodeMS" charset="0"/>
                <a:cs typeface="ArialUnicodeMS" charset="0"/>
                <a:sym typeface="ArialUnicodeMS" charset="0"/>
              </a:rPr>
              <a:t>...aos juízes </a:t>
            </a:r>
            <a:r>
              <a:rPr lang="pt-BR" sz="2400" b="1" dirty="0">
                <a:solidFill>
                  <a:srgbClr val="D3181F"/>
                </a:solidFill>
                <a:latin typeface="ArialUnicodeMS" charset="0"/>
                <a:ea typeface="ArialUnicodeMS" charset="0"/>
                <a:cs typeface="ArialUnicodeMS" charset="0"/>
                <a:sym typeface="ArialUnicodeMS" charset="0"/>
              </a:rPr>
              <a:t>e voluntários</a:t>
            </a:r>
            <a:endParaRPr lang="pt-BR" sz="2400" dirty="0"/>
          </a:p>
        </p:txBody>
      </p:sp>
      <p:sp>
        <p:nvSpPr>
          <p:cNvPr id="8" name="Retângulo 7"/>
          <p:cNvSpPr/>
          <p:nvPr/>
        </p:nvSpPr>
        <p:spPr>
          <a:xfrm>
            <a:off x="1639307" y="3100898"/>
            <a:ext cx="33715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rgbClr val="D3181F"/>
                </a:solidFill>
                <a:latin typeface="ArialUnicodeMS" charset="0"/>
                <a:ea typeface="ArialUnicodeMS" charset="0"/>
                <a:cs typeface="ArialUnicodeMS" charset="0"/>
                <a:sym typeface="ArialUnicodeMS" charset="0"/>
              </a:rPr>
              <a:t>...aos realizadores...</a:t>
            </a:r>
            <a:endParaRPr lang="pt-BR" sz="2400" dirty="0"/>
          </a:p>
        </p:txBody>
      </p:sp>
      <p:sp>
        <p:nvSpPr>
          <p:cNvPr id="9" name="Retângulo 8"/>
          <p:cNvSpPr/>
          <p:nvPr/>
        </p:nvSpPr>
        <p:spPr>
          <a:xfrm>
            <a:off x="1934530" y="3955122"/>
            <a:ext cx="53017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 smtClean="0">
                <a:solidFill>
                  <a:srgbClr val="D3181F"/>
                </a:solidFill>
                <a:latin typeface="ArialUnicodeMS" charset="0"/>
                <a:ea typeface="ArialUnicodeMS" charset="0"/>
                <a:cs typeface="ArialUnicodeMS" charset="0"/>
                <a:sym typeface="ArialUnicodeMS" charset="0"/>
              </a:rPr>
              <a:t>…e a </a:t>
            </a:r>
            <a:r>
              <a:rPr lang="pt-BR" sz="2000" b="1" dirty="0">
                <a:solidFill>
                  <a:srgbClr val="D3181F"/>
                </a:solidFill>
                <a:latin typeface="ArialUnicodeMS" charset="0"/>
                <a:ea typeface="ArialUnicodeMS" charset="0"/>
                <a:cs typeface="ArialUnicodeMS" charset="0"/>
                <a:sym typeface="ArialUnicodeMS" charset="0"/>
              </a:rPr>
              <a:t>todos </a:t>
            </a:r>
            <a:r>
              <a:rPr lang="pt-BR" sz="2000" b="1" dirty="0" smtClean="0">
                <a:solidFill>
                  <a:srgbClr val="D3181F"/>
                </a:solidFill>
                <a:latin typeface="ArialUnicodeMS" charset="0"/>
                <a:ea typeface="ArialUnicodeMS" charset="0"/>
                <a:cs typeface="ArialUnicodeMS" charset="0"/>
                <a:sym typeface="ArialUnicodeMS" charset="0"/>
              </a:rPr>
              <a:t>vocês…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5436096" y="3460938"/>
            <a:ext cx="3951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rgbClr val="D3181F"/>
                </a:solidFill>
                <a:latin typeface="ArialUnicodeMS" charset="0"/>
                <a:ea typeface="ArialUnicodeMS" charset="0"/>
                <a:cs typeface="ArialUnicodeMS" charset="0"/>
                <a:sym typeface="ArialUnicodeMS" charset="0"/>
              </a:rPr>
              <a:t>...à equipe de trabalho...</a:t>
            </a:r>
            <a:endParaRPr lang="pt-BR" sz="2400" dirty="0"/>
          </a:p>
        </p:txBody>
      </p:sp>
      <p:grpSp>
        <p:nvGrpSpPr>
          <p:cNvPr id="11" name="Grupo 10"/>
          <p:cNvGrpSpPr>
            <a:grpSpLocks noChangeAspect="1"/>
          </p:cNvGrpSpPr>
          <p:nvPr/>
        </p:nvGrpSpPr>
        <p:grpSpPr>
          <a:xfrm>
            <a:off x="7596335" y="79386"/>
            <a:ext cx="1296145" cy="1117366"/>
            <a:chOff x="6732240" y="116632"/>
            <a:chExt cx="2088232" cy="1800200"/>
          </a:xfrm>
        </p:grpSpPr>
        <p:sp>
          <p:nvSpPr>
            <p:cNvPr id="12" name="Retângulo 11"/>
            <p:cNvSpPr/>
            <p:nvPr/>
          </p:nvSpPr>
          <p:spPr>
            <a:xfrm>
              <a:off x="6732240" y="116632"/>
              <a:ext cx="2088232" cy="1800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157074"/>
              <a:ext cx="1993404" cy="1687750"/>
            </a:xfrm>
            <a:prstGeom prst="rect">
              <a:avLst/>
            </a:prstGeom>
          </p:spPr>
        </p:pic>
      </p:grpSp>
      <p:sp>
        <p:nvSpPr>
          <p:cNvPr id="14" name="Retângulo 13"/>
          <p:cNvSpPr/>
          <p:nvPr/>
        </p:nvSpPr>
        <p:spPr>
          <a:xfrm>
            <a:off x="1763688" y="4437112"/>
            <a:ext cx="56166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UnicodeMS" charset="0"/>
                <a:ea typeface="ArialUnicodeMS" charset="0"/>
                <a:cs typeface="ArialUnicodeMS" charset="0"/>
                <a:sym typeface="ArialUnicodeMS" charset="0"/>
              </a:rPr>
              <a:t>Fãs de ciência e tecnologia e da </a:t>
            </a:r>
          </a:p>
          <a:p>
            <a:pPr algn="ctr">
              <a:lnSpc>
                <a:spcPct val="150000"/>
              </a:lnSpc>
            </a:pP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UnicodeMS" charset="0"/>
                <a:ea typeface="ArialUnicodeMS" charset="0"/>
                <a:cs typeface="ArialUnicodeMS" charset="0"/>
                <a:sym typeface="ArialUnicodeMS" charset="0"/>
              </a:rPr>
              <a:t>FIRST LEGO </a:t>
            </a:r>
            <a:r>
              <a:rPr lang="pt-BR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UnicodeMS" charset="0"/>
                <a:ea typeface="ArialUnicodeMS" charset="0"/>
                <a:cs typeface="ArialUnicodeMS" charset="0"/>
                <a:sym typeface="ArialUnicodeMS" charset="0"/>
              </a:rPr>
              <a:t>League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UnicodeMS" charset="0"/>
                <a:ea typeface="ArialUnicodeMS" charset="0"/>
                <a:cs typeface="ArialUnicodeMS" charset="0"/>
                <a:sym typeface="ArialUnicodeMS" charset="0"/>
              </a:rPr>
              <a:t>!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194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4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07704" y="764704"/>
            <a:ext cx="53285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Apresentação da Pesquisa - </a:t>
            </a:r>
            <a:r>
              <a:rPr lang="pt-BR" sz="4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1º</a:t>
            </a:r>
            <a:r>
              <a:rPr lang="pt-BR" sz="44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Lugar</a:t>
            </a:r>
          </a:p>
          <a:p>
            <a:pPr algn="ctr"/>
            <a:endParaRPr lang="pt-BR" sz="44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31913" y="2924441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Thunderbóticos</a:t>
            </a:r>
            <a:endParaRPr lang="pt-BR" sz="60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Imagem 7" descr="projec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4509120"/>
            <a:ext cx="1300181" cy="126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193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8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07704" y="764704"/>
            <a:ext cx="5328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Solução Inovadora</a:t>
            </a:r>
          </a:p>
          <a:p>
            <a:pPr algn="ctr"/>
            <a:r>
              <a:rPr lang="pt-BR" sz="4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2º</a:t>
            </a:r>
            <a:r>
              <a:rPr lang="pt-BR" sz="44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t-BR" sz="4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Lugar</a:t>
            </a:r>
            <a:endParaRPr lang="pt-BR" sz="44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31913" y="292444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AutoBots</a:t>
            </a:r>
            <a:r>
              <a:rPr lang="pt-BR" sz="48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Rio Branco</a:t>
            </a:r>
            <a:endParaRPr lang="pt-BR" sz="48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Imagem 7" descr="projec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4509120"/>
            <a:ext cx="1300181" cy="126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654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8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07704" y="764704"/>
            <a:ext cx="5328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Solução Inovadora</a:t>
            </a:r>
          </a:p>
          <a:p>
            <a:pPr algn="ctr"/>
            <a:r>
              <a:rPr lang="pt-BR" sz="44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1º. </a:t>
            </a:r>
            <a:r>
              <a:rPr lang="pt-BR" sz="4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Lugar</a:t>
            </a:r>
            <a:endParaRPr lang="pt-BR" sz="44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31913" y="2924441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Gametech</a:t>
            </a:r>
            <a:r>
              <a:rPr lang="pt-BR" sz="54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Canaã</a:t>
            </a:r>
            <a:endParaRPr lang="pt-BR" sz="54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Imagem 7" descr="projec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4509120"/>
            <a:ext cx="1300181" cy="126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457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2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07704" y="764704"/>
            <a:ext cx="5328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Processo de Pesquisa</a:t>
            </a:r>
          </a:p>
          <a:p>
            <a:pPr algn="ctr"/>
            <a:r>
              <a:rPr lang="pt-BR" sz="4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2º</a:t>
            </a:r>
            <a:r>
              <a:rPr lang="pt-BR" sz="44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t-BR" sz="4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Lugar</a:t>
            </a:r>
            <a:endParaRPr lang="pt-BR" sz="44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31913" y="2924441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Meq</a:t>
            </a:r>
            <a:r>
              <a:rPr lang="pt-BR" sz="60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Lego</a:t>
            </a:r>
            <a:endParaRPr lang="pt-BR" sz="60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Imagem 7" descr="projec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4509120"/>
            <a:ext cx="1300181" cy="126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247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1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07704" y="764704"/>
            <a:ext cx="5328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Processo de Pesquisa</a:t>
            </a:r>
          </a:p>
          <a:p>
            <a:pPr algn="ctr"/>
            <a:r>
              <a:rPr lang="pt-BR" sz="44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1º. </a:t>
            </a:r>
            <a:r>
              <a:rPr lang="pt-BR" sz="4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Lugar</a:t>
            </a:r>
            <a:endParaRPr lang="pt-BR" sz="44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31913" y="2924441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RoboCOE</a:t>
            </a:r>
            <a:endParaRPr lang="pt-BR" sz="60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Imagem 7" descr="projec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4509120"/>
            <a:ext cx="1300181" cy="126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472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7"/>
          <p:cNvSpPr/>
          <p:nvPr/>
        </p:nvSpPr>
        <p:spPr>
          <a:xfrm>
            <a:off x="251520" y="4037069"/>
            <a:ext cx="8280920" cy="1548168"/>
          </a:xfrm>
          <a:prstGeom prst="roundRect">
            <a:avLst>
              <a:gd name="adj" fmla="val 12229"/>
            </a:avLst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pic>
        <p:nvPicPr>
          <p:cNvPr id="6" name="Imagem 5" descr="core valu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2508208"/>
            <a:ext cx="2304256" cy="29137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7" name="Grupo 6"/>
          <p:cNvGrpSpPr>
            <a:grpSpLocks noChangeAspect="1"/>
          </p:cNvGrpSpPr>
          <p:nvPr/>
        </p:nvGrpSpPr>
        <p:grpSpPr>
          <a:xfrm>
            <a:off x="7596335" y="79386"/>
            <a:ext cx="1296145" cy="1117366"/>
            <a:chOff x="6732240" y="116632"/>
            <a:chExt cx="2088232" cy="1800200"/>
          </a:xfrm>
        </p:grpSpPr>
        <p:sp>
          <p:nvSpPr>
            <p:cNvPr id="8" name="Retângulo 7"/>
            <p:cNvSpPr/>
            <p:nvPr/>
          </p:nvSpPr>
          <p:spPr>
            <a:xfrm>
              <a:off x="6732240" y="116632"/>
              <a:ext cx="2088232" cy="1800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157074"/>
              <a:ext cx="1993404" cy="1687750"/>
            </a:xfrm>
            <a:prstGeom prst="rect">
              <a:avLst/>
            </a:prstGeom>
          </p:spPr>
        </p:pic>
      </p:grpSp>
      <p:sp>
        <p:nvSpPr>
          <p:cNvPr id="10" name="CaixaDeTexto 9"/>
          <p:cNvSpPr txBox="1"/>
          <p:nvPr/>
        </p:nvSpPr>
        <p:spPr>
          <a:xfrm>
            <a:off x="467544" y="-27384"/>
            <a:ext cx="82809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CATEGORIA </a:t>
            </a:r>
          </a:p>
          <a:p>
            <a:pPr algn="ctr">
              <a:lnSpc>
                <a:spcPct val="150000"/>
              </a:lnSpc>
            </a:pPr>
            <a:r>
              <a:rPr lang="pt-B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Core </a:t>
            </a:r>
            <a:r>
              <a:rPr lang="pt-BR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040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6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07704" y="764704"/>
            <a:ext cx="5328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Inspiração</a:t>
            </a:r>
          </a:p>
          <a:p>
            <a:pPr algn="ctr"/>
            <a:r>
              <a:rPr lang="pt-BR" sz="4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2º</a:t>
            </a:r>
            <a:r>
              <a:rPr lang="pt-BR" sz="44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t-BR" sz="4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Lugar</a:t>
            </a:r>
            <a:endParaRPr lang="pt-BR" sz="44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31913" y="2924441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TecMade</a:t>
            </a:r>
            <a:r>
              <a:rPr lang="pt-BR" sz="60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endParaRPr lang="pt-BR" sz="60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m 5" descr="core valu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4509120"/>
            <a:ext cx="1008112" cy="12747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654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4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07704" y="764704"/>
            <a:ext cx="5328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Inspiração</a:t>
            </a:r>
          </a:p>
          <a:p>
            <a:pPr algn="ctr"/>
            <a:r>
              <a:rPr lang="pt-BR" sz="44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1º. </a:t>
            </a:r>
            <a:r>
              <a:rPr lang="pt-BR" sz="4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Lugar</a:t>
            </a:r>
            <a:endParaRPr lang="pt-BR" sz="44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31913" y="2924441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Fênix</a:t>
            </a:r>
            <a:endParaRPr lang="pt-BR" sz="60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m 5" descr="core valu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4509120"/>
            <a:ext cx="1008112" cy="12747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323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0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07704" y="764704"/>
            <a:ext cx="5328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Trabalho em Equipe</a:t>
            </a:r>
          </a:p>
          <a:p>
            <a:pPr algn="ctr"/>
            <a:r>
              <a:rPr lang="pt-BR" sz="4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2º</a:t>
            </a:r>
            <a:r>
              <a:rPr lang="pt-BR" sz="44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t-BR" sz="4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Lugar</a:t>
            </a:r>
            <a:endParaRPr lang="pt-BR" sz="44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31913" y="2924441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Roboecus</a:t>
            </a:r>
            <a:endParaRPr lang="pt-BR" sz="60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m 5" descr="core valu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4509120"/>
            <a:ext cx="1008112" cy="12747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197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8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07704" y="764704"/>
            <a:ext cx="5328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Trabalho em Equipe</a:t>
            </a:r>
          </a:p>
          <a:p>
            <a:pPr algn="ctr"/>
            <a:r>
              <a:rPr lang="pt-BR" sz="44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1º. </a:t>
            </a:r>
            <a:r>
              <a:rPr lang="pt-BR" sz="4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Lugar</a:t>
            </a:r>
            <a:endParaRPr lang="pt-BR" sz="44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31913" y="2924441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TecnoRob</a:t>
            </a:r>
            <a:endParaRPr lang="pt-BR" sz="60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m 5" descr="core valu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4509120"/>
            <a:ext cx="1008112" cy="12747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57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723455"/>
            <a:ext cx="8676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MEDALHAS DE PARTICIPAÇÃO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o 2"/>
          <p:cNvGrpSpPr>
            <a:grpSpLocks noChangeAspect="1"/>
          </p:cNvGrpSpPr>
          <p:nvPr/>
        </p:nvGrpSpPr>
        <p:grpSpPr>
          <a:xfrm>
            <a:off x="7596335" y="79386"/>
            <a:ext cx="1296145" cy="1117366"/>
            <a:chOff x="6732240" y="116632"/>
            <a:chExt cx="2088232" cy="1800200"/>
          </a:xfrm>
        </p:grpSpPr>
        <p:sp>
          <p:nvSpPr>
            <p:cNvPr id="4" name="Retângulo 3"/>
            <p:cNvSpPr/>
            <p:nvPr/>
          </p:nvSpPr>
          <p:spPr>
            <a:xfrm>
              <a:off x="6732240" y="116632"/>
              <a:ext cx="2088232" cy="1800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157074"/>
              <a:ext cx="1993404" cy="1687750"/>
            </a:xfrm>
            <a:prstGeom prst="rect">
              <a:avLst/>
            </a:prstGeom>
          </p:spPr>
        </p:pic>
      </p:grpSp>
      <p:sp>
        <p:nvSpPr>
          <p:cNvPr id="6" name="CaixaDeTexto 5"/>
          <p:cNvSpPr txBox="1"/>
          <p:nvPr/>
        </p:nvSpPr>
        <p:spPr>
          <a:xfrm>
            <a:off x="179512" y="2996952"/>
            <a:ext cx="8784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Entrega pela Coordenação</a:t>
            </a:r>
            <a:endParaRPr lang="pt-BR" sz="54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4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07704" y="764704"/>
            <a:ext cx="5328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GRACIOUS </a:t>
            </a:r>
            <a:r>
              <a:rPr lang="pt-BR" sz="44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PROFESSIONALISM</a:t>
            </a:r>
            <a:r>
              <a:rPr lang="pt-BR" sz="4400" b="1" i="1" baseline="44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™</a:t>
            </a:r>
            <a:endParaRPr lang="pt-BR" sz="44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31913" y="2924441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Conectados</a:t>
            </a:r>
            <a:endParaRPr lang="pt-BR" sz="60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m 5" descr="core valu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4509120"/>
            <a:ext cx="1008112" cy="12747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aixaDeTexto 7"/>
          <p:cNvSpPr txBox="1"/>
          <p:nvPr/>
        </p:nvSpPr>
        <p:spPr>
          <a:xfrm>
            <a:off x="755576" y="1988840"/>
            <a:ext cx="5328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pt-BR" sz="4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º</a:t>
            </a:r>
            <a:r>
              <a:rPr lang="pt-BR" sz="44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Lugar</a:t>
            </a:r>
          </a:p>
        </p:txBody>
      </p:sp>
    </p:spTree>
    <p:extLst>
      <p:ext uri="{BB962C8B-B14F-4D97-AF65-F5344CB8AC3E}">
        <p14:creationId xmlns:p14="http://schemas.microsoft.com/office/powerpoint/2010/main" val="39867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2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07704" y="764704"/>
            <a:ext cx="5328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GRACIOUS </a:t>
            </a:r>
            <a:r>
              <a:rPr lang="pt-BR" sz="44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PROFESSIONALISM</a:t>
            </a:r>
            <a:r>
              <a:rPr lang="pt-BR" sz="4400" b="1" i="1" baseline="44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™</a:t>
            </a:r>
            <a:endParaRPr lang="pt-BR" sz="44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31913" y="2924441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Robotics</a:t>
            </a:r>
            <a:r>
              <a:rPr lang="pt-BR" sz="60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pt-BR" sz="60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School</a:t>
            </a:r>
            <a:endParaRPr lang="pt-BR" sz="60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m 5" descr="core valu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4509120"/>
            <a:ext cx="1008112" cy="12747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aixaDeTexto 7"/>
          <p:cNvSpPr txBox="1"/>
          <p:nvPr/>
        </p:nvSpPr>
        <p:spPr>
          <a:xfrm>
            <a:off x="755576" y="1988840"/>
            <a:ext cx="5328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1º</a:t>
            </a:r>
            <a:r>
              <a:rPr lang="pt-BR" sz="44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Lugar</a:t>
            </a:r>
          </a:p>
        </p:txBody>
      </p:sp>
    </p:spTree>
    <p:extLst>
      <p:ext uri="{BB962C8B-B14F-4D97-AF65-F5344CB8AC3E}">
        <p14:creationId xmlns:p14="http://schemas.microsoft.com/office/powerpoint/2010/main" val="392823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404664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CHAMPION’S AWARD</a:t>
            </a:r>
            <a:endParaRPr lang="pt-BR" sz="4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11560" y="3893053"/>
            <a:ext cx="7608497" cy="5714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endParaRPr lang="en-US" sz="3600" b="1" dirty="0">
              <a:solidFill>
                <a:schemeClr val="bg1">
                  <a:lumMod val="50000"/>
                </a:schemeClr>
              </a:solidFill>
              <a:latin typeface="IrisUPC" panose="020B0604020202020204" pitchFamily="34" charset="-34"/>
              <a:ea typeface="+mn-ea"/>
              <a:cs typeface="IrisUPC" panose="020B0604020202020204" pitchFamily="34" charset="-34"/>
            </a:endParaRPr>
          </a:p>
        </p:txBody>
      </p:sp>
      <p:pic>
        <p:nvPicPr>
          <p:cNvPr id="6" name="Imagem 5" descr="FLL triangul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1622805"/>
            <a:ext cx="4158570" cy="3606395"/>
          </a:xfrm>
          <a:prstGeom prst="triangl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7" name="Grupo 6"/>
          <p:cNvGrpSpPr>
            <a:grpSpLocks noChangeAspect="1"/>
          </p:cNvGrpSpPr>
          <p:nvPr/>
        </p:nvGrpSpPr>
        <p:grpSpPr>
          <a:xfrm>
            <a:off x="7596335" y="79386"/>
            <a:ext cx="1296145" cy="1117366"/>
            <a:chOff x="6732240" y="116632"/>
            <a:chExt cx="2088232" cy="1800200"/>
          </a:xfrm>
        </p:grpSpPr>
        <p:sp>
          <p:nvSpPr>
            <p:cNvPr id="8" name="Retângulo 7"/>
            <p:cNvSpPr/>
            <p:nvPr/>
          </p:nvSpPr>
          <p:spPr>
            <a:xfrm>
              <a:off x="6732240" y="116632"/>
              <a:ext cx="2088232" cy="1800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157074"/>
              <a:ext cx="1993404" cy="1687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240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36512" y="-4737"/>
            <a:ext cx="6768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temporada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atua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pt-BR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11560" y="3893053"/>
            <a:ext cx="7608497" cy="5714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endParaRPr lang="en-US" sz="3600" b="1" dirty="0">
              <a:solidFill>
                <a:schemeClr val="bg1">
                  <a:lumMod val="50000"/>
                </a:schemeClr>
              </a:solidFill>
              <a:latin typeface="IrisUPC" panose="020B0604020202020204" pitchFamily="34" charset="-34"/>
              <a:ea typeface="+mn-ea"/>
              <a:cs typeface="IrisUPC" panose="020B0604020202020204" pitchFamily="34" charset="-34"/>
            </a:endParaRPr>
          </a:p>
        </p:txBody>
      </p:sp>
      <p:pic>
        <p:nvPicPr>
          <p:cNvPr id="6" name="Imagem 5" descr="FLL triangul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50380" y="2548615"/>
            <a:ext cx="2324928" cy="2016224"/>
          </a:xfrm>
          <a:prstGeom prst="triangl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7" name="Grupo 6"/>
          <p:cNvGrpSpPr>
            <a:grpSpLocks noChangeAspect="1"/>
          </p:cNvGrpSpPr>
          <p:nvPr/>
        </p:nvGrpSpPr>
        <p:grpSpPr>
          <a:xfrm>
            <a:off x="7596335" y="79386"/>
            <a:ext cx="1296145" cy="1117366"/>
            <a:chOff x="6732240" y="116632"/>
            <a:chExt cx="2088232" cy="1800200"/>
          </a:xfrm>
        </p:grpSpPr>
        <p:sp>
          <p:nvSpPr>
            <p:cNvPr id="8" name="Retângulo 7"/>
            <p:cNvSpPr/>
            <p:nvPr/>
          </p:nvSpPr>
          <p:spPr>
            <a:xfrm>
              <a:off x="6732240" y="116632"/>
              <a:ext cx="2088232" cy="1800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157074"/>
              <a:ext cx="1993404" cy="1687750"/>
            </a:xfrm>
            <a:prstGeom prst="rect">
              <a:avLst/>
            </a:prstGeom>
          </p:spPr>
        </p:pic>
      </p:grpSp>
      <p:sp>
        <p:nvSpPr>
          <p:cNvPr id="10" name="Retângulo 9"/>
          <p:cNvSpPr/>
          <p:nvPr/>
        </p:nvSpPr>
        <p:spPr>
          <a:xfrm>
            <a:off x="660605" y="2060848"/>
            <a:ext cx="75925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/>
              <a:t>World Festival –  Estados Unidos – Saint Louis </a:t>
            </a:r>
          </a:p>
          <a:p>
            <a:r>
              <a:rPr lang="pt-BR" sz="2000" dirty="0" smtClean="0"/>
              <a:t>3 vagas – 27 a 30 de Abril</a:t>
            </a:r>
          </a:p>
          <a:p>
            <a:endParaRPr lang="pt-BR" sz="1000" b="1" dirty="0" smtClean="0"/>
          </a:p>
          <a:p>
            <a:r>
              <a:rPr lang="pt-BR" sz="2000" b="1" dirty="0" smtClean="0"/>
              <a:t>Aberto Europeu – Espanha – Tenerife </a:t>
            </a:r>
          </a:p>
          <a:p>
            <a:r>
              <a:rPr lang="pt-BR" sz="2000" dirty="0" smtClean="0"/>
              <a:t>7 vagas – 04 a 07 de maio</a:t>
            </a:r>
          </a:p>
          <a:p>
            <a:endParaRPr lang="pt-BR" sz="1000" b="1" dirty="0"/>
          </a:p>
          <a:p>
            <a:r>
              <a:rPr lang="pt-BR" sz="2000" b="1" dirty="0" smtClean="0"/>
              <a:t>Campeonato Norte-Americano – Arkansas – Fayetteville</a:t>
            </a:r>
          </a:p>
          <a:p>
            <a:r>
              <a:rPr lang="pt-BR" sz="2000" dirty="0" smtClean="0"/>
              <a:t>1 vagas – 19 a 22 de maio</a:t>
            </a:r>
            <a:endParaRPr lang="pt-BR" sz="2000" dirty="0"/>
          </a:p>
          <a:p>
            <a:endParaRPr lang="pt-BR" sz="2000" b="1" dirty="0" smtClean="0"/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1356729816"/>
              </p:ext>
            </p:extLst>
          </p:nvPr>
        </p:nvGraphicFramePr>
        <p:xfrm>
          <a:off x="262661" y="1256231"/>
          <a:ext cx="8388424" cy="804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Retângulo 11"/>
          <p:cNvSpPr/>
          <p:nvPr/>
        </p:nvSpPr>
        <p:spPr>
          <a:xfrm>
            <a:off x="2380064" y="4327936"/>
            <a:ext cx="75925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/>
              <a:t>Aberto Asiático – Filipinas – Cebu City</a:t>
            </a:r>
          </a:p>
          <a:p>
            <a:r>
              <a:rPr lang="pt-BR" sz="2000" dirty="0" smtClean="0"/>
              <a:t>2 vagas – 01 a 04 de junho</a:t>
            </a:r>
          </a:p>
          <a:p>
            <a:endParaRPr lang="pt-BR" sz="1000" b="1" dirty="0"/>
          </a:p>
          <a:p>
            <a:r>
              <a:rPr lang="pt-BR" sz="2000" b="1" dirty="0" smtClean="0"/>
              <a:t>Aberto Ásia-Pacífico – </a:t>
            </a:r>
            <a:r>
              <a:rPr lang="pt-BR" sz="2000" b="1" dirty="0"/>
              <a:t>A</a:t>
            </a:r>
            <a:r>
              <a:rPr lang="pt-BR" sz="2000" b="1" dirty="0" smtClean="0"/>
              <a:t>ustrália – Sidney </a:t>
            </a:r>
          </a:p>
          <a:p>
            <a:r>
              <a:rPr lang="pt-BR" sz="2000" dirty="0" smtClean="0"/>
              <a:t>2 vagas – 03 a 05 de julho</a:t>
            </a:r>
          </a:p>
        </p:txBody>
      </p:sp>
    </p:spTree>
    <p:extLst>
      <p:ext uri="{BB962C8B-B14F-4D97-AF65-F5344CB8AC3E}">
        <p14:creationId xmlns:p14="http://schemas.microsoft.com/office/powerpoint/2010/main" val="314026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5496" y="-4737"/>
            <a:ext cx="72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próxima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temporada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lang="pt-BR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 descr="FLL triangul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96243" y="4459965"/>
            <a:ext cx="1468245" cy="1273291"/>
          </a:xfrm>
          <a:prstGeom prst="triangl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7" name="Grupo 6"/>
          <p:cNvGrpSpPr>
            <a:grpSpLocks noChangeAspect="1"/>
          </p:cNvGrpSpPr>
          <p:nvPr/>
        </p:nvGrpSpPr>
        <p:grpSpPr>
          <a:xfrm>
            <a:off x="7596335" y="79386"/>
            <a:ext cx="1296145" cy="1117366"/>
            <a:chOff x="6732240" y="116632"/>
            <a:chExt cx="2088232" cy="1800200"/>
          </a:xfrm>
        </p:grpSpPr>
        <p:sp>
          <p:nvSpPr>
            <p:cNvPr id="8" name="Retângulo 7"/>
            <p:cNvSpPr/>
            <p:nvPr/>
          </p:nvSpPr>
          <p:spPr>
            <a:xfrm>
              <a:off x="6732240" y="116632"/>
              <a:ext cx="2088232" cy="1800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157074"/>
              <a:ext cx="1993404" cy="1687750"/>
            </a:xfrm>
            <a:prstGeom prst="rect">
              <a:avLst/>
            </a:prstGeom>
          </p:spPr>
        </p:pic>
      </p:grpSp>
      <p:sp>
        <p:nvSpPr>
          <p:cNvPr id="13" name="Shape 254"/>
          <p:cNvSpPr txBox="1">
            <a:spLocks/>
          </p:cNvSpPr>
          <p:nvPr/>
        </p:nvSpPr>
        <p:spPr>
          <a:xfrm>
            <a:off x="273050" y="836712"/>
            <a:ext cx="8870950" cy="5014913"/>
          </a:xfrm>
          <a:prstGeom prst="rect">
            <a:avLst/>
          </a:prstGeom>
        </p:spPr>
        <p:txBody>
          <a:bodyPr lIns="0" tIns="0" rIns="180000" bIns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dk2"/>
              </a:buClr>
              <a:buSzPct val="90000"/>
              <a:buFont typeface="Noto Symbol"/>
              <a:buNone/>
              <a:defRPr/>
            </a:pPr>
            <a:r>
              <a:rPr lang="pt-BR" sz="2000" b="1" dirty="0" smtClean="0">
                <a:solidFill>
                  <a:schemeClr val="dk1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  <a:sym typeface="Arial"/>
              </a:rPr>
              <a:t>2016/2017: </a:t>
            </a:r>
          </a:p>
          <a:p>
            <a:pPr marL="0" indent="0" algn="ctr">
              <a:buNone/>
            </a:pPr>
            <a:r>
              <a:rPr lang="pt-BR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“ANIMAL </a:t>
            </a:r>
            <a:r>
              <a:rPr lang="pt-BR" sz="44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ALLIES</a:t>
            </a:r>
            <a:r>
              <a:rPr lang="pt-BR" sz="4400" b="1" i="1" baseline="30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pt-BR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0" indent="0" algn="ctr">
              <a:buNone/>
            </a:pPr>
            <a:r>
              <a:rPr lang="pt-BR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(aliados animais)</a:t>
            </a:r>
          </a:p>
          <a:p>
            <a:pPr marL="0" indent="0" algn="ctr">
              <a:buNone/>
            </a:pP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Explorando a relação entre pessoas e animais</a:t>
            </a:r>
          </a:p>
          <a:p>
            <a:pPr marL="102870" algn="ctr">
              <a:spcBef>
                <a:spcPts val="900"/>
              </a:spcBef>
              <a:buClr>
                <a:schemeClr val="dk2"/>
              </a:buClr>
              <a:defRPr/>
            </a:pPr>
            <a:endParaRPr lang="pt-BR" sz="2800" dirty="0" smtClean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102870" algn="ctr">
              <a:spcBef>
                <a:spcPts val="900"/>
              </a:spcBef>
              <a:buClr>
                <a:schemeClr val="dk2"/>
              </a:buClr>
              <a:defRPr/>
            </a:pPr>
            <a:endParaRPr lang="pt-BR" sz="2800" dirty="0" smtClean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102870" algn="ctr">
              <a:spcBef>
                <a:spcPts val="900"/>
              </a:spcBef>
              <a:buClr>
                <a:schemeClr val="dk2"/>
              </a:buClr>
              <a:defRPr/>
            </a:pPr>
            <a:endParaRPr lang="pt-BR" sz="2800" dirty="0" smtClean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102870" algn="ctr">
              <a:spcBef>
                <a:spcPts val="900"/>
              </a:spcBef>
              <a:buClr>
                <a:schemeClr val="dk2"/>
              </a:buClr>
              <a:defRPr/>
            </a:pPr>
            <a:endParaRPr lang="pt-BR" sz="2800" dirty="0" smtClean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indent="0" algn="ctr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Lançamento em Agosto de 2016</a:t>
            </a:r>
            <a:endParaRPr lang="pt-BR" sz="2000" dirty="0">
              <a:solidFill>
                <a:schemeClr val="dk1"/>
              </a:solidFill>
              <a:latin typeface="Arial" panose="020B0604020202020204" pitchFamily="34" charset="0"/>
              <a:ea typeface="Segoe UI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4" name="Picture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098" y="3137950"/>
            <a:ext cx="4325142" cy="2379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422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8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07704" y="1136938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Champion´s  Award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31913" y="3140968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Mega</a:t>
            </a:r>
            <a:r>
              <a:rPr lang="pt-BR" sz="60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pt-BR" sz="60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Snakes</a:t>
            </a:r>
            <a:endParaRPr lang="pt-BR" sz="60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619672" y="2237963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3º. Lugar</a:t>
            </a:r>
            <a:endParaRPr lang="pt-BR" sz="4800" b="1" i="1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Imagem 8" descr="FLL triangul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98277" y="4113041"/>
            <a:ext cx="1947445" cy="1688863"/>
          </a:xfrm>
          <a:prstGeom prst="triangl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344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1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07704" y="1136938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Champion´s  Award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31913" y="3140968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Jedi’s</a:t>
            </a:r>
            <a:endParaRPr lang="pt-BR" sz="60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619672" y="2237963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2</a:t>
            </a:r>
            <a:r>
              <a:rPr lang="pt-BR" sz="4800" b="1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º. Lugar</a:t>
            </a:r>
            <a:endParaRPr lang="pt-BR" sz="4800" b="1" i="1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Imagem 8" descr="FLL triangul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98277" y="4113041"/>
            <a:ext cx="1947445" cy="1688863"/>
          </a:xfrm>
          <a:prstGeom prst="triangl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191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5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07704" y="1136938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Champion´s  Award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31913" y="3140968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Red</a:t>
            </a:r>
            <a:r>
              <a:rPr lang="pt-BR" sz="60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pt-BR" sz="60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Rabbit</a:t>
            </a:r>
            <a:endParaRPr lang="pt-BR" sz="60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619672" y="2237963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1º. Lugar</a:t>
            </a:r>
            <a:endParaRPr lang="pt-BR" sz="4800" b="1" i="1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Imagem 8" descr="FLL triangul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98277" y="4113041"/>
            <a:ext cx="1947445" cy="1688863"/>
          </a:xfrm>
          <a:prstGeom prst="triangl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592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>
            <a:grpSpLocks noChangeAspect="1"/>
          </p:cNvGrpSpPr>
          <p:nvPr/>
        </p:nvGrpSpPr>
        <p:grpSpPr>
          <a:xfrm>
            <a:off x="7596335" y="79386"/>
            <a:ext cx="1296145" cy="1117366"/>
            <a:chOff x="6732240" y="116632"/>
            <a:chExt cx="2088232" cy="1800200"/>
          </a:xfrm>
        </p:grpSpPr>
        <p:sp>
          <p:nvSpPr>
            <p:cNvPr id="6" name="Retângulo 5"/>
            <p:cNvSpPr/>
            <p:nvPr/>
          </p:nvSpPr>
          <p:spPr>
            <a:xfrm>
              <a:off x="6732240" y="116632"/>
              <a:ext cx="2088232" cy="1800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157074"/>
              <a:ext cx="1993404" cy="1687750"/>
            </a:xfrm>
            <a:prstGeom prst="rect">
              <a:avLst/>
            </a:prstGeom>
          </p:spPr>
        </p:pic>
      </p:grpSp>
      <p:sp>
        <p:nvSpPr>
          <p:cNvPr id="8" name="CaixaDeTexto 7"/>
          <p:cNvSpPr txBox="1"/>
          <p:nvPr/>
        </p:nvSpPr>
        <p:spPr>
          <a:xfrm>
            <a:off x="36512" y="1198493"/>
            <a:ext cx="9144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Classificados para o Torneio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World Festival 2016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95536" y="3031792"/>
            <a:ext cx="84969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Saint Louis – USA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18 a 20 de Março de 2016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Vagas</a:t>
            </a:r>
            <a:endParaRPr lang="pt-B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19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3" name="Slide" r:id="rId4" imgW="4570388" imgH="3427437" progId="PowerPoint.Slide.12">
                  <p:embed/>
                </p:oleObj>
              </mc:Choice>
              <mc:Fallback>
                <p:oleObj name="Slide" r:id="rId4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464061" y="764704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Equipes Classificadas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979712" y="2420888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Red</a:t>
            </a:r>
            <a:r>
              <a:rPr lang="pt-BR" sz="28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pt-BR" sz="28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Rabbit</a:t>
            </a:r>
            <a:endParaRPr lang="pt-BR" sz="28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483768" y="1412776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3 Equipes</a:t>
            </a:r>
            <a:endParaRPr lang="pt-BR" sz="4000" b="1" i="1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Imagem 8" descr="FLL triangul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277" y="4113041"/>
            <a:ext cx="1947445" cy="1688863"/>
          </a:xfrm>
          <a:prstGeom prst="triangl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CaixaDeTexto 9"/>
          <p:cNvSpPr txBox="1"/>
          <p:nvPr/>
        </p:nvSpPr>
        <p:spPr>
          <a:xfrm>
            <a:off x="1979712" y="2924944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Jedi’s</a:t>
            </a:r>
            <a:endParaRPr lang="pt-BR" sz="2800" b="1" i="1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979712" y="3481844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Conectados</a:t>
            </a:r>
          </a:p>
        </p:txBody>
      </p:sp>
      <p:sp>
        <p:nvSpPr>
          <p:cNvPr id="2" name="Retângulo 1"/>
          <p:cNvSpPr/>
          <p:nvPr/>
        </p:nvSpPr>
        <p:spPr>
          <a:xfrm>
            <a:off x="3078927" y="120742"/>
            <a:ext cx="3051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World Festival 2016</a:t>
            </a:r>
          </a:p>
        </p:txBody>
      </p:sp>
    </p:spTree>
    <p:extLst>
      <p:ext uri="{BB962C8B-B14F-4D97-AF65-F5344CB8AC3E}">
        <p14:creationId xmlns:p14="http://schemas.microsoft.com/office/powerpoint/2010/main" val="424472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347356" y="-4737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PRÊMIOS ESPECIAIS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7"/>
          <p:cNvSpPr/>
          <p:nvPr/>
        </p:nvSpPr>
        <p:spPr>
          <a:xfrm>
            <a:off x="323528" y="1796380"/>
            <a:ext cx="8280920" cy="1548168"/>
          </a:xfrm>
          <a:prstGeom prst="roundRect">
            <a:avLst>
              <a:gd name="adj" fmla="val 12229"/>
            </a:avLst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dirty="0"/>
          </a:p>
        </p:txBody>
      </p:sp>
      <p:sp>
        <p:nvSpPr>
          <p:cNvPr id="14" name="Rounded Rectangle 15"/>
          <p:cNvSpPr/>
          <p:nvPr/>
        </p:nvSpPr>
        <p:spPr>
          <a:xfrm>
            <a:off x="562551" y="1617768"/>
            <a:ext cx="2477994" cy="942569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Contra Todas Adversidades</a:t>
            </a: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79927" y="764704"/>
            <a:ext cx="7608497" cy="5714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 a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Equipe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ounded Rectangle 9"/>
          <p:cNvSpPr/>
          <p:nvPr/>
        </p:nvSpPr>
        <p:spPr>
          <a:xfrm>
            <a:off x="1125128" y="4221088"/>
            <a:ext cx="8271408" cy="1584176"/>
          </a:xfrm>
          <a:prstGeom prst="roundRect">
            <a:avLst>
              <a:gd name="adj" fmla="val 12229"/>
            </a:avLst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dirty="0"/>
          </a:p>
        </p:txBody>
      </p:sp>
      <p:sp>
        <p:nvSpPr>
          <p:cNvPr id="19" name="Rounded Rectangle 10"/>
          <p:cNvSpPr/>
          <p:nvPr/>
        </p:nvSpPr>
        <p:spPr>
          <a:xfrm>
            <a:off x="2449672" y="4769027"/>
            <a:ext cx="2673808" cy="856214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Voluntário Destaque</a:t>
            </a: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20" name="Rounded Rectangle 11"/>
          <p:cNvSpPr/>
          <p:nvPr/>
        </p:nvSpPr>
        <p:spPr>
          <a:xfrm>
            <a:off x="5834048" y="4769027"/>
            <a:ext cx="2766502" cy="856213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Técnico</a:t>
            </a: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716031" y="4077072"/>
            <a:ext cx="7608497" cy="57149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pt-BR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 a Pessoa</a:t>
            </a:r>
            <a:endParaRPr lang="pt-BR" sz="3600" b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ounded Rectangle 13"/>
          <p:cNvSpPr/>
          <p:nvPr/>
        </p:nvSpPr>
        <p:spPr>
          <a:xfrm>
            <a:off x="6302505" y="1689775"/>
            <a:ext cx="2499566" cy="942569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Campeão das Finais do Desafio Robótico</a:t>
            </a:r>
            <a:endParaRPr lang="pt-BR" sz="2000" b="1" dirty="0">
              <a:solidFill>
                <a:schemeClr val="tx1"/>
              </a:solidFill>
            </a:endParaRPr>
          </a:p>
        </p:txBody>
      </p:sp>
      <p:grpSp>
        <p:nvGrpSpPr>
          <p:cNvPr id="15" name="Grupo 14"/>
          <p:cNvGrpSpPr>
            <a:grpSpLocks noChangeAspect="1"/>
          </p:cNvGrpSpPr>
          <p:nvPr/>
        </p:nvGrpSpPr>
        <p:grpSpPr>
          <a:xfrm>
            <a:off x="7596335" y="79386"/>
            <a:ext cx="1296145" cy="1117366"/>
            <a:chOff x="6732240" y="116632"/>
            <a:chExt cx="2088232" cy="1800200"/>
          </a:xfrm>
        </p:grpSpPr>
        <p:sp>
          <p:nvSpPr>
            <p:cNvPr id="23" name="Retângulo 22"/>
            <p:cNvSpPr/>
            <p:nvPr/>
          </p:nvSpPr>
          <p:spPr>
            <a:xfrm>
              <a:off x="6732240" y="116632"/>
              <a:ext cx="2088232" cy="1800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4" name="Imagem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157074"/>
              <a:ext cx="1993404" cy="1687750"/>
            </a:xfrm>
            <a:prstGeom prst="rect">
              <a:avLst/>
            </a:prstGeom>
          </p:spPr>
        </p:pic>
      </p:grpSp>
      <p:sp>
        <p:nvSpPr>
          <p:cNvPr id="17" name="Rounded Rectangle 15"/>
          <p:cNvSpPr/>
          <p:nvPr/>
        </p:nvSpPr>
        <p:spPr>
          <a:xfrm>
            <a:off x="539552" y="2870035"/>
            <a:ext cx="2477994" cy="942569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Pit Destaque</a:t>
            </a: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26" name="Rounded Rectangle 15"/>
          <p:cNvSpPr/>
          <p:nvPr/>
        </p:nvSpPr>
        <p:spPr>
          <a:xfrm>
            <a:off x="3462158" y="2876500"/>
            <a:ext cx="2477994" cy="942569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Desafio ao Campeão da Arena</a:t>
            </a: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27" name="Rounded Rectangle 15"/>
          <p:cNvSpPr/>
          <p:nvPr/>
        </p:nvSpPr>
        <p:spPr>
          <a:xfrm>
            <a:off x="6300192" y="2942043"/>
            <a:ext cx="2477994" cy="942569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Design Mecânico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LEE</a:t>
            </a: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28" name="Rounded Rectangle 15"/>
          <p:cNvSpPr/>
          <p:nvPr/>
        </p:nvSpPr>
        <p:spPr>
          <a:xfrm>
            <a:off x="3462158" y="1628800"/>
            <a:ext cx="2477994" cy="942569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Desafio Relâmpago</a:t>
            </a:r>
            <a:endParaRPr lang="pt-BR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50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>
            <a:grpSpLocks noChangeAspect="1"/>
          </p:cNvGrpSpPr>
          <p:nvPr/>
        </p:nvGrpSpPr>
        <p:grpSpPr>
          <a:xfrm>
            <a:off x="7596335" y="79386"/>
            <a:ext cx="1296145" cy="1117366"/>
            <a:chOff x="6732240" y="116632"/>
            <a:chExt cx="2088232" cy="1800200"/>
          </a:xfrm>
        </p:grpSpPr>
        <p:sp>
          <p:nvSpPr>
            <p:cNvPr id="6" name="Retângulo 5"/>
            <p:cNvSpPr/>
            <p:nvPr/>
          </p:nvSpPr>
          <p:spPr>
            <a:xfrm>
              <a:off x="6732240" y="116632"/>
              <a:ext cx="2088232" cy="1800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157074"/>
              <a:ext cx="1993404" cy="1687750"/>
            </a:xfrm>
            <a:prstGeom prst="rect">
              <a:avLst/>
            </a:prstGeom>
          </p:spPr>
        </p:pic>
      </p:grpSp>
      <p:sp>
        <p:nvSpPr>
          <p:cNvPr id="10" name="CaixaDeTexto 9"/>
          <p:cNvSpPr txBox="1"/>
          <p:nvPr/>
        </p:nvSpPr>
        <p:spPr>
          <a:xfrm>
            <a:off x="36512" y="1198493"/>
            <a:ext cx="9144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Classificados para o Torneio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Aberto Europeu</a:t>
            </a:r>
            <a:endParaRPr lang="pt-BR" sz="4800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95536" y="3031792"/>
            <a:ext cx="84969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Espanha –Tenerife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04 a 07de Maio de 2016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4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vagas</a:t>
            </a:r>
            <a:endParaRPr lang="pt-BR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17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7" name="Slide" r:id="rId4" imgW="4570388" imgH="3427437" progId="PowerPoint.Slide.12">
                  <p:embed/>
                </p:oleObj>
              </mc:Choice>
              <mc:Fallback>
                <p:oleObj name="Slide" r:id="rId4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464061" y="764704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Equipes Classificadas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483768" y="1412776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7</a:t>
            </a:r>
            <a:r>
              <a:rPr lang="pt-BR" sz="4000" b="1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Equipes</a:t>
            </a:r>
            <a:endParaRPr lang="pt-BR" sz="4000" b="1" i="1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Imagem 8" descr="FLL triangul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277" y="4113041"/>
            <a:ext cx="1947445" cy="1688863"/>
          </a:xfrm>
          <a:prstGeom prst="triangl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tângulo 1"/>
          <p:cNvSpPr/>
          <p:nvPr/>
        </p:nvSpPr>
        <p:spPr>
          <a:xfrm>
            <a:off x="2948119" y="0"/>
            <a:ext cx="32800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Aberto Europeu 2016</a:t>
            </a:r>
          </a:p>
          <a:p>
            <a:pPr algn="ctr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Espanha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Tenerife </a:t>
            </a:r>
            <a:endParaRPr lang="pt-BR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-36512" y="2617748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Mega</a:t>
            </a:r>
            <a:r>
              <a:rPr lang="pt-BR" sz="28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pt-BR" sz="28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Snakes</a:t>
            </a:r>
            <a:endParaRPr lang="pt-BR" sz="28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-36512" y="3049796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Thunderbóticos</a:t>
            </a:r>
            <a:endParaRPr lang="pt-BR" sz="2800" b="1" i="1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-36512" y="3481844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Robotics</a:t>
            </a:r>
            <a:r>
              <a:rPr lang="pt-BR" sz="28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pt-BR" sz="28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School</a:t>
            </a:r>
            <a:endParaRPr lang="pt-BR" sz="28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-36512" y="3913892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TechCOE</a:t>
            </a:r>
            <a:endParaRPr lang="pt-BR" sz="2800" b="1" i="1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3923448" y="2742979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AC/DC/EG</a:t>
            </a:r>
            <a:endParaRPr lang="pt-BR" sz="28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3923928" y="3204265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TecMade</a:t>
            </a:r>
            <a:r>
              <a:rPr lang="pt-BR" sz="2800" b="1" i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3923448" y="3646704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FrancoDroid</a:t>
            </a:r>
            <a:endParaRPr lang="pt-BR" sz="28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46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5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>
            <a:grpSpLocks noChangeAspect="1"/>
          </p:cNvGrpSpPr>
          <p:nvPr/>
        </p:nvGrpSpPr>
        <p:grpSpPr>
          <a:xfrm>
            <a:off x="7596335" y="79386"/>
            <a:ext cx="1296145" cy="1117366"/>
            <a:chOff x="6732240" y="116632"/>
            <a:chExt cx="2088232" cy="1800200"/>
          </a:xfrm>
        </p:grpSpPr>
        <p:sp>
          <p:nvSpPr>
            <p:cNvPr id="6" name="Retângulo 5"/>
            <p:cNvSpPr/>
            <p:nvPr/>
          </p:nvSpPr>
          <p:spPr>
            <a:xfrm>
              <a:off x="6732240" y="116632"/>
              <a:ext cx="2088232" cy="1800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157074"/>
              <a:ext cx="1993404" cy="1687750"/>
            </a:xfrm>
            <a:prstGeom prst="rect">
              <a:avLst/>
            </a:prstGeom>
          </p:spPr>
        </p:pic>
      </p:grpSp>
      <p:sp>
        <p:nvSpPr>
          <p:cNvPr id="10" name="CaixaDeTexto 9"/>
          <p:cNvSpPr txBox="1"/>
          <p:nvPr/>
        </p:nvSpPr>
        <p:spPr>
          <a:xfrm>
            <a:off x="36512" y="1198493"/>
            <a:ext cx="9144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Classificados para o Torneio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Norte Americano</a:t>
            </a:r>
            <a:endParaRPr lang="pt-BR" sz="4800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95536" y="3031792"/>
            <a:ext cx="84969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Arkansas – Fayetteville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19 a 22 de Maio de 2016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Vaga</a:t>
            </a:r>
            <a:endParaRPr lang="pt-BR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10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5" name="Slide" r:id="rId4" imgW="4570388" imgH="3427437" progId="PowerPoint.Slide.12">
                  <p:embed/>
                </p:oleObj>
              </mc:Choice>
              <mc:Fallback>
                <p:oleObj name="Slide" r:id="rId4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464061" y="764704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Equipes Classificadas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691680" y="2852936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RoboCOE</a:t>
            </a:r>
            <a:endParaRPr lang="pt-BR" sz="28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483768" y="1412776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1</a:t>
            </a:r>
            <a:r>
              <a:rPr lang="pt-BR" sz="4000" b="1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Equipe</a:t>
            </a:r>
            <a:endParaRPr lang="pt-BR" sz="4000" b="1" i="1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Imagem 8" descr="FLL triangul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277" y="4113041"/>
            <a:ext cx="1947445" cy="1688863"/>
          </a:xfrm>
          <a:prstGeom prst="triangl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tângulo 1"/>
          <p:cNvSpPr/>
          <p:nvPr/>
        </p:nvSpPr>
        <p:spPr>
          <a:xfrm>
            <a:off x="2940077" y="120742"/>
            <a:ext cx="3329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USA - Arkansas </a:t>
            </a:r>
            <a:r>
              <a:rPr lang="pt-BR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47434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>
            <a:grpSpLocks noChangeAspect="1"/>
          </p:cNvGrpSpPr>
          <p:nvPr/>
        </p:nvGrpSpPr>
        <p:grpSpPr>
          <a:xfrm>
            <a:off x="7596335" y="79386"/>
            <a:ext cx="1296145" cy="1117366"/>
            <a:chOff x="6732240" y="116632"/>
            <a:chExt cx="2088232" cy="1800200"/>
          </a:xfrm>
        </p:grpSpPr>
        <p:sp>
          <p:nvSpPr>
            <p:cNvPr id="6" name="Retângulo 5"/>
            <p:cNvSpPr/>
            <p:nvPr/>
          </p:nvSpPr>
          <p:spPr>
            <a:xfrm>
              <a:off x="6732240" y="116632"/>
              <a:ext cx="2088232" cy="1800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157074"/>
              <a:ext cx="1993404" cy="1687750"/>
            </a:xfrm>
            <a:prstGeom prst="rect">
              <a:avLst/>
            </a:prstGeom>
          </p:spPr>
        </p:pic>
      </p:grpSp>
      <p:sp>
        <p:nvSpPr>
          <p:cNvPr id="10" name="CaixaDeTexto 9"/>
          <p:cNvSpPr txBox="1"/>
          <p:nvPr/>
        </p:nvSpPr>
        <p:spPr>
          <a:xfrm>
            <a:off x="36512" y="1198493"/>
            <a:ext cx="9144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Classificados para o Torneio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Aberto Asiático </a:t>
            </a:r>
            <a:endParaRPr lang="pt-BR" sz="4800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95536" y="3031792"/>
            <a:ext cx="84969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Filipinas – Cebu City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01 a 4 de Junho de 2016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Vagas</a:t>
            </a:r>
            <a:endParaRPr lang="pt-BR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94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9" name="Slide" r:id="rId4" imgW="4570388" imgH="3427437" progId="PowerPoint.Slide.12">
                  <p:embed/>
                </p:oleObj>
              </mc:Choice>
              <mc:Fallback>
                <p:oleObj name="Slide" r:id="rId4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464061" y="764704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Equipes Classificadas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979712" y="2761764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Fênix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483768" y="1412776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2</a:t>
            </a:r>
            <a:r>
              <a:rPr lang="pt-BR" sz="4000" b="1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Equipes</a:t>
            </a:r>
            <a:endParaRPr lang="pt-BR" sz="4000" b="1" i="1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Imagem 8" descr="FLL triangul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277" y="4113041"/>
            <a:ext cx="1947445" cy="1688863"/>
          </a:xfrm>
          <a:prstGeom prst="triangl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CaixaDeTexto 9"/>
          <p:cNvSpPr txBox="1"/>
          <p:nvPr/>
        </p:nvSpPr>
        <p:spPr>
          <a:xfrm>
            <a:off x="1979712" y="3429000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Robotic</a:t>
            </a:r>
            <a:r>
              <a:rPr lang="pt-BR" sz="2800" b="1" i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pt-BR" sz="2800" b="1" i="1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Generation</a:t>
            </a:r>
            <a:endParaRPr lang="pt-BR" sz="2800" b="1" i="1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995282" y="120742"/>
            <a:ext cx="32189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Aberto Asiático 2016</a:t>
            </a:r>
            <a:endParaRPr lang="pt-BR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27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>
            <a:grpSpLocks noChangeAspect="1"/>
          </p:cNvGrpSpPr>
          <p:nvPr/>
        </p:nvGrpSpPr>
        <p:grpSpPr>
          <a:xfrm>
            <a:off x="7596335" y="79386"/>
            <a:ext cx="1296145" cy="1117366"/>
            <a:chOff x="6732240" y="116632"/>
            <a:chExt cx="2088232" cy="1800200"/>
          </a:xfrm>
        </p:grpSpPr>
        <p:sp>
          <p:nvSpPr>
            <p:cNvPr id="6" name="Retângulo 5"/>
            <p:cNvSpPr/>
            <p:nvPr/>
          </p:nvSpPr>
          <p:spPr>
            <a:xfrm>
              <a:off x="6732240" y="116632"/>
              <a:ext cx="2088232" cy="1800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157074"/>
              <a:ext cx="1993404" cy="1687750"/>
            </a:xfrm>
            <a:prstGeom prst="rect">
              <a:avLst/>
            </a:prstGeom>
          </p:spPr>
        </p:pic>
      </p:grpSp>
      <p:sp>
        <p:nvSpPr>
          <p:cNvPr id="10" name="CaixaDeTexto 9"/>
          <p:cNvSpPr txBox="1"/>
          <p:nvPr/>
        </p:nvSpPr>
        <p:spPr>
          <a:xfrm>
            <a:off x="36512" y="1198493"/>
            <a:ext cx="9144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Classificados para o Torneio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Aberto Ásia-Pacífico</a:t>
            </a:r>
            <a:endParaRPr lang="pt-BR" sz="4800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95536" y="3031792"/>
            <a:ext cx="84969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Austrália – Sidney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03 a 05 de Junho de 2016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Vagas</a:t>
            </a:r>
            <a:endParaRPr lang="pt-BR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31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32" name="Slide" r:id="rId4" imgW="4570388" imgH="3427437" progId="PowerPoint.Slide.12">
                  <p:embed/>
                </p:oleObj>
              </mc:Choice>
              <mc:Fallback>
                <p:oleObj name="Slide" r:id="rId4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464061" y="764704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Equipes Classificadas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979712" y="2761764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Insabots</a:t>
            </a:r>
            <a:endParaRPr lang="pt-BR" sz="28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483768" y="1412776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2</a:t>
            </a:r>
            <a:r>
              <a:rPr lang="pt-BR" sz="4000" b="1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Equipes</a:t>
            </a:r>
            <a:endParaRPr lang="pt-BR" sz="4000" b="1" i="1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Imagem 8" descr="FLL triangul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277" y="4113041"/>
            <a:ext cx="1947445" cy="1688863"/>
          </a:xfrm>
          <a:prstGeom prst="triangl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CaixaDeTexto 9"/>
          <p:cNvSpPr txBox="1"/>
          <p:nvPr/>
        </p:nvSpPr>
        <p:spPr>
          <a:xfrm>
            <a:off x="1979712" y="3429000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Roboecus</a:t>
            </a:r>
            <a:endParaRPr lang="pt-BR" sz="2800" b="1" i="1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584914" y="120742"/>
            <a:ext cx="40396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Aberto Ásia-Pacífico 2016</a:t>
            </a:r>
            <a:endParaRPr lang="pt-BR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23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9" name="Slide" r:id="rId4" imgW="4570388" imgH="3427437" progId="PowerPoint.Slide.12">
                  <p:embed/>
                </p:oleObj>
              </mc:Choice>
              <mc:Fallback>
                <p:oleObj name="Slide" r:id="rId4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464061" y="764704"/>
            <a:ext cx="61206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Equipes Classificadas</a:t>
            </a:r>
          </a:p>
          <a:p>
            <a:pPr algn="ctr"/>
            <a:r>
              <a:rPr lang="en-US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Para </a:t>
            </a:r>
            <a:r>
              <a:rPr lang="en-US" sz="44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os</a:t>
            </a:r>
            <a:r>
              <a:rPr lang="en-US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 </a:t>
            </a:r>
            <a:r>
              <a:rPr lang="en-US" sz="44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Internacionais</a:t>
            </a:r>
            <a:endParaRPr lang="pt-BR" sz="4400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anose="020B0604020202020204" pitchFamily="34" charset="-34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07504" y="2276872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Red</a:t>
            </a:r>
            <a:r>
              <a:rPr lang="pt-BR" sz="2800" b="1" i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pt-BR" sz="2800" b="1" i="1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Rabbit</a:t>
            </a:r>
            <a:endParaRPr lang="pt-BR" sz="2800" b="1" i="1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07504" y="2708920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Jedi’s</a:t>
            </a:r>
            <a:endParaRPr lang="pt-BR" sz="2800" b="1" i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07504" y="3140968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Mega</a:t>
            </a:r>
            <a:r>
              <a:rPr lang="pt-BR" sz="2800" b="1" i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pt-BR" sz="2800" b="1" i="1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Snakes</a:t>
            </a:r>
            <a:endParaRPr lang="pt-BR" sz="2800" b="1" i="1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07504" y="3573016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Fênix</a:t>
            </a:r>
            <a:endParaRPr lang="pt-BR" sz="2800" b="1" i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139952" y="2276872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AC/DC/EG</a:t>
            </a:r>
            <a:endParaRPr lang="pt-BR" sz="2800" b="1" i="1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139952" y="2708920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Insabots</a:t>
            </a:r>
            <a:endParaRPr lang="pt-BR" sz="2800" b="1" i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139952" y="3140968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Conectados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139952" y="3573016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RoboCOE</a:t>
            </a:r>
            <a:endParaRPr lang="pt-BR" sz="2800" b="1" i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107504" y="3933056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Robotic</a:t>
            </a:r>
            <a:r>
              <a:rPr lang="pt-BR" sz="2800" b="1" i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pt-BR" sz="2800" b="1" i="1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Generation</a:t>
            </a:r>
            <a:endParaRPr lang="pt-BR" sz="2800" b="1" i="1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107504" y="4345940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Thunderbóticos</a:t>
            </a:r>
            <a:endParaRPr lang="pt-BR" sz="2800" b="1" i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107504" y="4777988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Robotics</a:t>
            </a:r>
            <a:r>
              <a:rPr lang="pt-BR" sz="2800" b="1" i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pt-BR" sz="2800" b="1" i="1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School</a:t>
            </a:r>
            <a:endParaRPr lang="pt-BR" sz="2800" b="1" i="1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107504" y="5210036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TechCOE</a:t>
            </a:r>
            <a:endParaRPr lang="pt-BR" sz="2800" b="1" i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4139952" y="3933056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TecMade</a:t>
            </a:r>
            <a:r>
              <a:rPr lang="pt-BR" sz="2800" b="1" i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4139952" y="4345940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Roboecus</a:t>
            </a:r>
            <a:endParaRPr lang="pt-BR" sz="2800" b="1" i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4139952" y="4777988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FrancoDroid</a:t>
            </a:r>
            <a:endParaRPr lang="pt-BR" sz="2800" b="1" i="1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36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4" name="Slide" r:id="rId4" imgW="4570388" imgH="3427437" progId="PowerPoint.Slide.12">
                  <p:embed/>
                </p:oleObj>
              </mc:Choice>
              <mc:Fallback>
                <p:oleObj name="Slide" r:id="rId4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464061" y="1052736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Equipes Suplentes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07504" y="2473732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TecnoRob</a:t>
            </a:r>
            <a:endParaRPr lang="pt-BR" sz="2800" b="1" i="1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Imagem 8" descr="FLL triangul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55000" y="4509120"/>
            <a:ext cx="1490722" cy="1292784"/>
          </a:xfrm>
          <a:prstGeom prst="triangl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CaixaDeTexto 9"/>
          <p:cNvSpPr txBox="1"/>
          <p:nvPr/>
        </p:nvSpPr>
        <p:spPr>
          <a:xfrm>
            <a:off x="107504" y="2905780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Bazinga</a:t>
            </a:r>
            <a:endParaRPr lang="pt-BR" sz="2800" b="1" i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07504" y="3337828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Robotech</a:t>
            </a:r>
            <a:endParaRPr lang="pt-BR" sz="2800" b="1" i="1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07504" y="3769876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Lego </a:t>
            </a:r>
            <a:r>
              <a:rPr lang="pt-BR" sz="2800" b="1" i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On</a:t>
            </a:r>
            <a:r>
              <a:rPr lang="pt-BR" sz="2800" b="1" i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pt-BR" sz="2800" b="1" i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Fire</a:t>
            </a:r>
            <a:endParaRPr lang="pt-BR" sz="2800" b="1" i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17232" y="4149080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Lego Field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17232" y="4581128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Koelle</a:t>
            </a:r>
            <a:r>
              <a:rPr lang="pt-BR" sz="2800" b="1" i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Pandas</a:t>
            </a:r>
          </a:p>
        </p:txBody>
      </p:sp>
    </p:spTree>
    <p:extLst>
      <p:ext uri="{BB962C8B-B14F-4D97-AF65-F5344CB8AC3E}">
        <p14:creationId xmlns:p14="http://schemas.microsoft.com/office/powerpoint/2010/main" val="156214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>
            <p:extLst/>
          </p:nvPr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3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07704" y="764704"/>
            <a:ext cx="5328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Desafio</a:t>
            </a:r>
            <a:r>
              <a:rPr lang="en-US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Relâmpago</a:t>
            </a:r>
            <a:endParaRPr lang="en-US" sz="4400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4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Finalistas</a:t>
            </a:r>
            <a:endParaRPr lang="pt-BR" sz="44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642198"/>
            <a:ext cx="3312368" cy="803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CaixaDeTexto 6"/>
          <p:cNvSpPr txBox="1"/>
          <p:nvPr/>
        </p:nvSpPr>
        <p:spPr>
          <a:xfrm>
            <a:off x="467544" y="2401724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Canaã </a:t>
            </a:r>
            <a:r>
              <a:rPr lang="pt-BR" sz="28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Robots</a:t>
            </a:r>
            <a:endParaRPr lang="pt-BR" sz="28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67544" y="2833772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TeslaVince</a:t>
            </a:r>
            <a:endParaRPr lang="pt-BR" sz="2800" b="1" i="1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67544" y="3265820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Cyber </a:t>
            </a:r>
            <a:r>
              <a:rPr lang="pt-BR" sz="28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Rex</a:t>
            </a:r>
            <a:endParaRPr lang="pt-BR" sz="28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67544" y="3697868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Meq</a:t>
            </a:r>
            <a:r>
              <a:rPr lang="pt-BR" sz="2800" b="1" i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 Lego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67544" y="4149080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Batlego</a:t>
            </a:r>
            <a:endParaRPr lang="pt-BR" sz="28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86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1216491"/>
            <a:ext cx="828092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CERIMÔNIA DE PREMIAÇÃO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TORNEIO DE ROBÓTICA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FIRST LEGO </a:t>
            </a:r>
            <a:r>
              <a:rPr lang="pt-BR" sz="4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League</a:t>
            </a:r>
            <a:r>
              <a:rPr lang="pt-BR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7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OBRIGADO!!!</a:t>
            </a:r>
            <a:endParaRPr lang="pt-BR" sz="72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o 2"/>
          <p:cNvGrpSpPr>
            <a:grpSpLocks noChangeAspect="1"/>
          </p:cNvGrpSpPr>
          <p:nvPr/>
        </p:nvGrpSpPr>
        <p:grpSpPr>
          <a:xfrm>
            <a:off x="7596335" y="79386"/>
            <a:ext cx="1296145" cy="1117366"/>
            <a:chOff x="6732240" y="116632"/>
            <a:chExt cx="2088232" cy="1800200"/>
          </a:xfrm>
        </p:grpSpPr>
        <p:sp>
          <p:nvSpPr>
            <p:cNvPr id="4" name="Retângulo 3"/>
            <p:cNvSpPr/>
            <p:nvPr/>
          </p:nvSpPr>
          <p:spPr>
            <a:xfrm>
              <a:off x="6732240" y="116632"/>
              <a:ext cx="2088232" cy="1800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157074"/>
              <a:ext cx="1993404" cy="1687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828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>
            <a:grpSpLocks noChangeAspect="1"/>
          </p:cNvGrpSpPr>
          <p:nvPr/>
        </p:nvGrpSpPr>
        <p:grpSpPr>
          <a:xfrm>
            <a:off x="7596335" y="79386"/>
            <a:ext cx="1296145" cy="1117366"/>
            <a:chOff x="6732240" y="116632"/>
            <a:chExt cx="2088232" cy="1800200"/>
          </a:xfrm>
        </p:grpSpPr>
        <p:sp>
          <p:nvSpPr>
            <p:cNvPr id="4" name="Retângulo 3"/>
            <p:cNvSpPr/>
            <p:nvPr/>
          </p:nvSpPr>
          <p:spPr>
            <a:xfrm>
              <a:off x="6732240" y="116632"/>
              <a:ext cx="2088232" cy="1800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157074"/>
              <a:ext cx="1993404" cy="1687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837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>
            <p:extLst/>
          </p:nvPr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7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07704" y="764704"/>
            <a:ext cx="5328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Desafio</a:t>
            </a:r>
            <a:r>
              <a:rPr lang="en-US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Relâmpago</a:t>
            </a:r>
            <a:endParaRPr lang="en-US" sz="4400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4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Campeão</a:t>
            </a:r>
            <a:endParaRPr lang="pt-BR" sz="44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259632" y="3217740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Canaã </a:t>
            </a:r>
            <a:r>
              <a:rPr lang="pt-BR" sz="40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Robots</a:t>
            </a:r>
            <a:endParaRPr lang="pt-BR" sz="40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Imagem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642198"/>
            <a:ext cx="3312368" cy="803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5483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>
            <p:extLst/>
          </p:nvPr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1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07704" y="764704"/>
            <a:ext cx="5328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Desafio LEE de Construção do Robô</a:t>
            </a:r>
            <a:endParaRPr lang="pt-BR" sz="44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79512" y="3429000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 err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Jedi’s</a:t>
            </a:r>
            <a:endParaRPr lang="pt-BR" sz="60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19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>
            <p:extLst/>
          </p:nvPr>
        </p:nvGraphicFramePr>
        <p:xfrm>
          <a:off x="1587" y="0"/>
          <a:ext cx="9142413" cy="685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4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0"/>
                        <a:ext cx="9142413" cy="6856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07704" y="764704"/>
            <a:ext cx="5328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Prêmio LEE de</a:t>
            </a:r>
          </a:p>
          <a:p>
            <a:pPr algn="ctr"/>
            <a:r>
              <a:rPr lang="pt-BR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Mecânico</a:t>
            </a:r>
            <a:endParaRPr lang="pt-BR" sz="44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79512" y="3429000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 err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Red</a:t>
            </a:r>
            <a:r>
              <a:rPr lang="pt-BR" sz="6000" b="1" i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pt-BR" sz="6000" b="1" i="1" dirty="0" err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Rabbit</a:t>
            </a:r>
            <a:endParaRPr lang="pt-BR" sz="60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68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2033</TotalTime>
  <Words>784</Words>
  <Application>Microsoft Office PowerPoint</Application>
  <PresentationFormat>Apresentação na tela (4:3)</PresentationFormat>
  <Paragraphs>284</Paragraphs>
  <Slides>61</Slides>
  <Notes>11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61</vt:i4>
      </vt:variant>
    </vt:vector>
  </HeadingPairs>
  <TitlesOfParts>
    <vt:vector size="71" baseType="lpstr">
      <vt:lpstr>Arial</vt:lpstr>
      <vt:lpstr>Arial Black</vt:lpstr>
      <vt:lpstr>ArialUnicodeMS</vt:lpstr>
      <vt:lpstr>Calibri</vt:lpstr>
      <vt:lpstr>IrisUPC</vt:lpstr>
      <vt:lpstr>Noto Symbol</vt:lpstr>
      <vt:lpstr>Segoe UI</vt:lpstr>
      <vt:lpstr>Times New Roman</vt:lpstr>
      <vt:lpstr>Tema do Office</vt:lpstr>
      <vt:lpstr>Slide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thiago.malta</dc:creator>
  <cp:lastModifiedBy>Anderson</cp:lastModifiedBy>
  <cp:revision>261</cp:revision>
  <dcterms:created xsi:type="dcterms:W3CDTF">2014-08-26T18:10:54Z</dcterms:created>
  <dcterms:modified xsi:type="dcterms:W3CDTF">2016-03-20T19:17:20Z</dcterms:modified>
</cp:coreProperties>
</file>