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8" r:id="rId2"/>
    <p:sldId id="339" r:id="rId3"/>
    <p:sldId id="502" r:id="rId4"/>
    <p:sldId id="500" r:id="rId5"/>
    <p:sldId id="540" r:id="rId6"/>
    <p:sldId id="432" r:id="rId7"/>
    <p:sldId id="536" r:id="rId8"/>
    <p:sldId id="491" r:id="rId9"/>
    <p:sldId id="499" r:id="rId10"/>
    <p:sldId id="538" r:id="rId11"/>
    <p:sldId id="539" r:id="rId12"/>
    <p:sldId id="503" r:id="rId13"/>
    <p:sldId id="505" r:id="rId14"/>
    <p:sldId id="484" r:id="rId15"/>
    <p:sldId id="548" r:id="rId16"/>
    <p:sldId id="513" r:id="rId17"/>
    <p:sldId id="549" r:id="rId18"/>
    <p:sldId id="550" r:id="rId19"/>
    <p:sldId id="545" r:id="rId20"/>
    <p:sldId id="552" r:id="rId21"/>
    <p:sldId id="547" r:id="rId22"/>
    <p:sldId id="555" r:id="rId23"/>
    <p:sldId id="551" r:id="rId24"/>
    <p:sldId id="504" r:id="rId25"/>
    <p:sldId id="523" r:id="rId26"/>
    <p:sldId id="544" r:id="rId27"/>
    <p:sldId id="546" r:id="rId28"/>
    <p:sldId id="535" r:id="rId29"/>
    <p:sldId id="543" r:id="rId30"/>
    <p:sldId id="514" r:id="rId31"/>
    <p:sldId id="526" r:id="rId32"/>
    <p:sldId id="519" r:id="rId33"/>
    <p:sldId id="518" r:id="rId34"/>
    <p:sldId id="553" r:id="rId35"/>
    <p:sldId id="554" r:id="rId36"/>
    <p:sldId id="522" r:id="rId37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24" autoAdjust="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807537194564044E-2"/>
          <c:y val="0.17339591075718036"/>
          <c:w val="0.81574158526864005"/>
          <c:h val="0.64580056945714903"/>
        </c:manualLayout>
      </c:layout>
      <c:pieChart>
        <c:varyColors val="1"/>
        <c:ser>
          <c:idx val="0"/>
          <c:order val="0"/>
          <c:explosion val="7"/>
          <c:dPt>
            <c:idx val="0"/>
            <c:explosion val="2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9933"/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90000"/>
                </a:schemeClr>
              </a:solidFill>
            </c:spPr>
          </c:dPt>
          <c:dLbls>
            <c:dLbl>
              <c:idx val="0"/>
              <c:layout>
                <c:manualLayout>
                  <c:x val="-0.14346878141910652"/>
                  <c:y val="-0.10123466631152617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pt-BR"/>
                </a:p>
              </c:txPr>
              <c:dLblPos val="outEnd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064768426177502"/>
                  <c:y val="-2.3414313445382411E-2"/>
                </c:manualLayout>
              </c:layout>
              <c:dLblPos val="outEnd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04477100250837E-2"/>
                  <c:y val="5.6790178662562883E-2"/>
                </c:manualLayout>
              </c:layout>
              <c:dLblPos val="outEnd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3021071394014622E-2"/>
                  <c:y val="0.10123466631152617"/>
                </c:manualLayout>
              </c:layout>
              <c:dLblPos val="outEnd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Calibri" pitchFamily="34" charset="0"/>
                    <a:cs typeface="Calibri" pitchFamily="34" charset="0"/>
                  </a:defRPr>
                </a:pPr>
                <a:endParaRPr lang="pt-BR"/>
              </a:p>
            </c:txPr>
            <c:dLblPos val="outEnd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Plan1!$A$3:$A$6</c:f>
              <c:strCache>
                <c:ptCount val="4"/>
                <c:pt idx="0">
                  <c:v>Fornecedores</c:v>
                </c:pt>
                <c:pt idx="1">
                  <c:v>Salários e Encargos</c:v>
                </c:pt>
                <c:pt idx="2">
                  <c:v>Fianceiro</c:v>
                </c:pt>
                <c:pt idx="3">
                  <c:v>Lucro</c:v>
                </c:pt>
              </c:strCache>
            </c:strRef>
          </c:cat>
          <c:val>
            <c:numRef>
              <c:f>Plan1!$B$3:$B$6</c:f>
              <c:numCache>
                <c:formatCode>General</c:formatCode>
                <c:ptCount val="4"/>
                <c:pt idx="0">
                  <c:v>64</c:v>
                </c:pt>
                <c:pt idx="1">
                  <c:v>20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EBBCA06-409E-4E6E-8B25-595C35B90122}" type="datetimeFigureOut">
              <a:rPr lang="pt-BR"/>
              <a:pPr>
                <a:defRPr/>
              </a:pPr>
              <a:t>24/7/2014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E25DB35-2F8E-4A3B-8640-4B6C2F09A7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5ED016A-0F5F-4117-B6FE-523F7BDC2740}" type="datetimeFigureOut">
              <a:rPr lang="pt-BR"/>
              <a:pPr>
                <a:defRPr/>
              </a:pPr>
              <a:t>24/7/2014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3366A62-77A2-4A07-9C87-89A20E2090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lIns="94736" tIns="47368" rIns="94736" bIns="47368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EB849C-5C2C-4744-91BC-1F35E1011F5E}" type="slidenum">
              <a:rPr lang="pt-BR" sz="1200" kern="0">
                <a:solidFill>
                  <a:srgbClr val="000000"/>
                </a:solidFill>
                <a:latin typeface="Arial" pitchFamily="34"/>
                <a:ea typeface="MS PGothic" pitchFamily="34"/>
                <a:cs typeface="Arial" pitchFamily="3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pt-BR" sz="1200" kern="0" dirty="0">
              <a:solidFill>
                <a:srgbClr val="000000"/>
              </a:solidFill>
              <a:latin typeface="Arial" pitchFamily="34"/>
              <a:ea typeface="MS PGothic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lIns="94736" tIns="47368" rIns="94736" bIns="47368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E8D251-C01F-4FA6-8B62-695BCADA25C5}" type="slidenum">
              <a:rPr lang="pt-BR" sz="1200" kern="0">
                <a:solidFill>
                  <a:srgbClr val="000000"/>
                </a:solidFill>
                <a:latin typeface="Arial" pitchFamily="34"/>
                <a:ea typeface="MS PGothic" pitchFamily="34"/>
                <a:cs typeface="Arial" pitchFamily="3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pt-BR" sz="1200" kern="0" dirty="0">
              <a:solidFill>
                <a:srgbClr val="000000"/>
              </a:solidFill>
              <a:latin typeface="Arial" pitchFamily="34"/>
              <a:ea typeface="MS PGothic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lIns="94736" tIns="47368" rIns="94736" bIns="47368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E8D251-C01F-4FA6-8B62-695BCADA25C5}" type="slidenum">
              <a:rPr lang="pt-BR" sz="1200" kern="0">
                <a:solidFill>
                  <a:srgbClr val="000000"/>
                </a:solidFill>
                <a:latin typeface="Arial" pitchFamily="34"/>
                <a:ea typeface="MS PGothic" pitchFamily="34"/>
                <a:cs typeface="Arial" pitchFamily="3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pt-BR" sz="1200" kern="0" dirty="0">
              <a:solidFill>
                <a:srgbClr val="000000"/>
              </a:solidFill>
              <a:latin typeface="Arial" pitchFamily="34"/>
              <a:ea typeface="MS PGothic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lIns="94736" tIns="47368" rIns="94736" bIns="47368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E8D251-C01F-4FA6-8B62-695BCADA25C5}" type="slidenum">
              <a:rPr lang="pt-BR" sz="1200" kern="0">
                <a:solidFill>
                  <a:srgbClr val="000000"/>
                </a:solidFill>
                <a:latin typeface="Arial" pitchFamily="34"/>
                <a:ea typeface="MS PGothic" pitchFamily="34"/>
                <a:cs typeface="Arial" pitchFamily="3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pt-BR" sz="1200" kern="0" dirty="0">
              <a:solidFill>
                <a:srgbClr val="000000"/>
              </a:solidFill>
              <a:latin typeface="Arial" pitchFamily="34"/>
              <a:ea typeface="MS PGothic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lIns="94736" tIns="47368" rIns="94736" bIns="47368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E8D251-C01F-4FA6-8B62-695BCADA25C5}" type="slidenum">
              <a:rPr lang="pt-BR" sz="1200" kern="0">
                <a:solidFill>
                  <a:srgbClr val="000000"/>
                </a:solidFill>
                <a:latin typeface="Arial" pitchFamily="34"/>
                <a:ea typeface="MS PGothic" pitchFamily="34"/>
                <a:cs typeface="Arial" pitchFamily="3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pt-BR" sz="1200" kern="0" dirty="0">
              <a:solidFill>
                <a:srgbClr val="000000"/>
              </a:solidFill>
              <a:latin typeface="Arial" pitchFamily="34"/>
              <a:ea typeface="MS PGothic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lIns="94736" tIns="47368" rIns="94736" bIns="47368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E8D251-C01F-4FA6-8B62-695BCADA25C5}" type="slidenum">
              <a:rPr lang="pt-BR" sz="1200" kern="0">
                <a:solidFill>
                  <a:srgbClr val="000000"/>
                </a:solidFill>
                <a:latin typeface="Arial" pitchFamily="34"/>
                <a:ea typeface="MS PGothic" pitchFamily="34"/>
                <a:cs typeface="Arial" pitchFamily="3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pt-BR" sz="1200" kern="0" dirty="0">
              <a:solidFill>
                <a:srgbClr val="000000"/>
              </a:solidFill>
              <a:latin typeface="Arial" pitchFamily="34"/>
              <a:ea typeface="MS PGothic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5FB98-61AC-4310-A821-F43A3437A076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51779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A63EF-CA30-46CB-9C2D-92B7C443C055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24930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A63EF-CA30-46CB-9C2D-92B7C443C055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072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85B5A0-F184-41B9-B5F4-616C4A3F6E64}" type="datetimeFigureOut">
              <a:rPr lang="pt-BR"/>
              <a:pPr>
                <a:defRPr/>
              </a:pPr>
              <a:t>24/7/2014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A203E1-9225-482E-B35C-B510BB0A02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4D9AC2-4063-4D21-9DF9-440DA5C1CCBE}" type="datetimeFigureOut">
              <a:rPr lang="pt-BR"/>
              <a:pPr>
                <a:defRPr/>
              </a:pPr>
              <a:t>24/7/2014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766B51-62B9-4661-9A38-A8815257E2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101F20-29A2-49C1-81AE-D975580A057C}" type="datetimeFigureOut">
              <a:rPr lang="pt-BR"/>
              <a:pPr>
                <a:defRPr/>
              </a:pPr>
              <a:t>24/7/2014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0429DD-8C69-48AB-8177-8C082CFA93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29DA68-843F-479B-A0CE-C08EE0C1D4DF}" type="datetimeFigureOut">
              <a:rPr lang="pt-BR"/>
              <a:pPr>
                <a:defRPr/>
              </a:pPr>
              <a:t>24/7/2014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AE8287-04E4-4734-90F7-67E38023B3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BA9D4C-034B-4970-9771-8D35B688706B}" type="datetimeFigureOut">
              <a:rPr lang="pt-BR"/>
              <a:pPr>
                <a:defRPr/>
              </a:pPr>
              <a:t>24/7/2014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8C4020-A1C0-4936-9047-879A46EF11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8802D9-8538-4D06-94B1-7EDDEC7FAD90}" type="datetimeFigureOut">
              <a:rPr lang="pt-BR"/>
              <a:pPr>
                <a:defRPr/>
              </a:pPr>
              <a:t>24/7/2014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2586D5-9521-428B-B49C-8646235217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04F8A5-76AC-4B45-B7A1-FBBF7ADA72EA}" type="datetimeFigureOut">
              <a:rPr lang="pt-BR"/>
              <a:pPr>
                <a:defRPr/>
              </a:pPr>
              <a:t>24/7/2014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89652C-2379-488D-8014-45F71B24FC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ECE73F-109B-43D9-ADDF-C51026605EB7}" type="datetimeFigureOut">
              <a:rPr lang="pt-BR"/>
              <a:pPr>
                <a:defRPr/>
              </a:pPr>
              <a:t>24/7/2014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C0C91D-2550-4A01-B1E9-5F8174DC5D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A63D71-321D-4D87-AC79-653A511F8AF5}" type="datetimeFigureOut">
              <a:rPr lang="pt-BR"/>
              <a:pPr>
                <a:defRPr/>
              </a:pPr>
              <a:t>24/7/2014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613F2C-18AA-484B-9759-6A884B03D9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FE2258-AD70-4708-87C5-E97A621CD32B}" type="datetimeFigureOut">
              <a:rPr lang="pt-BR"/>
              <a:pPr>
                <a:defRPr/>
              </a:pPr>
              <a:t>24/7/2014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611946-7EEE-44CA-BF5A-FBD5618520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235FB1-1D63-4C0F-BB65-49D64CC9D943}" type="datetimeFigureOut">
              <a:rPr lang="pt-BR"/>
              <a:pPr>
                <a:defRPr/>
              </a:pPr>
              <a:t>24/7/2014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628248-83B8-4E96-A050-1D9DB9B616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43AA61-8BDC-4B57-A24A-7F6EBA85042C}" type="datetimeFigureOut">
              <a:rPr lang="pt-BR"/>
              <a:pPr>
                <a:defRPr/>
              </a:pPr>
              <a:t>24/7/2014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2F6B23-8AEE-4FD6-8D66-D57D2F291D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1600" y="115888"/>
            <a:ext cx="13430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Conector reto 27"/>
          <p:cNvCxnSpPr/>
          <p:nvPr userDrawn="1"/>
        </p:nvCxnSpPr>
        <p:spPr>
          <a:xfrm>
            <a:off x="1516063" y="881063"/>
            <a:ext cx="7377112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 userDrawn="1"/>
        </p:nvCxnSpPr>
        <p:spPr>
          <a:xfrm>
            <a:off x="107950" y="6669088"/>
            <a:ext cx="88646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jpeg"/><Relationship Id="rId26" Type="http://schemas.openxmlformats.org/officeDocument/2006/relationships/image" Target="../media/image44.png"/><Relationship Id="rId3" Type="http://schemas.openxmlformats.org/officeDocument/2006/relationships/image" Target="../media/image21.jpeg"/><Relationship Id="rId21" Type="http://schemas.openxmlformats.org/officeDocument/2006/relationships/image" Target="../media/image39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20" Type="http://schemas.openxmlformats.org/officeDocument/2006/relationships/image" Target="../media/image38.png"/><Relationship Id="rId29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24" Type="http://schemas.openxmlformats.org/officeDocument/2006/relationships/image" Target="../media/image42.jpeg"/><Relationship Id="rId32" Type="http://schemas.openxmlformats.org/officeDocument/2006/relationships/image" Target="../media/image50.jpe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jpeg"/><Relationship Id="rId10" Type="http://schemas.openxmlformats.org/officeDocument/2006/relationships/image" Target="../media/image28.png"/><Relationship Id="rId19" Type="http://schemas.openxmlformats.org/officeDocument/2006/relationships/image" Target="../media/image37.jpeg"/><Relationship Id="rId31" Type="http://schemas.openxmlformats.org/officeDocument/2006/relationships/image" Target="../media/image49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jpeg"/><Relationship Id="rId22" Type="http://schemas.openxmlformats.org/officeDocument/2006/relationships/image" Target="../media/image40.jpeg"/><Relationship Id="rId27" Type="http://schemas.openxmlformats.org/officeDocument/2006/relationships/image" Target="../media/image45.png"/><Relationship Id="rId30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4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jpeg"/><Relationship Id="rId26" Type="http://schemas.openxmlformats.org/officeDocument/2006/relationships/image" Target="../media/image79.png"/><Relationship Id="rId39" Type="http://schemas.openxmlformats.org/officeDocument/2006/relationships/image" Target="../media/image92.jpeg"/><Relationship Id="rId3" Type="http://schemas.openxmlformats.org/officeDocument/2006/relationships/image" Target="../media/image56.jpeg"/><Relationship Id="rId21" Type="http://schemas.openxmlformats.org/officeDocument/2006/relationships/image" Target="../media/image74.png"/><Relationship Id="rId34" Type="http://schemas.openxmlformats.org/officeDocument/2006/relationships/image" Target="../media/image87.jpeg"/><Relationship Id="rId42" Type="http://schemas.openxmlformats.org/officeDocument/2006/relationships/image" Target="../media/image95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17" Type="http://schemas.openxmlformats.org/officeDocument/2006/relationships/image" Target="../media/image70.jpeg"/><Relationship Id="rId25" Type="http://schemas.openxmlformats.org/officeDocument/2006/relationships/image" Target="../media/image78.png"/><Relationship Id="rId33" Type="http://schemas.openxmlformats.org/officeDocument/2006/relationships/image" Target="../media/image86.png"/><Relationship Id="rId38" Type="http://schemas.openxmlformats.org/officeDocument/2006/relationships/image" Target="../media/image91.jpeg"/><Relationship Id="rId2" Type="http://schemas.openxmlformats.org/officeDocument/2006/relationships/image" Target="../media/image55.png"/><Relationship Id="rId16" Type="http://schemas.openxmlformats.org/officeDocument/2006/relationships/image" Target="../media/image69.jpeg"/><Relationship Id="rId20" Type="http://schemas.openxmlformats.org/officeDocument/2006/relationships/image" Target="../media/image73.jpeg"/><Relationship Id="rId29" Type="http://schemas.openxmlformats.org/officeDocument/2006/relationships/image" Target="../media/image82.png"/><Relationship Id="rId41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32" Type="http://schemas.openxmlformats.org/officeDocument/2006/relationships/image" Target="../media/image85.png"/><Relationship Id="rId37" Type="http://schemas.openxmlformats.org/officeDocument/2006/relationships/image" Target="../media/image90.jpeg"/><Relationship Id="rId40" Type="http://schemas.openxmlformats.org/officeDocument/2006/relationships/image" Target="../media/image93.jpeg"/><Relationship Id="rId45" Type="http://schemas.openxmlformats.org/officeDocument/2006/relationships/image" Target="../media/image98.png"/><Relationship Id="rId5" Type="http://schemas.openxmlformats.org/officeDocument/2006/relationships/image" Target="../media/image58.png"/><Relationship Id="rId15" Type="http://schemas.openxmlformats.org/officeDocument/2006/relationships/image" Target="../media/image68.jpeg"/><Relationship Id="rId23" Type="http://schemas.openxmlformats.org/officeDocument/2006/relationships/image" Target="../media/image76.jpeg"/><Relationship Id="rId28" Type="http://schemas.openxmlformats.org/officeDocument/2006/relationships/image" Target="../media/image81.jpeg"/><Relationship Id="rId36" Type="http://schemas.openxmlformats.org/officeDocument/2006/relationships/image" Target="../media/image89.png"/><Relationship Id="rId10" Type="http://schemas.openxmlformats.org/officeDocument/2006/relationships/image" Target="../media/image63.png"/><Relationship Id="rId19" Type="http://schemas.openxmlformats.org/officeDocument/2006/relationships/image" Target="../media/image72.jpeg"/><Relationship Id="rId31" Type="http://schemas.openxmlformats.org/officeDocument/2006/relationships/image" Target="../media/image84.png"/><Relationship Id="rId44" Type="http://schemas.openxmlformats.org/officeDocument/2006/relationships/image" Target="../media/image97.jpeg"/><Relationship Id="rId4" Type="http://schemas.openxmlformats.org/officeDocument/2006/relationships/image" Target="../media/image57.pn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Relationship Id="rId22" Type="http://schemas.openxmlformats.org/officeDocument/2006/relationships/image" Target="../media/image75.jpeg"/><Relationship Id="rId27" Type="http://schemas.openxmlformats.org/officeDocument/2006/relationships/image" Target="../media/image80.png"/><Relationship Id="rId30" Type="http://schemas.openxmlformats.org/officeDocument/2006/relationships/image" Target="../media/image83.png"/><Relationship Id="rId35" Type="http://schemas.openxmlformats.org/officeDocument/2006/relationships/image" Target="../media/image88.png"/><Relationship Id="rId43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13" Type="http://schemas.openxmlformats.org/officeDocument/2006/relationships/hyperlink" Target="http://www.google.com.br/url?sa=i&amp;rct=j&amp;q=&amp;esrc=s&amp;frm=1&amp;source=images&amp;cd=&amp;cad=rja&amp;uact=8&amp;docid=vt83dXdt5SMa5M&amp;tbnid=aBlDGLEEFrKNtM:&amp;ved=0CAUQjRw&amp;url=http://www.ultraseal.com.br/clientes/votorantim/&amp;ei=xG-PU9HNKfSssASN94HwBQ&amp;bvm=bv.68235269,d.b2k&amp;psig=AFQjCNEZLxw1LwhdvxqdgXSJGVNWZRbcOA&amp;ust=1401995576635397" TargetMode="External"/><Relationship Id="rId18" Type="http://schemas.openxmlformats.org/officeDocument/2006/relationships/image" Target="../media/image110.jpeg"/><Relationship Id="rId3" Type="http://schemas.openxmlformats.org/officeDocument/2006/relationships/image" Target="../media/image100.jpeg"/><Relationship Id="rId21" Type="http://schemas.openxmlformats.org/officeDocument/2006/relationships/image" Target="../media/image111.png"/><Relationship Id="rId7" Type="http://schemas.openxmlformats.org/officeDocument/2006/relationships/image" Target="../media/image104.gif"/><Relationship Id="rId12" Type="http://schemas.openxmlformats.org/officeDocument/2006/relationships/image" Target="../media/image107.gif"/><Relationship Id="rId17" Type="http://schemas.openxmlformats.org/officeDocument/2006/relationships/hyperlink" Target="http://www.google.com.br/url?sa=i&amp;rct=j&amp;q=&amp;esrc=s&amp;frm=1&amp;source=images&amp;cd=&amp;cad=rja&amp;uact=8&amp;docid=Fk7ta4ZKdR4JcM&amp;tbnid=SJCPxcsPqrun4M:&amp;ved=0CAUQjRw&amp;url=http://www.casadoceara50anos.com.br/index.php/18-patrocinio/131-m-dias-branco&amp;ei=hHSPU9KaD7SwsASEo4DIAQ&amp;bvm=bv.68235269,d.b2k&amp;psig=AFQjCNGOme8DrpDSEmpNxSnJyad_e4Njow&amp;ust=1401996790523996" TargetMode="External"/><Relationship Id="rId2" Type="http://schemas.openxmlformats.org/officeDocument/2006/relationships/image" Target="../media/image99.jpeg"/><Relationship Id="rId16" Type="http://schemas.openxmlformats.org/officeDocument/2006/relationships/image" Target="../media/image109.jpeg"/><Relationship Id="rId20" Type="http://schemas.openxmlformats.org/officeDocument/2006/relationships/hyperlink" Target="http://www.vale.com/pt-B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11" Type="http://schemas.openxmlformats.org/officeDocument/2006/relationships/hyperlink" Target="http://www.google.com.br/url?sa=i&amp;rct=j&amp;q=&amp;esrc=s&amp;frm=1&amp;source=images&amp;cd=&amp;cad=rja&amp;uact=8&amp;docid=qOVMY1gdy5p2AM&amp;tbnid=pjtF87APlirE7M:&amp;ved=0CAUQjRw&amp;url=http://goodlogo.com/extended.info/bayer-logo-2572&amp;ei=cW6PU8HcD8XIsATepIGoCg&amp;bvm=bv.68235269,d.b2k&amp;psig=AFQjCNEUpN_zwcdmrGWCMlkg-veRvSQEcQ&amp;ust=1401995070165097" TargetMode="External"/><Relationship Id="rId5" Type="http://schemas.openxmlformats.org/officeDocument/2006/relationships/image" Target="../media/image102.png"/><Relationship Id="rId15" Type="http://schemas.openxmlformats.org/officeDocument/2006/relationships/hyperlink" Target="http://www.google.com.br/url?sa=i&amp;rct=j&amp;q=&amp;esrc=s&amp;frm=1&amp;source=images&amp;cd=&amp;cad=rja&amp;uact=8&amp;docid=31b5KpNU8zRHHM&amp;tbnid=J-bNyy387tsoCM:&amp;ved=0CAUQjRw&amp;url=http://www.adespnews.com/2013/02/duratex-muda-logomarca.html&amp;ei=N3CPU8OLEoW_sQTRjYLADw&amp;bvm=bv.68235269,d.b2k&amp;psig=AFQjCNFK6t4I72e76TTPYVlwuMfX6Xz5NQ&amp;ust=1401995692669941" TargetMode="External"/><Relationship Id="rId10" Type="http://schemas.openxmlformats.org/officeDocument/2006/relationships/image" Target="../media/image106.jpeg"/><Relationship Id="rId19" Type="http://schemas.openxmlformats.org/officeDocument/2006/relationships/image" Target="../media/image44.png"/><Relationship Id="rId4" Type="http://schemas.openxmlformats.org/officeDocument/2006/relationships/image" Target="../media/image101.jpeg"/><Relationship Id="rId9" Type="http://schemas.openxmlformats.org/officeDocument/2006/relationships/hyperlink" Target="http://www.azbio.org/gsk-buys-novartis-vaccine-business" TargetMode="External"/><Relationship Id="rId14" Type="http://schemas.openxmlformats.org/officeDocument/2006/relationships/image" Target="../media/image108.jpeg"/><Relationship Id="rId22" Type="http://schemas.openxmlformats.org/officeDocument/2006/relationships/image" Target="../media/image1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aixaDeTexto 17"/>
          <p:cNvSpPr txBox="1">
            <a:spLocks noChangeArrowheads="1"/>
          </p:cNvSpPr>
          <p:nvPr/>
        </p:nvSpPr>
        <p:spPr bwMode="auto">
          <a:xfrm>
            <a:off x="323850" y="3500438"/>
            <a:ext cx="861218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4800"/>
              </a:lnSpc>
            </a:pPr>
            <a:endParaRPr lang="pt-BR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lnSpc>
                <a:spcPts val="4800"/>
              </a:lnSpc>
            </a:pPr>
            <a:endParaRPr lang="pt-BR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lnSpc>
                <a:spcPts val="4800"/>
              </a:lnSpc>
            </a:pPr>
            <a:r>
              <a:rPr lang="pt-BR" sz="2000" b="1" dirty="0">
                <a:solidFill>
                  <a:srgbClr val="002060"/>
                </a:solidFill>
                <a:latin typeface="Calibri" pitchFamily="34" charset="0"/>
              </a:rPr>
              <a:t>Carlos Alberto dos Santos</a:t>
            </a:r>
          </a:p>
          <a:p>
            <a:pPr algn="ctr">
              <a:lnSpc>
                <a:spcPts val="4800"/>
              </a:lnSpc>
            </a:pPr>
            <a:r>
              <a:rPr lang="pt-BR" sz="2000" b="1" dirty="0">
                <a:solidFill>
                  <a:srgbClr val="002060"/>
                </a:solidFill>
                <a:latin typeface="Calibri" pitchFamily="34" charset="0"/>
              </a:rPr>
              <a:t>Brasília, </a:t>
            </a: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24.07.2014</a:t>
            </a:r>
            <a:endParaRPr lang="pt-BR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91072" y="0"/>
            <a:ext cx="8352928" cy="8589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000" dirty="0" smtClean="0"/>
              <a:t>Diálogos </a:t>
            </a:r>
            <a:r>
              <a:rPr lang="pt-BR" sz="2000" dirty="0"/>
              <a:t>da </a:t>
            </a:r>
            <a:r>
              <a:rPr lang="pt-BR" sz="2000" dirty="0" smtClean="0"/>
              <a:t>MEI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000" dirty="0" smtClean="0"/>
              <a:t> </a:t>
            </a:r>
            <a:r>
              <a:rPr lang="pt-BR" sz="2000" dirty="0"/>
              <a:t>Inovação para Inserir o Brasil nas Cadeias Globais de </a:t>
            </a:r>
            <a:r>
              <a:rPr lang="pt-BR" sz="2000" dirty="0" smtClean="0"/>
              <a:t>Valor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2132856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</a:rPr>
              <a:t>A Inovação como Estratégia para Inserção dos Pequenos Negócios em Cadeias Globais de </a:t>
            </a:r>
            <a:r>
              <a:rPr lang="pt-BR" sz="3600" b="1" dirty="0" smtClean="0">
                <a:solidFill>
                  <a:srgbClr val="0070C0"/>
                </a:solidFill>
              </a:rPr>
              <a:t>Valor</a:t>
            </a:r>
            <a:endParaRPr lang="pt-BR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4" name="Group 20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3032458749"/>
              </p:ext>
            </p:extLst>
          </p:nvPr>
        </p:nvGraphicFramePr>
        <p:xfrm>
          <a:off x="827088" y="1268413"/>
          <a:ext cx="7416800" cy="4846640"/>
        </p:xfrm>
        <a:graphic>
          <a:graphicData uri="http://schemas.openxmlformats.org/drawingml/2006/table">
            <a:tbl>
              <a:tblPr/>
              <a:tblGrid>
                <a:gridCol w="1611312"/>
                <a:gridCol w="1974850"/>
                <a:gridCol w="1827213"/>
                <a:gridCol w="2003425"/>
              </a:tblGrid>
              <a:tr h="719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Países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Participação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Empresas (%)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Participação Emprego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Participação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Val. Adic. PIB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Itália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99,4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68,50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55,60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Espanha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99,0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63,20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50,60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Portugal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99,3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65,20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46,30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França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98,8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45,50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39,70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Reino Unido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98,0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39,40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34,00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Alemanha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97,2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41,10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33,50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Holanda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98,3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50,50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41,00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Grécia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99,5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75,30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55,60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Suécia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99,0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45,60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37,80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Brasil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99,1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52,2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27,00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43" name="Text Box 518"/>
          <p:cNvSpPr txBox="1">
            <a:spLocks noChangeArrowheads="1"/>
          </p:cNvSpPr>
          <p:nvPr/>
        </p:nvSpPr>
        <p:spPr bwMode="auto">
          <a:xfrm>
            <a:off x="1482724" y="260350"/>
            <a:ext cx="74097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33CC"/>
                </a:solidFill>
                <a:latin typeface="Calibri" pitchFamily="34" charset="0"/>
              </a:rPr>
              <a:t>Participação das MPE na Economia</a:t>
            </a:r>
          </a:p>
        </p:txBody>
      </p:sp>
      <p:sp>
        <p:nvSpPr>
          <p:cNvPr id="16922" name="AutoShape 538"/>
          <p:cNvSpPr>
            <a:spLocks noChangeArrowheads="1"/>
          </p:cNvSpPr>
          <p:nvPr/>
        </p:nvSpPr>
        <p:spPr bwMode="auto">
          <a:xfrm>
            <a:off x="2555875" y="1268413"/>
            <a:ext cx="1655763" cy="4824412"/>
          </a:xfrm>
          <a:prstGeom prst="roundRect">
            <a:avLst>
              <a:gd name="adj" fmla="val 16667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6923" name="AutoShape 539"/>
          <p:cNvSpPr>
            <a:spLocks noChangeArrowheads="1"/>
          </p:cNvSpPr>
          <p:nvPr/>
        </p:nvSpPr>
        <p:spPr bwMode="auto">
          <a:xfrm>
            <a:off x="6372225" y="1268413"/>
            <a:ext cx="1655763" cy="4824412"/>
          </a:xfrm>
          <a:prstGeom prst="roundRect">
            <a:avLst>
              <a:gd name="adj" fmla="val 16667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7646" name="Text Box 5"/>
          <p:cNvSpPr txBox="1">
            <a:spLocks noChangeArrowheads="1"/>
          </p:cNvSpPr>
          <p:nvPr/>
        </p:nvSpPr>
        <p:spPr bwMode="auto">
          <a:xfrm>
            <a:off x="684213" y="6237288"/>
            <a:ext cx="39830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18288" rIns="0" bIns="0">
            <a:spAutoFit/>
          </a:bodyPr>
          <a:lstStyle/>
          <a:p>
            <a:r>
              <a:rPr lang="pt-BR" sz="1000" dirty="0">
                <a:solidFill>
                  <a:srgbClr val="000000"/>
                </a:solidFill>
                <a:latin typeface="Calibri" pitchFamily="34" charset="0"/>
              </a:rPr>
              <a:t>Fonte: </a:t>
            </a:r>
            <a:r>
              <a:rPr lang="pt-BR" sz="1000" i="1" dirty="0">
                <a:solidFill>
                  <a:srgbClr val="000000"/>
                </a:solidFill>
                <a:latin typeface="Calibri" pitchFamily="34" charset="0"/>
              </a:rPr>
              <a:t>SBA </a:t>
            </a:r>
            <a:r>
              <a:rPr lang="pt-BR" sz="1000" i="1" dirty="0" err="1">
                <a:solidFill>
                  <a:srgbClr val="000000"/>
                </a:solidFill>
                <a:latin typeface="Calibri" pitchFamily="34" charset="0"/>
              </a:rPr>
              <a:t>Fact</a:t>
            </a:r>
            <a:r>
              <a:rPr lang="pt-BR" sz="10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t-BR" sz="1000" i="1" dirty="0" err="1">
                <a:solidFill>
                  <a:srgbClr val="000000"/>
                </a:solidFill>
                <a:latin typeface="Calibri" pitchFamily="34" charset="0"/>
              </a:rPr>
              <a:t>Sheet</a:t>
            </a:r>
            <a:r>
              <a:rPr lang="pt-BR" sz="1000" i="1" dirty="0">
                <a:solidFill>
                  <a:srgbClr val="000000"/>
                </a:solidFill>
                <a:latin typeface="Calibri" pitchFamily="34" charset="0"/>
              </a:rPr>
              <a:t> 2009 - </a:t>
            </a:r>
            <a:r>
              <a:rPr lang="pt-BR" sz="1000" i="1" dirty="0" err="1">
                <a:solidFill>
                  <a:srgbClr val="000000"/>
                </a:solidFill>
                <a:latin typeface="Calibri" pitchFamily="34" charset="0"/>
              </a:rPr>
              <a:t>European</a:t>
            </a:r>
            <a:r>
              <a:rPr lang="pt-BR" sz="10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t-BR" sz="1000" i="1" dirty="0" err="1">
                <a:solidFill>
                  <a:srgbClr val="000000"/>
                </a:solidFill>
                <a:latin typeface="Calibri" pitchFamily="34" charset="0"/>
              </a:rPr>
              <a:t>Commissiona</a:t>
            </a:r>
            <a:r>
              <a:rPr lang="pt-BR" sz="1000" i="1" dirty="0">
                <a:solidFill>
                  <a:srgbClr val="000000"/>
                </a:solidFill>
                <a:latin typeface="Calibri" pitchFamily="34" charset="0"/>
              </a:rPr>
              <a:t> Enterprise and </a:t>
            </a:r>
            <a:r>
              <a:rPr lang="pt-BR" sz="1000" i="1" dirty="0" err="1">
                <a:solidFill>
                  <a:srgbClr val="000000"/>
                </a:solidFill>
                <a:latin typeface="Calibri" pitchFamily="34" charset="0"/>
              </a:rPr>
              <a:t>Industry</a:t>
            </a:r>
            <a:endParaRPr lang="pt-BR" sz="1000" i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pt-BR" sz="1000" dirty="0">
                <a:solidFill>
                  <a:srgbClr val="000000"/>
                </a:solidFill>
                <a:latin typeface="Calibri" pitchFamily="34" charset="0"/>
              </a:rPr>
              <a:t>             Ministério do Trabalho e </a:t>
            </a: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Emprego, FGV 2014</a:t>
            </a:r>
            <a:endParaRPr lang="pt-BR" sz="1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AutoShape 539"/>
          <p:cNvSpPr>
            <a:spLocks noChangeArrowheads="1"/>
          </p:cNvSpPr>
          <p:nvPr/>
        </p:nvSpPr>
        <p:spPr bwMode="auto">
          <a:xfrm>
            <a:off x="4500563" y="1290638"/>
            <a:ext cx="1655762" cy="4824412"/>
          </a:xfrm>
          <a:prstGeom prst="roundRect">
            <a:avLst>
              <a:gd name="adj" fmla="val 16667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16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22" grpId="0" animBg="1"/>
      <p:bldP spid="16922" grpId="1" animBg="1"/>
      <p:bldP spid="1692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1421" y="1025549"/>
            <a:ext cx="9096902" cy="5145087"/>
            <a:chOff x="-201" y="563"/>
            <a:chExt cx="5845" cy="3241"/>
          </a:xfrm>
        </p:grpSpPr>
        <p:graphicFrame>
          <p:nvGraphicFramePr>
            <p:cNvPr id="102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921260152"/>
                </p:ext>
              </p:extLst>
            </p:nvPr>
          </p:nvGraphicFramePr>
          <p:xfrm>
            <a:off x="-201" y="563"/>
            <a:ext cx="5845" cy="3241"/>
          </p:xfrm>
          <a:graphic>
            <a:graphicData uri="http://schemas.openxmlformats.org/presentationml/2006/ole">
              <p:oleObj spid="_x0000_s28674" name="Worksheet" r:id="rId3" imgW="11220585" imgH="6229350" progId="Excel.Sheet.8">
                <p:embed/>
              </p:oleObj>
            </a:graphicData>
          </a:graphic>
        </p:graphicFrame>
        <p:sp>
          <p:nvSpPr>
            <p:cNvPr id="1033" name="AutoShape 11"/>
            <p:cNvSpPr>
              <a:spLocks noChangeArrowheads="1"/>
            </p:cNvSpPr>
            <p:nvPr/>
          </p:nvSpPr>
          <p:spPr bwMode="auto">
            <a:xfrm>
              <a:off x="367" y="1083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 rot="5400000">
              <a:off x="5434" y="3124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cxnSp>
        <p:nvCxnSpPr>
          <p:cNvPr id="7" name="Conector reto 6"/>
          <p:cNvCxnSpPr/>
          <p:nvPr/>
        </p:nvCxnSpPr>
        <p:spPr>
          <a:xfrm flipV="1">
            <a:off x="4006718" y="2924175"/>
            <a:ext cx="4105275" cy="1081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2942267" y="3304883"/>
            <a:ext cx="161925" cy="152400"/>
          </a:xfrm>
          <a:prstGeom prst="flowChartDecision">
            <a:avLst/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17800" y="2898029"/>
            <a:ext cx="5175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22860" rIns="0" bIns="0">
            <a:spAutoFit/>
          </a:bodyPr>
          <a:lstStyle/>
          <a:p>
            <a:r>
              <a:rPr lang="pt-BR" sz="1000" dirty="0">
                <a:latin typeface="Verdana" pitchFamily="34" charset="0"/>
              </a:rPr>
              <a:t>  Brasil </a:t>
            </a:r>
          </a:p>
          <a:p>
            <a:r>
              <a:rPr lang="pt-BR" sz="1000" dirty="0">
                <a:latin typeface="Verdana" pitchFamily="34" charset="0"/>
              </a:rPr>
              <a:t>(</a:t>
            </a:r>
            <a:r>
              <a:rPr lang="pt-BR" sz="1000" dirty="0" smtClean="0">
                <a:latin typeface="Verdana" pitchFamily="34" charset="0"/>
              </a:rPr>
              <a:t>52;27)</a:t>
            </a:r>
            <a:endParaRPr lang="pt-BR" sz="1000" dirty="0">
              <a:latin typeface="Verdana" pitchFamily="34" charset="0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505619" y="6297344"/>
            <a:ext cx="3984296" cy="32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18288" rIns="0" bIns="0">
            <a:spAutoFit/>
          </a:bodyPr>
          <a:lstStyle/>
          <a:p>
            <a:r>
              <a:rPr lang="pt-BR" sz="1000" dirty="0">
                <a:solidFill>
                  <a:srgbClr val="000000"/>
                </a:solidFill>
                <a:latin typeface="Calibri" pitchFamily="34" charset="0"/>
              </a:rPr>
              <a:t>Fonte: </a:t>
            </a:r>
            <a:r>
              <a:rPr lang="pt-BR" sz="1000" i="1" dirty="0">
                <a:solidFill>
                  <a:srgbClr val="000000"/>
                </a:solidFill>
                <a:latin typeface="Calibri" pitchFamily="34" charset="0"/>
              </a:rPr>
              <a:t>SBA </a:t>
            </a:r>
            <a:r>
              <a:rPr lang="pt-BR" sz="1000" i="1" dirty="0" err="1">
                <a:solidFill>
                  <a:srgbClr val="000000"/>
                </a:solidFill>
                <a:latin typeface="Calibri" pitchFamily="34" charset="0"/>
              </a:rPr>
              <a:t>Fact</a:t>
            </a:r>
            <a:r>
              <a:rPr lang="pt-BR" sz="10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t-BR" sz="1000" i="1" dirty="0" err="1">
                <a:solidFill>
                  <a:srgbClr val="000000"/>
                </a:solidFill>
                <a:latin typeface="Calibri" pitchFamily="34" charset="0"/>
              </a:rPr>
              <a:t>Sheet</a:t>
            </a:r>
            <a:r>
              <a:rPr lang="pt-BR" sz="1000" i="1" dirty="0">
                <a:solidFill>
                  <a:srgbClr val="000000"/>
                </a:solidFill>
                <a:latin typeface="Calibri" pitchFamily="34" charset="0"/>
              </a:rPr>
              <a:t> 2009 - </a:t>
            </a:r>
            <a:r>
              <a:rPr lang="pt-BR" sz="1000" i="1" dirty="0" err="1">
                <a:solidFill>
                  <a:srgbClr val="000000"/>
                </a:solidFill>
                <a:latin typeface="Calibri" pitchFamily="34" charset="0"/>
              </a:rPr>
              <a:t>European</a:t>
            </a:r>
            <a:r>
              <a:rPr lang="pt-BR" sz="10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t-BR" sz="1000" i="1" dirty="0" err="1">
                <a:solidFill>
                  <a:srgbClr val="000000"/>
                </a:solidFill>
                <a:latin typeface="Calibri" pitchFamily="34" charset="0"/>
              </a:rPr>
              <a:t>Commissiona</a:t>
            </a:r>
            <a:r>
              <a:rPr lang="pt-BR" sz="1000" i="1" dirty="0">
                <a:solidFill>
                  <a:srgbClr val="000000"/>
                </a:solidFill>
                <a:latin typeface="Calibri" pitchFamily="34" charset="0"/>
              </a:rPr>
              <a:t> Enterprise and </a:t>
            </a:r>
            <a:r>
              <a:rPr lang="pt-BR" sz="1000" i="1" dirty="0" err="1">
                <a:solidFill>
                  <a:srgbClr val="000000"/>
                </a:solidFill>
                <a:latin typeface="Calibri" pitchFamily="34" charset="0"/>
              </a:rPr>
              <a:t>Industry</a:t>
            </a:r>
            <a:endParaRPr lang="pt-BR" sz="1000" i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pt-BR" sz="1000" dirty="0">
                <a:solidFill>
                  <a:srgbClr val="000000"/>
                </a:solidFill>
                <a:latin typeface="Calibri" pitchFamily="34" charset="0"/>
              </a:rPr>
              <a:t>Ministério do Trabalho e </a:t>
            </a:r>
            <a:r>
              <a:rPr lang="pt-BR" sz="1000" dirty="0" smtClean="0">
                <a:solidFill>
                  <a:srgbClr val="000000"/>
                </a:solidFill>
                <a:latin typeface="Calibri" pitchFamily="34" charset="0"/>
              </a:rPr>
              <a:t>Emprego, FGV 2014</a:t>
            </a:r>
            <a:endParaRPr lang="pt-BR" sz="1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30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7"/>
          <p:cNvSpPr txBox="1">
            <a:spLocks noChangeArrowheads="1"/>
          </p:cNvSpPr>
          <p:nvPr/>
        </p:nvSpPr>
        <p:spPr bwMode="auto">
          <a:xfrm>
            <a:off x="250825" y="0"/>
            <a:ext cx="8612188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4800"/>
              </a:lnSpc>
              <a:defRPr/>
            </a:pPr>
            <a:r>
              <a:rPr lang="pt-BR" sz="40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Agenda</a:t>
            </a:r>
          </a:p>
        </p:txBody>
      </p:sp>
      <p:sp>
        <p:nvSpPr>
          <p:cNvPr id="21507" name="CaixaDeTexto 17"/>
          <p:cNvSpPr txBox="1">
            <a:spLocks noChangeArrowheads="1"/>
          </p:cNvSpPr>
          <p:nvPr/>
        </p:nvSpPr>
        <p:spPr bwMode="auto">
          <a:xfrm>
            <a:off x="755575" y="2276475"/>
            <a:ext cx="81074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>
                <a:solidFill>
                  <a:schemeClr val="bg1">
                    <a:lumMod val="75000"/>
                  </a:schemeClr>
                </a:solidFill>
              </a:rPr>
              <a:t>Os Pequenos Negócios </a:t>
            </a:r>
          </a:p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/>
              <a:t>O Desafio da Inovação</a:t>
            </a:r>
            <a:endParaRPr lang="pt-BR" sz="3200" b="1" dirty="0"/>
          </a:p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>
                <a:solidFill>
                  <a:schemeClr val="bg1">
                    <a:lumMod val="75000"/>
                  </a:schemeClr>
                </a:solidFill>
              </a:rPr>
              <a:t>As Cadeias Globais de Valor</a:t>
            </a:r>
            <a:endParaRPr lang="pt-BR" sz="4000" b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15"/>
            <a:ext cx="9144000" cy="6847485"/>
          </a:xfrm>
          <a:prstGeom prst="rect">
            <a:avLst/>
          </a:prstGeom>
        </p:spPr>
      </p:pic>
      <p:cxnSp>
        <p:nvCxnSpPr>
          <p:cNvPr id="3" name="Conector de seta reta 2"/>
          <p:cNvCxnSpPr/>
          <p:nvPr/>
        </p:nvCxnSpPr>
        <p:spPr>
          <a:xfrm flipH="1">
            <a:off x="8244408" y="1844824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326859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7"/>
          <p:cNvSpPr txBox="1">
            <a:spLocks noChangeArrowheads="1"/>
          </p:cNvSpPr>
          <p:nvPr/>
        </p:nvSpPr>
        <p:spPr bwMode="auto">
          <a:xfrm>
            <a:off x="0" y="2564904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/>
              <a:t>Sensibilizar</a:t>
            </a:r>
          </a:p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/>
              <a:t>Identificar necessidades e possibilidades</a:t>
            </a:r>
          </a:p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/>
              <a:t>Oferecer e implementar soluções</a:t>
            </a:r>
          </a:p>
          <a:p>
            <a:pPr marL="914400" indent="-914400">
              <a:lnSpc>
                <a:spcPct val="150000"/>
              </a:lnSpc>
            </a:pPr>
            <a:endParaRPr lang="pt-BR" sz="3200" b="1" dirty="0" smtClean="0"/>
          </a:p>
          <a:p>
            <a:pPr marL="914400" indent="-914400">
              <a:lnSpc>
                <a:spcPct val="150000"/>
              </a:lnSpc>
            </a:pPr>
            <a:endParaRPr lang="pt-BR" sz="3200" b="1" dirty="0" smtClean="0"/>
          </a:p>
          <a:p>
            <a:pPr marL="914400" indent="-914400">
              <a:lnSpc>
                <a:spcPct val="150000"/>
              </a:lnSpc>
            </a:pPr>
            <a:endParaRPr lang="pt-BR" sz="3200" b="1" dirty="0"/>
          </a:p>
        </p:txBody>
      </p:sp>
      <p:sp>
        <p:nvSpPr>
          <p:cNvPr id="4" name="CaixaDeTexto 17"/>
          <p:cNvSpPr txBox="1">
            <a:spLocks noChangeArrowheads="1"/>
          </p:cNvSpPr>
          <p:nvPr/>
        </p:nvSpPr>
        <p:spPr bwMode="auto">
          <a:xfrm>
            <a:off x="755577" y="980728"/>
            <a:ext cx="7488832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 algn="ctr">
              <a:lnSpc>
                <a:spcPct val="150000"/>
              </a:lnSpc>
            </a:pPr>
            <a:r>
              <a:rPr lang="pt-BR" sz="3200" b="1" dirty="0" smtClean="0"/>
              <a:t>Inovação em Pequenos Negócios?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7"/>
          <p:cNvSpPr txBox="1">
            <a:spLocks noChangeArrowheads="1"/>
          </p:cNvSpPr>
          <p:nvPr/>
        </p:nvSpPr>
        <p:spPr bwMode="auto">
          <a:xfrm>
            <a:off x="0" y="2564904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/>
              <a:t>Sensibilizar</a:t>
            </a:r>
          </a:p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</a:rPr>
              <a:t>Identificar necessidades e possibilidades</a:t>
            </a:r>
          </a:p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</a:rPr>
              <a:t>Oferecer (e implementar) soluções</a:t>
            </a:r>
          </a:p>
          <a:p>
            <a:pPr marL="914400" indent="-914400">
              <a:lnSpc>
                <a:spcPct val="150000"/>
              </a:lnSpc>
            </a:pPr>
            <a:endParaRPr lang="pt-BR" sz="3200" b="1" dirty="0" smtClean="0"/>
          </a:p>
          <a:p>
            <a:pPr marL="914400" indent="-914400">
              <a:lnSpc>
                <a:spcPct val="150000"/>
              </a:lnSpc>
            </a:pPr>
            <a:endParaRPr lang="pt-BR" sz="3200" b="1" dirty="0" smtClean="0"/>
          </a:p>
          <a:p>
            <a:pPr marL="914400" indent="-914400">
              <a:lnSpc>
                <a:spcPct val="150000"/>
              </a:lnSpc>
            </a:pPr>
            <a:endParaRPr lang="pt-BR" sz="3200" b="1" dirty="0"/>
          </a:p>
        </p:txBody>
      </p:sp>
      <p:sp>
        <p:nvSpPr>
          <p:cNvPr id="4" name="CaixaDeTexto 17"/>
          <p:cNvSpPr txBox="1">
            <a:spLocks noChangeArrowheads="1"/>
          </p:cNvSpPr>
          <p:nvPr/>
        </p:nvSpPr>
        <p:spPr bwMode="auto">
          <a:xfrm>
            <a:off x="755577" y="980728"/>
            <a:ext cx="7488832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 algn="ctr">
              <a:lnSpc>
                <a:spcPct val="150000"/>
              </a:lnSpc>
            </a:pPr>
            <a:r>
              <a:rPr lang="pt-BR" sz="3200" b="1" dirty="0" smtClean="0"/>
              <a:t>Inovação em Pequenos Negócios?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7467"/>
            <a:ext cx="9144000" cy="6865467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>
            <a:off x="8028384" y="3861048"/>
            <a:ext cx="559296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8388424" y="5733256"/>
            <a:ext cx="559296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8172400" y="4869160"/>
            <a:ext cx="559296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896174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7"/>
          <p:cNvSpPr txBox="1">
            <a:spLocks noChangeArrowheads="1"/>
          </p:cNvSpPr>
          <p:nvPr/>
        </p:nvSpPr>
        <p:spPr bwMode="auto">
          <a:xfrm>
            <a:off x="0" y="3429000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 algn="ctr">
              <a:lnSpc>
                <a:spcPct val="150000"/>
              </a:lnSpc>
            </a:pPr>
            <a:r>
              <a:rPr lang="pt-BR" sz="3600" b="1" dirty="0" smtClean="0"/>
              <a:t>Fazer diferente para fazer melhor!</a:t>
            </a:r>
          </a:p>
          <a:p>
            <a:pPr marL="914400" indent="-914400">
              <a:lnSpc>
                <a:spcPct val="150000"/>
              </a:lnSpc>
            </a:pPr>
            <a:endParaRPr lang="pt-BR" sz="3200" b="1" dirty="0"/>
          </a:p>
        </p:txBody>
      </p:sp>
      <p:sp>
        <p:nvSpPr>
          <p:cNvPr id="4" name="CaixaDeTexto 17"/>
          <p:cNvSpPr txBox="1">
            <a:spLocks noChangeArrowheads="1"/>
          </p:cNvSpPr>
          <p:nvPr/>
        </p:nvSpPr>
        <p:spPr bwMode="auto">
          <a:xfrm>
            <a:off x="755577" y="980728"/>
            <a:ext cx="7488832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 algn="ctr">
              <a:lnSpc>
                <a:spcPct val="150000"/>
              </a:lnSpc>
            </a:pPr>
            <a:r>
              <a:rPr lang="pt-BR" sz="3200" b="1" dirty="0" smtClean="0"/>
              <a:t>Inovação em Pequenos Negócios?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7"/>
          <p:cNvSpPr txBox="1">
            <a:spLocks noChangeArrowheads="1"/>
          </p:cNvSpPr>
          <p:nvPr/>
        </p:nvSpPr>
        <p:spPr bwMode="auto">
          <a:xfrm>
            <a:off x="0" y="2564904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</a:rPr>
              <a:t>Sensibilizar</a:t>
            </a:r>
          </a:p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/>
              <a:t>Identificar necessidades e possibilidades</a:t>
            </a:r>
          </a:p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</a:rPr>
              <a:t>Oferecer (e implementar) soluções</a:t>
            </a:r>
          </a:p>
          <a:p>
            <a:pPr marL="914400" indent="-914400">
              <a:lnSpc>
                <a:spcPct val="150000"/>
              </a:lnSpc>
            </a:pPr>
            <a:endParaRPr lang="pt-BR" sz="3200" b="1" dirty="0" smtClean="0"/>
          </a:p>
          <a:p>
            <a:pPr marL="914400" indent="-914400">
              <a:lnSpc>
                <a:spcPct val="150000"/>
              </a:lnSpc>
            </a:pPr>
            <a:endParaRPr lang="pt-BR" sz="3200" b="1" dirty="0" smtClean="0"/>
          </a:p>
          <a:p>
            <a:pPr marL="914400" indent="-914400">
              <a:lnSpc>
                <a:spcPct val="150000"/>
              </a:lnSpc>
            </a:pPr>
            <a:endParaRPr lang="pt-BR" sz="3200" b="1" dirty="0"/>
          </a:p>
        </p:txBody>
      </p:sp>
      <p:sp>
        <p:nvSpPr>
          <p:cNvPr id="4" name="CaixaDeTexto 17"/>
          <p:cNvSpPr txBox="1">
            <a:spLocks noChangeArrowheads="1"/>
          </p:cNvSpPr>
          <p:nvPr/>
        </p:nvSpPr>
        <p:spPr bwMode="auto">
          <a:xfrm>
            <a:off x="755577" y="980728"/>
            <a:ext cx="7488832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 algn="ctr">
              <a:lnSpc>
                <a:spcPct val="150000"/>
              </a:lnSpc>
            </a:pPr>
            <a:r>
              <a:rPr lang="pt-BR" sz="3200" b="1" dirty="0" smtClean="0"/>
              <a:t>Inovação em Pequenos Negócios?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11"/>
            <a:ext cx="9144000" cy="6867103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H="1">
            <a:off x="6876256" y="206084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7236296" y="278092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6876256" y="3356992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605017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7"/>
          <p:cNvSpPr txBox="1">
            <a:spLocks noChangeArrowheads="1"/>
          </p:cNvSpPr>
          <p:nvPr/>
        </p:nvSpPr>
        <p:spPr bwMode="auto">
          <a:xfrm>
            <a:off x="250825" y="0"/>
            <a:ext cx="8612188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4800"/>
              </a:lnSpc>
              <a:defRPr/>
            </a:pPr>
            <a:r>
              <a:rPr lang="pt-BR" sz="40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Agenda</a:t>
            </a:r>
          </a:p>
        </p:txBody>
      </p:sp>
      <p:sp>
        <p:nvSpPr>
          <p:cNvPr id="21507" name="CaixaDeTexto 17"/>
          <p:cNvSpPr txBox="1">
            <a:spLocks noChangeArrowheads="1"/>
          </p:cNvSpPr>
          <p:nvPr/>
        </p:nvSpPr>
        <p:spPr bwMode="auto">
          <a:xfrm>
            <a:off x="755575" y="2276475"/>
            <a:ext cx="81074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/>
              <a:t>Os Pequenos Negócios </a:t>
            </a:r>
          </a:p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/>
              <a:t>O Desafio da Inovação</a:t>
            </a:r>
            <a:endParaRPr lang="pt-BR" sz="3200" b="1" dirty="0">
              <a:latin typeface="Calibri" pitchFamily="34" charset="0"/>
            </a:endParaRPr>
          </a:p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/>
              <a:t>As Cadeias Globais de Valor</a:t>
            </a:r>
            <a:endParaRPr lang="pt-BR" sz="40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7"/>
          <p:cNvSpPr txBox="1">
            <a:spLocks noChangeArrowheads="1"/>
          </p:cNvSpPr>
          <p:nvPr/>
        </p:nvSpPr>
        <p:spPr bwMode="auto">
          <a:xfrm>
            <a:off x="0" y="2564904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</a:rPr>
              <a:t>Sensibilizar</a:t>
            </a:r>
          </a:p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</a:rPr>
              <a:t>Identificar necessidades e possibilidades</a:t>
            </a:r>
          </a:p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/>
              <a:t>Oferecer (e implementar) soluções</a:t>
            </a:r>
          </a:p>
          <a:p>
            <a:pPr marL="914400" indent="-914400">
              <a:lnSpc>
                <a:spcPct val="150000"/>
              </a:lnSpc>
            </a:pPr>
            <a:endParaRPr lang="pt-BR" sz="3200" b="1" dirty="0" smtClean="0"/>
          </a:p>
          <a:p>
            <a:pPr marL="914400" indent="-914400">
              <a:lnSpc>
                <a:spcPct val="150000"/>
              </a:lnSpc>
            </a:pPr>
            <a:endParaRPr lang="pt-BR" sz="3200" b="1" dirty="0" smtClean="0"/>
          </a:p>
          <a:p>
            <a:pPr marL="914400" indent="-914400">
              <a:lnSpc>
                <a:spcPct val="150000"/>
              </a:lnSpc>
            </a:pPr>
            <a:endParaRPr lang="pt-BR" sz="3200" b="1" dirty="0"/>
          </a:p>
        </p:txBody>
      </p:sp>
      <p:sp>
        <p:nvSpPr>
          <p:cNvPr id="4" name="CaixaDeTexto 17"/>
          <p:cNvSpPr txBox="1">
            <a:spLocks noChangeArrowheads="1"/>
          </p:cNvSpPr>
          <p:nvPr/>
        </p:nvSpPr>
        <p:spPr bwMode="auto">
          <a:xfrm>
            <a:off x="755577" y="980728"/>
            <a:ext cx="7488832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 algn="ctr">
              <a:lnSpc>
                <a:spcPct val="150000"/>
              </a:lnSpc>
            </a:pPr>
            <a:r>
              <a:rPr lang="pt-BR" sz="3200" b="1" dirty="0" smtClean="0"/>
              <a:t>Inovação em Pequenos Negócios?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9898" cy="6858000"/>
          </a:xfrm>
          <a:prstGeom prst="rect">
            <a:avLst/>
          </a:prstGeom>
        </p:spPr>
      </p:pic>
      <p:cxnSp>
        <p:nvCxnSpPr>
          <p:cNvPr id="3" name="Conector de seta reta 2"/>
          <p:cNvCxnSpPr/>
          <p:nvPr/>
        </p:nvCxnSpPr>
        <p:spPr>
          <a:xfrm flipH="1">
            <a:off x="8639944" y="494116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Conector de seta reta 3"/>
          <p:cNvCxnSpPr/>
          <p:nvPr/>
        </p:nvCxnSpPr>
        <p:spPr>
          <a:xfrm flipH="1">
            <a:off x="7740352" y="458112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 flipH="1">
            <a:off x="8172400" y="3717032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60481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1854"/>
            <a:ext cx="9108504" cy="64031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34266"/>
            <a:ext cx="9144000" cy="523734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>
            <a:off x="323528" y="2492896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395536" y="5085184"/>
            <a:ext cx="592832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179512" y="5661248"/>
            <a:ext cx="592832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097874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SEBRAET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3304290" cy="1296144"/>
          </a:xfrm>
          <a:prstGeom prst="rect">
            <a:avLst/>
          </a:prstGeom>
        </p:spPr>
      </p:pic>
      <p:pic>
        <p:nvPicPr>
          <p:cNvPr id="8" name="Imagem 7" descr="logo 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556792"/>
            <a:ext cx="2000606" cy="1728192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67544" y="2060848"/>
            <a:ext cx="3888432" cy="180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3528" y="3284984"/>
            <a:ext cx="4572000" cy="1209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1100" dirty="0" smtClean="0"/>
              <a:t>Fornecedores: </a:t>
            </a:r>
            <a:r>
              <a:rPr lang="pt-BR" sz="1100" dirty="0" smtClean="0">
                <a:solidFill>
                  <a:srgbClr val="0070C0"/>
                </a:solidFill>
              </a:rPr>
              <a:t>1.407</a:t>
            </a:r>
          </a:p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1100" dirty="0" smtClean="0"/>
              <a:t>Meta 2014: </a:t>
            </a:r>
            <a:r>
              <a:rPr lang="pt-BR" sz="1100" dirty="0" smtClean="0">
                <a:solidFill>
                  <a:srgbClr val="0070C0"/>
                </a:solidFill>
              </a:rPr>
              <a:t>80.000 empresas</a:t>
            </a:r>
          </a:p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1100" dirty="0" smtClean="0"/>
              <a:t>Até junho: </a:t>
            </a:r>
            <a:r>
              <a:rPr lang="pt-BR" sz="1100" dirty="0" smtClean="0">
                <a:solidFill>
                  <a:srgbClr val="0070C0"/>
                </a:solidFill>
              </a:rPr>
              <a:t>19.726 empresas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1100" dirty="0" smtClean="0"/>
              <a:t>2014: </a:t>
            </a:r>
            <a:r>
              <a:rPr lang="pt-BR" sz="1100" dirty="0" smtClean="0">
                <a:solidFill>
                  <a:srgbClr val="0070C0"/>
                </a:solidFill>
              </a:rPr>
              <a:t>R$ 290,0 milhões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580112" y="3356992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1200" dirty="0" smtClean="0"/>
              <a:t>Nº de Agentes em Campo: </a:t>
            </a:r>
            <a:r>
              <a:rPr lang="pt-BR" sz="1200" dirty="0" smtClean="0">
                <a:solidFill>
                  <a:srgbClr val="0070C0"/>
                </a:solidFill>
              </a:rPr>
              <a:t>1.043</a:t>
            </a:r>
          </a:p>
          <a:p>
            <a:pPr>
              <a:lnSpc>
                <a:spcPct val="150000"/>
              </a:lnSpc>
              <a:buNone/>
            </a:pPr>
            <a:r>
              <a:rPr lang="pt-BR" sz="1200" dirty="0" smtClean="0"/>
              <a:t>Meta de Atendimento 2014: </a:t>
            </a:r>
            <a:r>
              <a:rPr lang="pt-BR" sz="1200" dirty="0" smtClean="0">
                <a:solidFill>
                  <a:srgbClr val="0070C0"/>
                </a:solidFill>
              </a:rPr>
              <a:t>45.000 EPP</a:t>
            </a:r>
          </a:p>
          <a:p>
            <a:pPr>
              <a:lnSpc>
                <a:spcPct val="150000"/>
              </a:lnSpc>
              <a:buNone/>
            </a:pPr>
            <a:r>
              <a:rPr lang="pt-BR" sz="1200" dirty="0" smtClean="0"/>
              <a:t>Atendimento (até junho): </a:t>
            </a:r>
            <a:r>
              <a:rPr lang="pt-BR" sz="1200" dirty="0" smtClean="0">
                <a:solidFill>
                  <a:srgbClr val="0070C0"/>
                </a:solidFill>
              </a:rPr>
              <a:t>22.286 empresas</a:t>
            </a:r>
          </a:p>
          <a:p>
            <a:pPr>
              <a:lnSpc>
                <a:spcPct val="150000"/>
              </a:lnSpc>
            </a:pPr>
            <a:r>
              <a:rPr lang="pt-BR" sz="1200" dirty="0" smtClean="0"/>
              <a:t>2014: </a:t>
            </a:r>
            <a:r>
              <a:rPr lang="pt-BR" sz="1200" dirty="0" smtClean="0">
                <a:solidFill>
                  <a:srgbClr val="0070C0"/>
                </a:solidFill>
              </a:rPr>
              <a:t>R$ 82,7 milhões</a:t>
            </a:r>
          </a:p>
        </p:txBody>
      </p:sp>
      <p:pic>
        <p:nvPicPr>
          <p:cNvPr id="9" name="Imagem 8" descr="logo sebraema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3438" y="4934421"/>
            <a:ext cx="2380179" cy="12982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69468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7"/>
          <p:cNvSpPr txBox="1">
            <a:spLocks noChangeArrowheads="1"/>
          </p:cNvSpPr>
          <p:nvPr/>
        </p:nvSpPr>
        <p:spPr bwMode="auto">
          <a:xfrm>
            <a:off x="250825" y="0"/>
            <a:ext cx="8612188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4800"/>
              </a:lnSpc>
              <a:defRPr/>
            </a:pPr>
            <a:r>
              <a:rPr lang="pt-BR" sz="40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Agenda</a:t>
            </a:r>
          </a:p>
        </p:txBody>
      </p:sp>
      <p:sp>
        <p:nvSpPr>
          <p:cNvPr id="21507" name="CaixaDeTexto 17"/>
          <p:cNvSpPr txBox="1">
            <a:spLocks noChangeArrowheads="1"/>
          </p:cNvSpPr>
          <p:nvPr/>
        </p:nvSpPr>
        <p:spPr bwMode="auto">
          <a:xfrm>
            <a:off x="755575" y="2276475"/>
            <a:ext cx="81074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>
                <a:solidFill>
                  <a:schemeClr val="bg1">
                    <a:lumMod val="75000"/>
                  </a:schemeClr>
                </a:solidFill>
              </a:rPr>
              <a:t>Os Pequenos Negócios </a:t>
            </a:r>
          </a:p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>
                <a:solidFill>
                  <a:schemeClr val="bg1">
                    <a:lumMod val="75000"/>
                  </a:schemeClr>
                </a:solidFill>
              </a:rPr>
              <a:t>O Desafio da Inovação</a:t>
            </a:r>
          </a:p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/>
              <a:t>As Cadeias Globais de Valor</a:t>
            </a:r>
            <a:endParaRPr lang="pt-BR" sz="32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 l="4978" t="11914" r="26970" b="10937"/>
          <a:stretch>
            <a:fillRect/>
          </a:stretch>
        </p:blipFill>
        <p:spPr bwMode="auto">
          <a:xfrm>
            <a:off x="0" y="1447363"/>
            <a:ext cx="8406142" cy="5357850"/>
          </a:xfrm>
          <a:prstGeom prst="rect">
            <a:avLst/>
          </a:prstGeom>
          <a:ln>
            <a:solidFill>
              <a:srgbClr val="C00000"/>
            </a:solidFill>
          </a:ln>
          <a:effectLst>
            <a:softEdge rad="112500"/>
          </a:effectLst>
        </p:spPr>
      </p:pic>
      <p:sp>
        <p:nvSpPr>
          <p:cNvPr id="13" name="Elipse 12"/>
          <p:cNvSpPr/>
          <p:nvPr/>
        </p:nvSpPr>
        <p:spPr>
          <a:xfrm>
            <a:off x="5887289" y="4177809"/>
            <a:ext cx="1224136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318025" y="6100505"/>
            <a:ext cx="1224136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427984" y="5301208"/>
            <a:ext cx="1074333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C00000"/>
                </a:solidFill>
              </a:rPr>
              <a:t>GRANDE</a:t>
            </a:r>
          </a:p>
          <a:p>
            <a:r>
              <a:rPr lang="pt-BR" sz="1400" b="1" dirty="0" smtClean="0">
                <a:solidFill>
                  <a:srgbClr val="C00000"/>
                </a:solidFill>
              </a:rPr>
              <a:t>EMPRESA</a:t>
            </a:r>
          </a:p>
        </p:txBody>
      </p:sp>
      <p:cxnSp>
        <p:nvCxnSpPr>
          <p:cNvPr id="17" name="Conector de seta reta 16"/>
          <p:cNvCxnSpPr/>
          <p:nvPr/>
        </p:nvCxnSpPr>
        <p:spPr>
          <a:xfrm flipV="1">
            <a:off x="4683267" y="4595493"/>
            <a:ext cx="1008112" cy="576064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>
            <a:off x="3232936" y="5706802"/>
            <a:ext cx="576064" cy="36004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804248" y="5229200"/>
            <a:ext cx="1688887" cy="738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C00000"/>
                </a:solidFill>
              </a:rPr>
              <a:t>Encadeamentos</a:t>
            </a:r>
          </a:p>
          <a:p>
            <a:r>
              <a:rPr lang="pt-BR" sz="1400" b="1" dirty="0" smtClean="0">
                <a:solidFill>
                  <a:srgbClr val="C00000"/>
                </a:solidFill>
              </a:rPr>
              <a:t>com PEQUENAS</a:t>
            </a:r>
          </a:p>
          <a:p>
            <a:r>
              <a:rPr lang="pt-BR" sz="1400" b="1" dirty="0" smtClean="0">
                <a:solidFill>
                  <a:srgbClr val="C00000"/>
                </a:solidFill>
              </a:rPr>
              <a:t>EMPRESAS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7111425" y="4437112"/>
            <a:ext cx="484911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7596336" y="4437112"/>
            <a:ext cx="1" cy="84292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V="1">
            <a:off x="3542161" y="6578478"/>
            <a:ext cx="4028040" cy="18874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7570201" y="6066842"/>
            <a:ext cx="6482" cy="51163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8640"/>
            <a:ext cx="4320480" cy="1016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01281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637"/>
            <a:ext cx="9143999" cy="6881274"/>
          </a:xfrm>
          <a:prstGeom prst="rect">
            <a:avLst/>
          </a:prstGeom>
        </p:spPr>
      </p:pic>
      <p:cxnSp>
        <p:nvCxnSpPr>
          <p:cNvPr id="3" name="Conector de seta reta 2"/>
          <p:cNvCxnSpPr/>
          <p:nvPr/>
        </p:nvCxnSpPr>
        <p:spPr>
          <a:xfrm flipH="1">
            <a:off x="7164288" y="4005064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Conector de seta reta 3"/>
          <p:cNvCxnSpPr/>
          <p:nvPr/>
        </p:nvCxnSpPr>
        <p:spPr>
          <a:xfrm flipH="1">
            <a:off x="7380312" y="4509120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73437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02"/>
            <a:ext cx="9144000" cy="6865602"/>
          </a:xfrm>
          <a:prstGeom prst="rect">
            <a:avLst/>
          </a:prstGeom>
        </p:spPr>
      </p:pic>
      <p:cxnSp>
        <p:nvCxnSpPr>
          <p:cNvPr id="3" name="Conector de seta reta 2"/>
          <p:cNvCxnSpPr/>
          <p:nvPr/>
        </p:nvCxnSpPr>
        <p:spPr>
          <a:xfrm flipH="1">
            <a:off x="7812360" y="4653136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Conector de seta reta 3"/>
          <p:cNvCxnSpPr/>
          <p:nvPr/>
        </p:nvCxnSpPr>
        <p:spPr>
          <a:xfrm flipH="1">
            <a:off x="6804248" y="5373216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327703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 15"/>
          <p:cNvSpPr/>
          <p:nvPr/>
        </p:nvSpPr>
        <p:spPr>
          <a:xfrm>
            <a:off x="2628885" y="2321449"/>
            <a:ext cx="1914313" cy="3760531"/>
          </a:xfrm>
          <a:custGeom>
            <a:avLst/>
            <a:gdLst>
              <a:gd name="connsiteX0" fmla="*/ 471055 w 2050473"/>
              <a:gd name="connsiteY0" fmla="*/ 0 h 4294909"/>
              <a:gd name="connsiteX1" fmla="*/ 0 w 2050473"/>
              <a:gd name="connsiteY1" fmla="*/ 0 h 4294909"/>
              <a:gd name="connsiteX2" fmla="*/ 0 w 2050473"/>
              <a:gd name="connsiteY2" fmla="*/ 3782290 h 4294909"/>
              <a:gd name="connsiteX3" fmla="*/ 2022764 w 2050473"/>
              <a:gd name="connsiteY3" fmla="*/ 4294909 h 4294909"/>
              <a:gd name="connsiteX4" fmla="*/ 2050473 w 2050473"/>
              <a:gd name="connsiteY4" fmla="*/ 4294909 h 429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473" h="4294909">
                <a:moveTo>
                  <a:pt x="471055" y="0"/>
                </a:moveTo>
                <a:lnTo>
                  <a:pt x="0" y="0"/>
                </a:lnTo>
                <a:lnTo>
                  <a:pt x="0" y="3782290"/>
                </a:lnTo>
                <a:lnTo>
                  <a:pt x="2022764" y="4294909"/>
                </a:lnTo>
                <a:lnTo>
                  <a:pt x="2050473" y="4294909"/>
                </a:lnTo>
              </a:path>
            </a:pathLst>
          </a:custGeom>
          <a:noFill/>
          <a:ln w="15875" cap="rnd">
            <a:solidFill>
              <a:schemeClr val="tx1"/>
            </a:solidFill>
            <a:prstDash val="solid"/>
            <a:headEnd type="triangle" w="lg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17" name="Forma livre 16"/>
          <p:cNvSpPr/>
          <p:nvPr/>
        </p:nvSpPr>
        <p:spPr>
          <a:xfrm>
            <a:off x="5340009" y="1770306"/>
            <a:ext cx="1242393" cy="853680"/>
          </a:xfrm>
          <a:custGeom>
            <a:avLst/>
            <a:gdLst>
              <a:gd name="connsiteX0" fmla="*/ 568764 w 1330761"/>
              <a:gd name="connsiteY0" fmla="*/ 0 h 914400"/>
              <a:gd name="connsiteX1" fmla="*/ 1178358 w 1330761"/>
              <a:gd name="connsiteY1" fmla="*/ 0 h 914400"/>
              <a:gd name="connsiteX2" fmla="*/ 1330761 w 1330761"/>
              <a:gd name="connsiteY2" fmla="*/ 152403 h 914400"/>
              <a:gd name="connsiteX3" fmla="*/ 1330761 w 1330761"/>
              <a:gd name="connsiteY3" fmla="*/ 761997 h 914400"/>
              <a:gd name="connsiteX4" fmla="*/ 1178358 w 1330761"/>
              <a:gd name="connsiteY4" fmla="*/ 914400 h 914400"/>
              <a:gd name="connsiteX5" fmla="*/ 921186 w 1330761"/>
              <a:gd name="connsiteY5" fmla="*/ 914400 h 914400"/>
              <a:gd name="connsiteX6" fmla="*/ 568941 w 1330761"/>
              <a:gd name="connsiteY6" fmla="*/ 914400 h 914400"/>
              <a:gd name="connsiteX7" fmla="*/ 568764 w 1330761"/>
              <a:gd name="connsiteY7" fmla="*/ 914400 h 914400"/>
              <a:gd name="connsiteX8" fmla="*/ 416361 w 1330761"/>
              <a:gd name="connsiteY8" fmla="*/ 761997 h 914400"/>
              <a:gd name="connsiteX9" fmla="*/ 416361 w 1330761"/>
              <a:gd name="connsiteY9" fmla="*/ 736452 h 914400"/>
              <a:gd name="connsiteX10" fmla="*/ 421120 w 1330761"/>
              <a:gd name="connsiteY10" fmla="*/ 732040 h 914400"/>
              <a:gd name="connsiteX11" fmla="*/ 438660 w 1330761"/>
              <a:gd name="connsiteY11" fmla="*/ 617349 h 914400"/>
              <a:gd name="connsiteX12" fmla="*/ 357356 w 1330761"/>
              <a:gd name="connsiteY12" fmla="*/ 536045 h 914400"/>
              <a:gd name="connsiteX13" fmla="*/ 324500 w 1330761"/>
              <a:gd name="connsiteY13" fmla="*/ 542026 h 914400"/>
              <a:gd name="connsiteX14" fmla="*/ 285049 w 1330761"/>
              <a:gd name="connsiteY14" fmla="*/ 568158 h 914400"/>
              <a:gd name="connsiteX15" fmla="*/ 235165 w 1330761"/>
              <a:gd name="connsiteY15" fmla="*/ 601790 h 914400"/>
              <a:gd name="connsiteX16" fmla="*/ 227537 w 1330761"/>
              <a:gd name="connsiteY16" fmla="*/ 603330 h 914400"/>
              <a:gd name="connsiteX17" fmla="*/ 223960 w 1330761"/>
              <a:gd name="connsiteY17" fmla="*/ 605741 h 914400"/>
              <a:gd name="connsiteX18" fmla="*/ 161210 w 1330761"/>
              <a:gd name="connsiteY18" fmla="*/ 618410 h 914400"/>
              <a:gd name="connsiteX19" fmla="*/ 0 w 1330761"/>
              <a:gd name="connsiteY19" fmla="*/ 457200 h 914400"/>
              <a:gd name="connsiteX20" fmla="*/ 161210 w 1330761"/>
              <a:gd name="connsiteY20" fmla="*/ 295990 h 914400"/>
              <a:gd name="connsiteX21" fmla="*/ 223960 w 1330761"/>
              <a:gd name="connsiteY21" fmla="*/ 308659 h 914400"/>
              <a:gd name="connsiteX22" fmla="*/ 229561 w 1330761"/>
              <a:gd name="connsiteY22" fmla="*/ 312435 h 914400"/>
              <a:gd name="connsiteX23" fmla="*/ 235165 w 1330761"/>
              <a:gd name="connsiteY23" fmla="*/ 313566 h 914400"/>
              <a:gd name="connsiteX24" fmla="*/ 285049 w 1330761"/>
              <a:gd name="connsiteY24" fmla="*/ 347198 h 914400"/>
              <a:gd name="connsiteX25" fmla="*/ 324500 w 1330761"/>
              <a:gd name="connsiteY25" fmla="*/ 373330 h 914400"/>
              <a:gd name="connsiteX26" fmla="*/ 357356 w 1330761"/>
              <a:gd name="connsiteY26" fmla="*/ 379311 h 914400"/>
              <a:gd name="connsiteX27" fmla="*/ 438660 w 1330761"/>
              <a:gd name="connsiteY27" fmla="*/ 298007 h 914400"/>
              <a:gd name="connsiteX28" fmla="*/ 420281 w 1330761"/>
              <a:gd name="connsiteY28" fmla="*/ 177834 h 914400"/>
              <a:gd name="connsiteX29" fmla="*/ 416361 w 1330761"/>
              <a:gd name="connsiteY29" fmla="*/ 173949 h 914400"/>
              <a:gd name="connsiteX30" fmla="*/ 416361 w 1330761"/>
              <a:gd name="connsiteY30" fmla="*/ 152403 h 914400"/>
              <a:gd name="connsiteX31" fmla="*/ 568764 w 1330761"/>
              <a:gd name="connsiteY31" fmla="*/ 0 h 914400"/>
              <a:gd name="connsiteX0" fmla="*/ 568764 w 1330761"/>
              <a:gd name="connsiteY0" fmla="*/ 0 h 914400"/>
              <a:gd name="connsiteX1" fmla="*/ 1178358 w 1330761"/>
              <a:gd name="connsiteY1" fmla="*/ 0 h 914400"/>
              <a:gd name="connsiteX2" fmla="*/ 1330761 w 1330761"/>
              <a:gd name="connsiteY2" fmla="*/ 152403 h 914400"/>
              <a:gd name="connsiteX3" fmla="*/ 1330761 w 1330761"/>
              <a:gd name="connsiteY3" fmla="*/ 761997 h 914400"/>
              <a:gd name="connsiteX4" fmla="*/ 1178358 w 1330761"/>
              <a:gd name="connsiteY4" fmla="*/ 914400 h 914400"/>
              <a:gd name="connsiteX5" fmla="*/ 921186 w 1330761"/>
              <a:gd name="connsiteY5" fmla="*/ 914400 h 914400"/>
              <a:gd name="connsiteX6" fmla="*/ 568941 w 1330761"/>
              <a:gd name="connsiteY6" fmla="*/ 914400 h 914400"/>
              <a:gd name="connsiteX7" fmla="*/ 568764 w 1330761"/>
              <a:gd name="connsiteY7" fmla="*/ 914400 h 914400"/>
              <a:gd name="connsiteX8" fmla="*/ 416361 w 1330761"/>
              <a:gd name="connsiteY8" fmla="*/ 761997 h 914400"/>
              <a:gd name="connsiteX9" fmla="*/ 416361 w 1330761"/>
              <a:gd name="connsiteY9" fmla="*/ 736452 h 914400"/>
              <a:gd name="connsiteX10" fmla="*/ 421120 w 1330761"/>
              <a:gd name="connsiteY10" fmla="*/ 732040 h 914400"/>
              <a:gd name="connsiteX11" fmla="*/ 438660 w 1330761"/>
              <a:gd name="connsiteY11" fmla="*/ 617349 h 914400"/>
              <a:gd name="connsiteX12" fmla="*/ 357356 w 1330761"/>
              <a:gd name="connsiteY12" fmla="*/ 536045 h 914400"/>
              <a:gd name="connsiteX13" fmla="*/ 324500 w 1330761"/>
              <a:gd name="connsiteY13" fmla="*/ 542026 h 914400"/>
              <a:gd name="connsiteX14" fmla="*/ 285049 w 1330761"/>
              <a:gd name="connsiteY14" fmla="*/ 568158 h 914400"/>
              <a:gd name="connsiteX15" fmla="*/ 235165 w 1330761"/>
              <a:gd name="connsiteY15" fmla="*/ 601790 h 914400"/>
              <a:gd name="connsiteX16" fmla="*/ 227537 w 1330761"/>
              <a:gd name="connsiteY16" fmla="*/ 603330 h 914400"/>
              <a:gd name="connsiteX17" fmla="*/ 223960 w 1330761"/>
              <a:gd name="connsiteY17" fmla="*/ 605741 h 914400"/>
              <a:gd name="connsiteX18" fmla="*/ 161210 w 1330761"/>
              <a:gd name="connsiteY18" fmla="*/ 618410 h 914400"/>
              <a:gd name="connsiteX19" fmla="*/ 0 w 1330761"/>
              <a:gd name="connsiteY19" fmla="*/ 457200 h 914400"/>
              <a:gd name="connsiteX20" fmla="*/ 161210 w 1330761"/>
              <a:gd name="connsiteY20" fmla="*/ 295990 h 914400"/>
              <a:gd name="connsiteX21" fmla="*/ 223960 w 1330761"/>
              <a:gd name="connsiteY21" fmla="*/ 308659 h 914400"/>
              <a:gd name="connsiteX22" fmla="*/ 229561 w 1330761"/>
              <a:gd name="connsiteY22" fmla="*/ 312435 h 914400"/>
              <a:gd name="connsiteX23" fmla="*/ 235165 w 1330761"/>
              <a:gd name="connsiteY23" fmla="*/ 313566 h 914400"/>
              <a:gd name="connsiteX24" fmla="*/ 285049 w 1330761"/>
              <a:gd name="connsiteY24" fmla="*/ 347198 h 914400"/>
              <a:gd name="connsiteX25" fmla="*/ 324500 w 1330761"/>
              <a:gd name="connsiteY25" fmla="*/ 373330 h 914400"/>
              <a:gd name="connsiteX26" fmla="*/ 357356 w 1330761"/>
              <a:gd name="connsiteY26" fmla="*/ 379311 h 914400"/>
              <a:gd name="connsiteX27" fmla="*/ 438660 w 1330761"/>
              <a:gd name="connsiteY27" fmla="*/ 298007 h 914400"/>
              <a:gd name="connsiteX28" fmla="*/ 420281 w 1330761"/>
              <a:gd name="connsiteY28" fmla="*/ 177834 h 914400"/>
              <a:gd name="connsiteX29" fmla="*/ 416361 w 1330761"/>
              <a:gd name="connsiteY29" fmla="*/ 152403 h 914400"/>
              <a:gd name="connsiteX30" fmla="*/ 568764 w 1330761"/>
              <a:gd name="connsiteY30" fmla="*/ 0 h 914400"/>
              <a:gd name="connsiteX0" fmla="*/ 568764 w 1330761"/>
              <a:gd name="connsiteY0" fmla="*/ 0 h 914400"/>
              <a:gd name="connsiteX1" fmla="*/ 1178358 w 1330761"/>
              <a:gd name="connsiteY1" fmla="*/ 0 h 914400"/>
              <a:gd name="connsiteX2" fmla="*/ 1330761 w 1330761"/>
              <a:gd name="connsiteY2" fmla="*/ 152403 h 914400"/>
              <a:gd name="connsiteX3" fmla="*/ 1330761 w 1330761"/>
              <a:gd name="connsiteY3" fmla="*/ 761997 h 914400"/>
              <a:gd name="connsiteX4" fmla="*/ 1178358 w 1330761"/>
              <a:gd name="connsiteY4" fmla="*/ 914400 h 914400"/>
              <a:gd name="connsiteX5" fmla="*/ 921186 w 1330761"/>
              <a:gd name="connsiteY5" fmla="*/ 914400 h 914400"/>
              <a:gd name="connsiteX6" fmla="*/ 568941 w 1330761"/>
              <a:gd name="connsiteY6" fmla="*/ 914400 h 914400"/>
              <a:gd name="connsiteX7" fmla="*/ 568764 w 1330761"/>
              <a:gd name="connsiteY7" fmla="*/ 914400 h 914400"/>
              <a:gd name="connsiteX8" fmla="*/ 416361 w 1330761"/>
              <a:gd name="connsiteY8" fmla="*/ 761997 h 914400"/>
              <a:gd name="connsiteX9" fmla="*/ 416361 w 1330761"/>
              <a:gd name="connsiteY9" fmla="*/ 736452 h 914400"/>
              <a:gd name="connsiteX10" fmla="*/ 438660 w 1330761"/>
              <a:gd name="connsiteY10" fmla="*/ 617349 h 914400"/>
              <a:gd name="connsiteX11" fmla="*/ 357356 w 1330761"/>
              <a:gd name="connsiteY11" fmla="*/ 536045 h 914400"/>
              <a:gd name="connsiteX12" fmla="*/ 324500 w 1330761"/>
              <a:gd name="connsiteY12" fmla="*/ 542026 h 914400"/>
              <a:gd name="connsiteX13" fmla="*/ 285049 w 1330761"/>
              <a:gd name="connsiteY13" fmla="*/ 568158 h 914400"/>
              <a:gd name="connsiteX14" fmla="*/ 235165 w 1330761"/>
              <a:gd name="connsiteY14" fmla="*/ 601790 h 914400"/>
              <a:gd name="connsiteX15" fmla="*/ 227537 w 1330761"/>
              <a:gd name="connsiteY15" fmla="*/ 603330 h 914400"/>
              <a:gd name="connsiteX16" fmla="*/ 223960 w 1330761"/>
              <a:gd name="connsiteY16" fmla="*/ 605741 h 914400"/>
              <a:gd name="connsiteX17" fmla="*/ 161210 w 1330761"/>
              <a:gd name="connsiteY17" fmla="*/ 618410 h 914400"/>
              <a:gd name="connsiteX18" fmla="*/ 0 w 1330761"/>
              <a:gd name="connsiteY18" fmla="*/ 457200 h 914400"/>
              <a:gd name="connsiteX19" fmla="*/ 161210 w 1330761"/>
              <a:gd name="connsiteY19" fmla="*/ 295990 h 914400"/>
              <a:gd name="connsiteX20" fmla="*/ 223960 w 1330761"/>
              <a:gd name="connsiteY20" fmla="*/ 308659 h 914400"/>
              <a:gd name="connsiteX21" fmla="*/ 229561 w 1330761"/>
              <a:gd name="connsiteY21" fmla="*/ 312435 h 914400"/>
              <a:gd name="connsiteX22" fmla="*/ 235165 w 1330761"/>
              <a:gd name="connsiteY22" fmla="*/ 313566 h 914400"/>
              <a:gd name="connsiteX23" fmla="*/ 285049 w 1330761"/>
              <a:gd name="connsiteY23" fmla="*/ 347198 h 914400"/>
              <a:gd name="connsiteX24" fmla="*/ 324500 w 1330761"/>
              <a:gd name="connsiteY24" fmla="*/ 373330 h 914400"/>
              <a:gd name="connsiteX25" fmla="*/ 357356 w 1330761"/>
              <a:gd name="connsiteY25" fmla="*/ 379311 h 914400"/>
              <a:gd name="connsiteX26" fmla="*/ 438660 w 1330761"/>
              <a:gd name="connsiteY26" fmla="*/ 298007 h 914400"/>
              <a:gd name="connsiteX27" fmla="*/ 420281 w 1330761"/>
              <a:gd name="connsiteY27" fmla="*/ 177834 h 914400"/>
              <a:gd name="connsiteX28" fmla="*/ 416361 w 1330761"/>
              <a:gd name="connsiteY28" fmla="*/ 152403 h 914400"/>
              <a:gd name="connsiteX29" fmla="*/ 568764 w 1330761"/>
              <a:gd name="connsiteY29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30761" h="914400">
                <a:moveTo>
                  <a:pt x="568764" y="0"/>
                </a:moveTo>
                <a:lnTo>
                  <a:pt x="1178358" y="0"/>
                </a:lnTo>
                <a:cubicBezTo>
                  <a:pt x="1262528" y="0"/>
                  <a:pt x="1330761" y="68233"/>
                  <a:pt x="1330761" y="152403"/>
                </a:cubicBezTo>
                <a:lnTo>
                  <a:pt x="1330761" y="761997"/>
                </a:lnTo>
                <a:cubicBezTo>
                  <a:pt x="1330761" y="846167"/>
                  <a:pt x="1262528" y="914400"/>
                  <a:pt x="1178358" y="914400"/>
                </a:cubicBezTo>
                <a:lnTo>
                  <a:pt x="921186" y="914400"/>
                </a:lnTo>
                <a:lnTo>
                  <a:pt x="568941" y="914400"/>
                </a:lnTo>
                <a:lnTo>
                  <a:pt x="568764" y="914400"/>
                </a:lnTo>
                <a:cubicBezTo>
                  <a:pt x="484594" y="914400"/>
                  <a:pt x="416361" y="846167"/>
                  <a:pt x="416361" y="761997"/>
                </a:cubicBezTo>
                <a:lnTo>
                  <a:pt x="416361" y="736452"/>
                </a:lnTo>
                <a:lnTo>
                  <a:pt x="438660" y="617349"/>
                </a:lnTo>
                <a:cubicBezTo>
                  <a:pt x="438660" y="572446"/>
                  <a:pt x="396208" y="542254"/>
                  <a:pt x="357356" y="536045"/>
                </a:cubicBezTo>
                <a:cubicBezTo>
                  <a:pt x="347643" y="534493"/>
                  <a:pt x="336523" y="537233"/>
                  <a:pt x="324500" y="542026"/>
                </a:cubicBezTo>
                <a:lnTo>
                  <a:pt x="285049" y="568158"/>
                </a:lnTo>
                <a:cubicBezTo>
                  <a:pt x="270849" y="582358"/>
                  <a:pt x="253941" y="593849"/>
                  <a:pt x="235165" y="601790"/>
                </a:cubicBezTo>
                <a:lnTo>
                  <a:pt x="227537" y="603330"/>
                </a:lnTo>
                <a:lnTo>
                  <a:pt x="223960" y="605741"/>
                </a:lnTo>
                <a:cubicBezTo>
                  <a:pt x="204674" y="613899"/>
                  <a:pt x="183469" y="618410"/>
                  <a:pt x="161210" y="618410"/>
                </a:cubicBezTo>
                <a:cubicBezTo>
                  <a:pt x="72176" y="618410"/>
                  <a:pt x="0" y="546234"/>
                  <a:pt x="0" y="457200"/>
                </a:cubicBezTo>
                <a:cubicBezTo>
                  <a:pt x="0" y="368166"/>
                  <a:pt x="72176" y="295990"/>
                  <a:pt x="161210" y="295990"/>
                </a:cubicBezTo>
                <a:cubicBezTo>
                  <a:pt x="183469" y="295990"/>
                  <a:pt x="204674" y="300501"/>
                  <a:pt x="223960" y="308659"/>
                </a:cubicBezTo>
                <a:lnTo>
                  <a:pt x="229561" y="312435"/>
                </a:lnTo>
                <a:lnTo>
                  <a:pt x="235165" y="313566"/>
                </a:lnTo>
                <a:cubicBezTo>
                  <a:pt x="253941" y="321507"/>
                  <a:pt x="270849" y="332999"/>
                  <a:pt x="285049" y="347198"/>
                </a:cubicBezTo>
                <a:lnTo>
                  <a:pt x="324500" y="373330"/>
                </a:lnTo>
                <a:cubicBezTo>
                  <a:pt x="336523" y="378123"/>
                  <a:pt x="347643" y="380863"/>
                  <a:pt x="357356" y="379311"/>
                </a:cubicBezTo>
                <a:cubicBezTo>
                  <a:pt x="396208" y="373102"/>
                  <a:pt x="438660" y="342910"/>
                  <a:pt x="438660" y="298007"/>
                </a:cubicBezTo>
                <a:lnTo>
                  <a:pt x="420281" y="177834"/>
                </a:lnTo>
                <a:lnTo>
                  <a:pt x="416361" y="152403"/>
                </a:lnTo>
                <a:cubicBezTo>
                  <a:pt x="416361" y="68233"/>
                  <a:pt x="484594" y="0"/>
                  <a:pt x="568764" y="0"/>
                </a:cubicBezTo>
                <a:close/>
              </a:path>
            </a:pathLst>
          </a:custGeom>
          <a:pattFill prst="wdUpDiag">
            <a:fgClr>
              <a:srgbClr val="A6D3C2"/>
            </a:fgClr>
            <a:bgClr>
              <a:srgbClr val="EEF6F3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400" b="1" dirty="0">
                <a:ln w="28575" cmpd="sng">
                  <a:noFill/>
                </a:ln>
                <a:solidFill>
                  <a:schemeClr val="tx1"/>
                </a:solidFill>
              </a:rPr>
              <a:t> </a:t>
            </a:r>
            <a:r>
              <a:rPr lang="pt-BR" sz="2400" b="1" dirty="0" smtClean="0">
                <a:ln w="28575" cmpd="sng">
                  <a:noFill/>
                </a:ln>
                <a:solidFill>
                  <a:schemeClr val="tx1"/>
                </a:solidFill>
              </a:rPr>
              <a:t>    EPP   </a:t>
            </a:r>
          </a:p>
        </p:txBody>
      </p:sp>
      <p:sp>
        <p:nvSpPr>
          <p:cNvPr id="18" name="Forma livre 17"/>
          <p:cNvSpPr/>
          <p:nvPr/>
        </p:nvSpPr>
        <p:spPr>
          <a:xfrm>
            <a:off x="3042400" y="1769540"/>
            <a:ext cx="1242394" cy="854446"/>
          </a:xfrm>
          <a:custGeom>
            <a:avLst/>
            <a:gdLst>
              <a:gd name="connsiteX0" fmla="*/ 837963 w 1330762"/>
              <a:gd name="connsiteY0" fmla="*/ 0 h 915220"/>
              <a:gd name="connsiteX1" fmla="*/ 1031648 w 1330762"/>
              <a:gd name="connsiteY1" fmla="*/ 819 h 915220"/>
              <a:gd name="connsiteX2" fmla="*/ 1031678 w 1330762"/>
              <a:gd name="connsiteY2" fmla="*/ 820 h 915220"/>
              <a:gd name="connsiteX3" fmla="*/ 1153431 w 1330762"/>
              <a:gd name="connsiteY3" fmla="*/ 820 h 915220"/>
              <a:gd name="connsiteX4" fmla="*/ 1305834 w 1330762"/>
              <a:gd name="connsiteY4" fmla="*/ 153223 h 915220"/>
              <a:gd name="connsiteX5" fmla="*/ 1310483 w 1330762"/>
              <a:gd name="connsiteY5" fmla="*/ 166047 h 915220"/>
              <a:gd name="connsiteX6" fmla="*/ 1312383 w 1330762"/>
              <a:gd name="connsiteY6" fmla="*/ 178376 h 915220"/>
              <a:gd name="connsiteX7" fmla="*/ 1330762 w 1330762"/>
              <a:gd name="connsiteY7" fmla="*/ 298549 h 915220"/>
              <a:gd name="connsiteX8" fmla="*/ 1249458 w 1330762"/>
              <a:gd name="connsiteY8" fmla="*/ 379853 h 915220"/>
              <a:gd name="connsiteX9" fmla="*/ 1216602 w 1330762"/>
              <a:gd name="connsiteY9" fmla="*/ 373872 h 915220"/>
              <a:gd name="connsiteX10" fmla="*/ 1177151 w 1330762"/>
              <a:gd name="connsiteY10" fmla="*/ 347740 h 915220"/>
              <a:gd name="connsiteX11" fmla="*/ 1127267 w 1330762"/>
              <a:gd name="connsiteY11" fmla="*/ 314108 h 915220"/>
              <a:gd name="connsiteX12" fmla="*/ 1121663 w 1330762"/>
              <a:gd name="connsiteY12" fmla="*/ 312977 h 915220"/>
              <a:gd name="connsiteX13" fmla="*/ 1116062 w 1330762"/>
              <a:gd name="connsiteY13" fmla="*/ 309201 h 915220"/>
              <a:gd name="connsiteX14" fmla="*/ 1053312 w 1330762"/>
              <a:gd name="connsiteY14" fmla="*/ 296532 h 915220"/>
              <a:gd name="connsiteX15" fmla="*/ 892102 w 1330762"/>
              <a:gd name="connsiteY15" fmla="*/ 457742 h 915220"/>
              <a:gd name="connsiteX16" fmla="*/ 1053312 w 1330762"/>
              <a:gd name="connsiteY16" fmla="*/ 618952 h 915220"/>
              <a:gd name="connsiteX17" fmla="*/ 1116062 w 1330762"/>
              <a:gd name="connsiteY17" fmla="*/ 606283 h 915220"/>
              <a:gd name="connsiteX18" fmla="*/ 1119639 w 1330762"/>
              <a:gd name="connsiteY18" fmla="*/ 603872 h 915220"/>
              <a:gd name="connsiteX19" fmla="*/ 1127267 w 1330762"/>
              <a:gd name="connsiteY19" fmla="*/ 602332 h 915220"/>
              <a:gd name="connsiteX20" fmla="*/ 1177151 w 1330762"/>
              <a:gd name="connsiteY20" fmla="*/ 568700 h 915220"/>
              <a:gd name="connsiteX21" fmla="*/ 1216602 w 1330762"/>
              <a:gd name="connsiteY21" fmla="*/ 542568 h 915220"/>
              <a:gd name="connsiteX22" fmla="*/ 1249458 w 1330762"/>
              <a:gd name="connsiteY22" fmla="*/ 536587 h 915220"/>
              <a:gd name="connsiteX23" fmla="*/ 1330762 w 1330762"/>
              <a:gd name="connsiteY23" fmla="*/ 617891 h 915220"/>
              <a:gd name="connsiteX24" fmla="*/ 1308463 w 1330762"/>
              <a:gd name="connsiteY24" fmla="*/ 736994 h 915220"/>
              <a:gd name="connsiteX25" fmla="*/ 1308463 w 1330762"/>
              <a:gd name="connsiteY25" fmla="*/ 754330 h 915220"/>
              <a:gd name="connsiteX26" fmla="*/ 1308911 w 1330762"/>
              <a:gd name="connsiteY26" fmla="*/ 754330 h 915220"/>
              <a:gd name="connsiteX27" fmla="*/ 1305834 w 1330762"/>
              <a:gd name="connsiteY27" fmla="*/ 762817 h 915220"/>
              <a:gd name="connsiteX28" fmla="*/ 1153431 w 1330762"/>
              <a:gd name="connsiteY28" fmla="*/ 915220 h 915220"/>
              <a:gd name="connsiteX29" fmla="*/ 842270 w 1330762"/>
              <a:gd name="connsiteY29" fmla="*/ 915220 h 915220"/>
              <a:gd name="connsiteX30" fmla="*/ 842270 w 1330762"/>
              <a:gd name="connsiteY30" fmla="*/ 914404 h 915220"/>
              <a:gd name="connsiteX31" fmla="*/ 841606 w 1330762"/>
              <a:gd name="connsiteY31" fmla="*/ 914401 h 915220"/>
              <a:gd name="connsiteX32" fmla="*/ 152403 w 1330762"/>
              <a:gd name="connsiteY32" fmla="*/ 915219 h 915220"/>
              <a:gd name="connsiteX33" fmla="*/ 0 w 1330762"/>
              <a:gd name="connsiteY33" fmla="*/ 762816 h 915220"/>
              <a:gd name="connsiteX34" fmla="*/ 0 w 1330762"/>
              <a:gd name="connsiteY34" fmla="*/ 153222 h 915220"/>
              <a:gd name="connsiteX35" fmla="*/ 152403 w 1330762"/>
              <a:gd name="connsiteY35" fmla="*/ 819 h 91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30762" h="915220">
                <a:moveTo>
                  <a:pt x="837963" y="0"/>
                </a:moveTo>
                <a:lnTo>
                  <a:pt x="1031648" y="819"/>
                </a:lnTo>
                <a:lnTo>
                  <a:pt x="1031678" y="820"/>
                </a:lnTo>
                <a:lnTo>
                  <a:pt x="1153431" y="820"/>
                </a:lnTo>
                <a:cubicBezTo>
                  <a:pt x="1237601" y="820"/>
                  <a:pt x="1305834" y="69053"/>
                  <a:pt x="1305834" y="153223"/>
                </a:cubicBezTo>
                <a:lnTo>
                  <a:pt x="1310483" y="166047"/>
                </a:lnTo>
                <a:lnTo>
                  <a:pt x="1312383" y="178376"/>
                </a:lnTo>
                <a:lnTo>
                  <a:pt x="1330762" y="298549"/>
                </a:lnTo>
                <a:cubicBezTo>
                  <a:pt x="1330762" y="343452"/>
                  <a:pt x="1288310" y="373644"/>
                  <a:pt x="1249458" y="379853"/>
                </a:cubicBezTo>
                <a:cubicBezTo>
                  <a:pt x="1239745" y="381405"/>
                  <a:pt x="1228625" y="378665"/>
                  <a:pt x="1216602" y="373872"/>
                </a:cubicBezTo>
                <a:lnTo>
                  <a:pt x="1177151" y="347740"/>
                </a:lnTo>
                <a:cubicBezTo>
                  <a:pt x="1162951" y="333541"/>
                  <a:pt x="1146043" y="322049"/>
                  <a:pt x="1127267" y="314108"/>
                </a:cubicBezTo>
                <a:lnTo>
                  <a:pt x="1121663" y="312977"/>
                </a:lnTo>
                <a:lnTo>
                  <a:pt x="1116062" y="309201"/>
                </a:lnTo>
                <a:cubicBezTo>
                  <a:pt x="1096776" y="301043"/>
                  <a:pt x="1075571" y="296532"/>
                  <a:pt x="1053312" y="296532"/>
                </a:cubicBezTo>
                <a:cubicBezTo>
                  <a:pt x="964278" y="296532"/>
                  <a:pt x="892102" y="368708"/>
                  <a:pt x="892102" y="457742"/>
                </a:cubicBezTo>
                <a:cubicBezTo>
                  <a:pt x="892102" y="546776"/>
                  <a:pt x="964278" y="618952"/>
                  <a:pt x="1053312" y="618952"/>
                </a:cubicBezTo>
                <a:cubicBezTo>
                  <a:pt x="1075571" y="618952"/>
                  <a:pt x="1096776" y="614441"/>
                  <a:pt x="1116062" y="606283"/>
                </a:cubicBezTo>
                <a:lnTo>
                  <a:pt x="1119639" y="603872"/>
                </a:lnTo>
                <a:lnTo>
                  <a:pt x="1127267" y="602332"/>
                </a:lnTo>
                <a:cubicBezTo>
                  <a:pt x="1146043" y="594391"/>
                  <a:pt x="1162951" y="582900"/>
                  <a:pt x="1177151" y="568700"/>
                </a:cubicBezTo>
                <a:lnTo>
                  <a:pt x="1216602" y="542568"/>
                </a:lnTo>
                <a:cubicBezTo>
                  <a:pt x="1228625" y="537775"/>
                  <a:pt x="1239745" y="535035"/>
                  <a:pt x="1249458" y="536587"/>
                </a:cubicBezTo>
                <a:cubicBezTo>
                  <a:pt x="1288310" y="542796"/>
                  <a:pt x="1330762" y="572988"/>
                  <a:pt x="1330762" y="617891"/>
                </a:cubicBezTo>
                <a:lnTo>
                  <a:pt x="1308463" y="736994"/>
                </a:lnTo>
                <a:lnTo>
                  <a:pt x="1308463" y="754330"/>
                </a:lnTo>
                <a:lnTo>
                  <a:pt x="1308911" y="754330"/>
                </a:lnTo>
                <a:lnTo>
                  <a:pt x="1305834" y="762817"/>
                </a:lnTo>
                <a:cubicBezTo>
                  <a:pt x="1305834" y="846987"/>
                  <a:pt x="1237601" y="915220"/>
                  <a:pt x="1153431" y="915220"/>
                </a:cubicBezTo>
                <a:lnTo>
                  <a:pt x="842270" y="915220"/>
                </a:lnTo>
                <a:lnTo>
                  <a:pt x="842270" y="914404"/>
                </a:lnTo>
                <a:lnTo>
                  <a:pt x="841606" y="914401"/>
                </a:lnTo>
                <a:lnTo>
                  <a:pt x="152403" y="915219"/>
                </a:lnTo>
                <a:cubicBezTo>
                  <a:pt x="68233" y="915219"/>
                  <a:pt x="0" y="846986"/>
                  <a:pt x="0" y="762816"/>
                </a:cubicBezTo>
                <a:lnTo>
                  <a:pt x="0" y="153222"/>
                </a:lnTo>
                <a:cubicBezTo>
                  <a:pt x="0" y="69052"/>
                  <a:pt x="68233" y="819"/>
                  <a:pt x="152403" y="819"/>
                </a:cubicBezTo>
                <a:close/>
              </a:path>
            </a:pathLst>
          </a:custGeom>
          <a:pattFill prst="wdUpDiag">
            <a:fgClr>
              <a:srgbClr val="A6D3C2"/>
            </a:fgClr>
            <a:bgClr>
              <a:srgbClr val="EEF6F3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2400" b="1" dirty="0" smtClean="0">
                <a:ln w="28575" cmpd="sng">
                  <a:noFill/>
                </a:ln>
                <a:solidFill>
                  <a:schemeClr val="tx1"/>
                </a:solidFill>
              </a:rPr>
              <a:t>   GE</a:t>
            </a:r>
            <a:endParaRPr lang="pt-BR" sz="2400" b="1" dirty="0">
              <a:ln w="28575" cmpd="sng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746741" y="2688524"/>
            <a:ext cx="15466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pt-BR" sz="1200" b="1" spc="50" dirty="0" smtClean="0"/>
              <a:t>MAPEAMENTO</a:t>
            </a:r>
          </a:p>
          <a:p>
            <a:pPr algn="r">
              <a:lnSpc>
                <a:spcPts val="1500"/>
              </a:lnSpc>
            </a:pPr>
            <a:r>
              <a:rPr lang="pt-BR" sz="1200" b="1" spc="50" dirty="0" smtClean="0"/>
              <a:t>DA DEMANDA</a:t>
            </a:r>
            <a:endParaRPr lang="pt-BR" sz="1200" b="1" spc="5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436096" y="2708920"/>
            <a:ext cx="13992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1400" b="1" spc="190">
                <a:solidFill>
                  <a:schemeClr val="bg1"/>
                </a:solidFill>
              </a:defRPr>
            </a:lvl1pPr>
          </a:lstStyle>
          <a:p>
            <a:pPr algn="l">
              <a:lnSpc>
                <a:spcPts val="1500"/>
              </a:lnSpc>
            </a:pPr>
            <a:r>
              <a:rPr lang="pt-BR" sz="1200" spc="50" dirty="0" smtClean="0">
                <a:solidFill>
                  <a:schemeClr val="tx1"/>
                </a:solidFill>
              </a:rPr>
              <a:t>MAPEAMENTO </a:t>
            </a:r>
          </a:p>
          <a:p>
            <a:pPr algn="l">
              <a:lnSpc>
                <a:spcPts val="1500"/>
              </a:lnSpc>
            </a:pPr>
            <a:r>
              <a:rPr lang="pt-BR" sz="1200" spc="50" dirty="0" smtClean="0">
                <a:solidFill>
                  <a:schemeClr val="tx1"/>
                </a:solidFill>
              </a:rPr>
              <a:t>DA</a:t>
            </a:r>
            <a:r>
              <a:rPr lang="pt-BR" sz="1200" spc="50" dirty="0">
                <a:solidFill>
                  <a:schemeClr val="tx1"/>
                </a:solidFill>
              </a:rPr>
              <a:t> </a:t>
            </a:r>
            <a:r>
              <a:rPr lang="pt-BR" sz="1200" spc="50" dirty="0" smtClean="0">
                <a:solidFill>
                  <a:schemeClr val="tx1"/>
                </a:solidFill>
              </a:rPr>
              <a:t>OFERTA</a:t>
            </a:r>
            <a:endParaRPr lang="pt-BR" sz="1200" spc="50" dirty="0">
              <a:solidFill>
                <a:schemeClr val="tx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987824" y="3273668"/>
            <a:ext cx="12299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pt-BR" sz="1200" b="1" spc="50" dirty="0"/>
              <a:t>REQUISITOS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436994" y="3151718"/>
            <a:ext cx="1497331" cy="53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pt-BR" sz="1200" b="1" spc="50" dirty="0"/>
              <a:t>COMPETÊNCIAS TECNOLÓGICAS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059832" y="3561700"/>
            <a:ext cx="11539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pt-BR" sz="1400" b="1" dirty="0" smtClean="0"/>
              <a:t>Gestão</a:t>
            </a:r>
          </a:p>
          <a:p>
            <a:pPr algn="r">
              <a:lnSpc>
                <a:spcPts val="2000"/>
              </a:lnSpc>
            </a:pPr>
            <a:r>
              <a:rPr lang="pt-BR" sz="1400" b="1" dirty="0" smtClean="0"/>
              <a:t>Processos</a:t>
            </a:r>
          </a:p>
          <a:p>
            <a:pPr algn="r">
              <a:lnSpc>
                <a:spcPts val="2000"/>
              </a:lnSpc>
            </a:pPr>
            <a:r>
              <a:rPr lang="pt-BR" sz="1400" b="1" dirty="0" smtClean="0"/>
              <a:t>Produtos</a:t>
            </a:r>
            <a:endParaRPr lang="pt-BR" sz="14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436993" y="3633708"/>
            <a:ext cx="15112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pt-BR" sz="1400" b="1" dirty="0" smtClean="0"/>
              <a:t>Gestão </a:t>
            </a:r>
          </a:p>
          <a:p>
            <a:pPr>
              <a:lnSpc>
                <a:spcPts val="2000"/>
              </a:lnSpc>
            </a:pPr>
            <a:r>
              <a:rPr lang="pt-BR" sz="1400" b="1" dirty="0" smtClean="0"/>
              <a:t>Processos</a:t>
            </a:r>
          </a:p>
          <a:p>
            <a:pPr>
              <a:lnSpc>
                <a:spcPts val="2000"/>
              </a:lnSpc>
            </a:pPr>
            <a:r>
              <a:rPr lang="pt-BR" sz="1400" b="1" dirty="0"/>
              <a:t>P</a:t>
            </a:r>
            <a:r>
              <a:rPr lang="pt-BR" sz="1400" b="1" dirty="0" smtClean="0"/>
              <a:t>rodutos</a:t>
            </a:r>
            <a:endParaRPr lang="pt-BR" sz="1400" b="1" dirty="0"/>
          </a:p>
        </p:txBody>
      </p:sp>
      <p:grpSp>
        <p:nvGrpSpPr>
          <p:cNvPr id="3" name="Grupo 24"/>
          <p:cNvGrpSpPr/>
          <p:nvPr/>
        </p:nvGrpSpPr>
        <p:grpSpPr>
          <a:xfrm>
            <a:off x="3177910" y="4518394"/>
            <a:ext cx="3445584" cy="597387"/>
            <a:chOff x="5016676" y="5805835"/>
            <a:chExt cx="3690656" cy="639877"/>
          </a:xfrm>
        </p:grpSpPr>
        <p:sp>
          <p:nvSpPr>
            <p:cNvPr id="26" name="Forma livre 25"/>
            <p:cNvSpPr/>
            <p:nvPr/>
          </p:nvSpPr>
          <p:spPr>
            <a:xfrm>
              <a:off x="5016676" y="5805835"/>
              <a:ext cx="3690656" cy="476918"/>
            </a:xfrm>
            <a:custGeom>
              <a:avLst/>
              <a:gdLst>
                <a:gd name="connsiteX0" fmla="*/ 238459 w 3690656"/>
                <a:gd name="connsiteY0" fmla="*/ 0 h 476918"/>
                <a:gd name="connsiteX1" fmla="*/ 286517 w 3690656"/>
                <a:gd name="connsiteY1" fmla="*/ 4845 h 476918"/>
                <a:gd name="connsiteX2" fmla="*/ 289447 w 3690656"/>
                <a:gd name="connsiteY2" fmla="*/ 5754 h 476918"/>
                <a:gd name="connsiteX3" fmla="*/ 317947 w 3690656"/>
                <a:gd name="connsiteY3" fmla="*/ 0 h 476918"/>
                <a:gd name="connsiteX4" fmla="*/ 619459 w 3690656"/>
                <a:gd name="connsiteY4" fmla="*/ 0 h 476918"/>
                <a:gd name="connsiteX5" fmla="*/ 698947 w 3690656"/>
                <a:gd name="connsiteY5" fmla="*/ 0 h 476918"/>
                <a:gd name="connsiteX6" fmla="*/ 3051998 w 3690656"/>
                <a:gd name="connsiteY6" fmla="*/ 0 h 476918"/>
                <a:gd name="connsiteX7" fmla="*/ 3071197 w 3690656"/>
                <a:gd name="connsiteY7" fmla="*/ 0 h 476918"/>
                <a:gd name="connsiteX8" fmla="*/ 3432998 w 3690656"/>
                <a:gd name="connsiteY8" fmla="*/ 0 h 476918"/>
                <a:gd name="connsiteX9" fmla="*/ 3439392 w 3690656"/>
                <a:gd name="connsiteY9" fmla="*/ 1291 h 476918"/>
                <a:gd name="connsiteX10" fmla="*/ 3452197 w 3690656"/>
                <a:gd name="connsiteY10" fmla="*/ 0 h 476918"/>
                <a:gd name="connsiteX11" fmla="*/ 3690656 w 3690656"/>
                <a:gd name="connsiteY11" fmla="*/ 238459 h 476918"/>
                <a:gd name="connsiteX12" fmla="*/ 3452197 w 3690656"/>
                <a:gd name="connsiteY12" fmla="*/ 476918 h 476918"/>
                <a:gd name="connsiteX13" fmla="*/ 3439392 w 3690656"/>
                <a:gd name="connsiteY13" fmla="*/ 475627 h 476918"/>
                <a:gd name="connsiteX14" fmla="*/ 3432998 w 3690656"/>
                <a:gd name="connsiteY14" fmla="*/ 476918 h 476918"/>
                <a:gd name="connsiteX15" fmla="*/ 3071197 w 3690656"/>
                <a:gd name="connsiteY15" fmla="*/ 476918 h 476918"/>
                <a:gd name="connsiteX16" fmla="*/ 3051998 w 3690656"/>
                <a:gd name="connsiteY16" fmla="*/ 476918 h 476918"/>
                <a:gd name="connsiteX17" fmla="*/ 698947 w 3690656"/>
                <a:gd name="connsiteY17" fmla="*/ 476918 h 476918"/>
                <a:gd name="connsiteX18" fmla="*/ 619459 w 3690656"/>
                <a:gd name="connsiteY18" fmla="*/ 476918 h 476918"/>
                <a:gd name="connsiteX19" fmla="*/ 317947 w 3690656"/>
                <a:gd name="connsiteY19" fmla="*/ 476918 h 476918"/>
                <a:gd name="connsiteX20" fmla="*/ 289447 w 3690656"/>
                <a:gd name="connsiteY20" fmla="*/ 471164 h 476918"/>
                <a:gd name="connsiteX21" fmla="*/ 286517 w 3690656"/>
                <a:gd name="connsiteY21" fmla="*/ 472073 h 476918"/>
                <a:gd name="connsiteX22" fmla="*/ 238459 w 3690656"/>
                <a:gd name="connsiteY22" fmla="*/ 476918 h 476918"/>
                <a:gd name="connsiteX23" fmla="*/ 0 w 3690656"/>
                <a:gd name="connsiteY23" fmla="*/ 238459 h 476918"/>
                <a:gd name="connsiteX24" fmla="*/ 238459 w 3690656"/>
                <a:gd name="connsiteY24" fmla="*/ 0 h 4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90656" h="476918">
                  <a:moveTo>
                    <a:pt x="238459" y="0"/>
                  </a:moveTo>
                  <a:cubicBezTo>
                    <a:pt x="254921" y="0"/>
                    <a:pt x="270994" y="1668"/>
                    <a:pt x="286517" y="4845"/>
                  </a:cubicBezTo>
                  <a:lnTo>
                    <a:pt x="289447" y="5754"/>
                  </a:lnTo>
                  <a:lnTo>
                    <a:pt x="317947" y="0"/>
                  </a:lnTo>
                  <a:lnTo>
                    <a:pt x="619459" y="0"/>
                  </a:lnTo>
                  <a:lnTo>
                    <a:pt x="698947" y="0"/>
                  </a:lnTo>
                  <a:lnTo>
                    <a:pt x="3051998" y="0"/>
                  </a:lnTo>
                  <a:lnTo>
                    <a:pt x="3071197" y="0"/>
                  </a:lnTo>
                  <a:lnTo>
                    <a:pt x="3432998" y="0"/>
                  </a:lnTo>
                  <a:lnTo>
                    <a:pt x="3439392" y="1291"/>
                  </a:lnTo>
                  <a:lnTo>
                    <a:pt x="3452197" y="0"/>
                  </a:lnTo>
                  <a:cubicBezTo>
                    <a:pt x="3583894" y="0"/>
                    <a:pt x="3690656" y="106762"/>
                    <a:pt x="3690656" y="238459"/>
                  </a:cubicBezTo>
                  <a:cubicBezTo>
                    <a:pt x="3690656" y="370156"/>
                    <a:pt x="3583894" y="476918"/>
                    <a:pt x="3452197" y="476918"/>
                  </a:cubicBezTo>
                  <a:lnTo>
                    <a:pt x="3439392" y="475627"/>
                  </a:lnTo>
                  <a:lnTo>
                    <a:pt x="3432998" y="476918"/>
                  </a:lnTo>
                  <a:lnTo>
                    <a:pt x="3071197" y="476918"/>
                  </a:lnTo>
                  <a:lnTo>
                    <a:pt x="3051998" y="476918"/>
                  </a:lnTo>
                  <a:lnTo>
                    <a:pt x="698947" y="476918"/>
                  </a:lnTo>
                  <a:lnTo>
                    <a:pt x="619459" y="476918"/>
                  </a:lnTo>
                  <a:lnTo>
                    <a:pt x="317947" y="476918"/>
                  </a:lnTo>
                  <a:lnTo>
                    <a:pt x="289447" y="471164"/>
                  </a:lnTo>
                  <a:lnTo>
                    <a:pt x="286517" y="472073"/>
                  </a:lnTo>
                  <a:cubicBezTo>
                    <a:pt x="270994" y="475250"/>
                    <a:pt x="254921" y="476918"/>
                    <a:pt x="238459" y="476918"/>
                  </a:cubicBezTo>
                  <a:cubicBezTo>
                    <a:pt x="106762" y="476918"/>
                    <a:pt x="0" y="370156"/>
                    <a:pt x="0" y="238459"/>
                  </a:cubicBezTo>
                  <a:cubicBezTo>
                    <a:pt x="0" y="106762"/>
                    <a:pt x="106762" y="0"/>
                    <a:pt x="238459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b="1">
                <a:solidFill>
                  <a:schemeClr val="tx1"/>
                </a:solidFill>
              </a:endParaRP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5275848" y="5885277"/>
              <a:ext cx="3316576" cy="56043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spc="200" dirty="0" smtClean="0"/>
                <a:t>GAP DE COMPETITIVIDADE</a:t>
              </a:r>
              <a:endParaRPr lang="pt-BR" sz="1400" b="1" spc="200" dirty="0"/>
            </a:p>
          </p:txBody>
        </p:sp>
      </p:grpSp>
      <p:sp>
        <p:nvSpPr>
          <p:cNvPr id="28" name="Triângulo retângulo 27"/>
          <p:cNvSpPr>
            <a:spLocks noChangeAspect="1"/>
          </p:cNvSpPr>
          <p:nvPr/>
        </p:nvSpPr>
        <p:spPr>
          <a:xfrm rot="2700000">
            <a:off x="4462607" y="3360637"/>
            <a:ext cx="189707" cy="18970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29" name="Triângulo retângulo 28"/>
          <p:cNvSpPr>
            <a:spLocks noChangeAspect="1"/>
          </p:cNvSpPr>
          <p:nvPr/>
        </p:nvSpPr>
        <p:spPr>
          <a:xfrm rot="-8100000">
            <a:off x="4986825" y="3351096"/>
            <a:ext cx="189707" cy="18970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30" name="Forma livre 29"/>
          <p:cNvSpPr/>
          <p:nvPr/>
        </p:nvSpPr>
        <p:spPr>
          <a:xfrm flipH="1">
            <a:off x="5102272" y="2303131"/>
            <a:ext cx="1914313" cy="3778849"/>
          </a:xfrm>
          <a:custGeom>
            <a:avLst/>
            <a:gdLst>
              <a:gd name="connsiteX0" fmla="*/ 471055 w 2050473"/>
              <a:gd name="connsiteY0" fmla="*/ 0 h 4294909"/>
              <a:gd name="connsiteX1" fmla="*/ 0 w 2050473"/>
              <a:gd name="connsiteY1" fmla="*/ 0 h 4294909"/>
              <a:gd name="connsiteX2" fmla="*/ 0 w 2050473"/>
              <a:gd name="connsiteY2" fmla="*/ 3782290 h 4294909"/>
              <a:gd name="connsiteX3" fmla="*/ 2022764 w 2050473"/>
              <a:gd name="connsiteY3" fmla="*/ 4294909 h 4294909"/>
              <a:gd name="connsiteX4" fmla="*/ 2050473 w 2050473"/>
              <a:gd name="connsiteY4" fmla="*/ 4294909 h 429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473" h="4294909">
                <a:moveTo>
                  <a:pt x="471055" y="0"/>
                </a:moveTo>
                <a:lnTo>
                  <a:pt x="0" y="0"/>
                </a:lnTo>
                <a:lnTo>
                  <a:pt x="0" y="3782290"/>
                </a:lnTo>
                <a:lnTo>
                  <a:pt x="2022764" y="4294909"/>
                </a:lnTo>
                <a:lnTo>
                  <a:pt x="2050473" y="4294909"/>
                </a:lnTo>
              </a:path>
            </a:pathLst>
          </a:custGeom>
          <a:noFill/>
          <a:ln w="15875" cap="rnd">
            <a:solidFill>
              <a:schemeClr val="tx1"/>
            </a:solidFill>
            <a:prstDash val="solid"/>
            <a:headEnd type="triangle" w="lg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grpSp>
        <p:nvGrpSpPr>
          <p:cNvPr id="4" name="Grupo 30"/>
          <p:cNvGrpSpPr/>
          <p:nvPr/>
        </p:nvGrpSpPr>
        <p:grpSpPr>
          <a:xfrm>
            <a:off x="4441851" y="5853143"/>
            <a:ext cx="783577" cy="732893"/>
            <a:chOff x="6091588" y="5672593"/>
            <a:chExt cx="1164338" cy="1089025"/>
          </a:xfrm>
        </p:grpSpPr>
        <p:sp>
          <p:nvSpPr>
            <p:cNvPr id="32" name="Elipse 31"/>
            <p:cNvSpPr/>
            <p:nvPr/>
          </p:nvSpPr>
          <p:spPr>
            <a:xfrm>
              <a:off x="6129245" y="5672593"/>
              <a:ext cx="1089025" cy="1089025"/>
            </a:xfrm>
            <a:prstGeom prst="ellipse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588" y="5685228"/>
              <a:ext cx="1164338" cy="1063754"/>
            </a:xfrm>
            <a:prstGeom prst="rect">
              <a:avLst/>
            </a:prstGeom>
          </p:spPr>
        </p:pic>
      </p:grpSp>
      <p:sp>
        <p:nvSpPr>
          <p:cNvPr id="35" name="Triângulo retângulo 34"/>
          <p:cNvSpPr>
            <a:spLocks noChangeAspect="1"/>
          </p:cNvSpPr>
          <p:nvPr/>
        </p:nvSpPr>
        <p:spPr>
          <a:xfrm rot="-2700000">
            <a:off x="6089462" y="3045970"/>
            <a:ext cx="113824" cy="113824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cxnSp>
        <p:nvCxnSpPr>
          <p:cNvPr id="36" name="Conector reto 35"/>
          <p:cNvCxnSpPr/>
          <p:nvPr/>
        </p:nvCxnSpPr>
        <p:spPr>
          <a:xfrm>
            <a:off x="4427984" y="2276872"/>
            <a:ext cx="15519" cy="223241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riângulo retângulo 36"/>
          <p:cNvSpPr>
            <a:spLocks noChangeAspect="1"/>
          </p:cNvSpPr>
          <p:nvPr/>
        </p:nvSpPr>
        <p:spPr>
          <a:xfrm rot="-2700000">
            <a:off x="3698658" y="3102177"/>
            <a:ext cx="113824" cy="113824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cxnSp>
        <p:nvCxnSpPr>
          <p:cNvPr id="38" name="Conector reto 37"/>
          <p:cNvCxnSpPr/>
          <p:nvPr/>
        </p:nvCxnSpPr>
        <p:spPr>
          <a:xfrm>
            <a:off x="5220072" y="2348880"/>
            <a:ext cx="0" cy="2271891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3347864" y="5157192"/>
            <a:ext cx="3350262" cy="626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pt-BR" sz="1400" b="1" dirty="0"/>
              <a:t>Adequação do valor através do desenvolvimento de competências </a:t>
            </a: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8640"/>
            <a:ext cx="4320480" cy="1016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575476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4769828" y="2307973"/>
          <a:ext cx="2637711" cy="382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oup 205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8354613"/>
              </p:ext>
            </p:extLst>
          </p:nvPr>
        </p:nvGraphicFramePr>
        <p:xfrm>
          <a:off x="351693" y="2967405"/>
          <a:ext cx="3824654" cy="236982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505808"/>
                <a:gridCol w="1318846"/>
              </a:tblGrid>
              <a:tr h="297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Receita de Vendas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1439" marR="91439" marT="42210" marB="422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$ 500.000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1439" marR="91439" marT="42210" marB="422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9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Fornecedor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1439" marR="91439" marT="42210" marB="422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$ 320.000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1439" marR="91439" marT="42210" marB="422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82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Salários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1439" marR="91439" marT="42210" marB="422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$ 100.000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1439" marR="91439" marT="42210" marB="422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4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Administração Financeira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1439" marR="91439" marT="42210" marB="422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$ 40.000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1439" marR="91439" marT="42210" marB="422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Lucro antes dos impostos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1439" marR="91439" marT="42210" marB="422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$ 40.000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1439" marR="91439" marT="42210" marB="422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  <a:r>
                        <a:rPr kumimoji="0" lang="pt-BR" sz="13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edução</a:t>
                      </a:r>
                      <a:r>
                        <a:rPr kumimoji="0" lang="pt-BR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de 5% </a:t>
                      </a:r>
                      <a:r>
                        <a:rPr kumimoji="0" lang="pt-BR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com Suprimentos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1439" marR="91439" marT="42210" marB="422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$ 16.000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1439" marR="91439" marT="42210" marB="422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1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Impacto na lucratividade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1439" marR="91439" marT="42210" marB="422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40%</a:t>
                      </a: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1439" marR="91439" marT="42210" marB="422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4" name="CaixaDeTexto 7"/>
          <p:cNvSpPr txBox="1">
            <a:spLocks noChangeArrowheads="1"/>
          </p:cNvSpPr>
          <p:nvPr/>
        </p:nvSpPr>
        <p:spPr bwMode="auto">
          <a:xfrm>
            <a:off x="167054" y="5934808"/>
            <a:ext cx="2733441" cy="51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108" b="1">
                <a:latin typeface="Calibri" panose="020F0502020204030204" pitchFamily="34" charset="0"/>
              </a:rPr>
              <a:t>Fonte: Reverse Marketing – The new buyer</a:t>
            </a:r>
          </a:p>
          <a:p>
            <a:pPr eaLnBrk="1" hangingPunct="1"/>
            <a:endParaRPr lang="pt-BR" sz="1662"/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2339752" y="188640"/>
            <a:ext cx="6462346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sz="2954" dirty="0">
                <a:solidFill>
                  <a:srgbClr val="0070C0"/>
                </a:solidFill>
                <a:latin typeface="Calibri" panose="020F0502020204030204" pitchFamily="34" charset="0"/>
              </a:rPr>
              <a:t>Ganhos na cadeia de suprimentos</a:t>
            </a:r>
            <a:endParaRPr lang="pt-BR" sz="1846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Arredondar Retângulo em um Canto Diagonal 5"/>
          <p:cNvSpPr/>
          <p:nvPr/>
        </p:nvSpPr>
        <p:spPr>
          <a:xfrm>
            <a:off x="153867" y="1318846"/>
            <a:ext cx="3297115" cy="593481"/>
          </a:xfrm>
          <a:prstGeom prst="round2Diag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46" b="1" dirty="0">
                <a:latin typeface="Calibri" pitchFamily="34" charset="0"/>
                <a:cs typeface="Calibri" pitchFamily="34" charset="0"/>
              </a:rPr>
              <a:t>Integração com Fornecedores</a:t>
            </a:r>
          </a:p>
        </p:txBody>
      </p:sp>
      <p:sp>
        <p:nvSpPr>
          <p:cNvPr id="7" name="Fluxograma: Terminação 6"/>
          <p:cNvSpPr/>
          <p:nvPr/>
        </p:nvSpPr>
        <p:spPr>
          <a:xfrm>
            <a:off x="3491880" y="5733256"/>
            <a:ext cx="2176096" cy="461597"/>
          </a:xfrm>
          <a:prstGeom prst="flowChartTermina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708" b="1" dirty="0">
                <a:latin typeface="Calibri" pitchFamily="34" charset="0"/>
                <a:cs typeface="Calibri" pitchFamily="34" charset="0"/>
              </a:rPr>
              <a:t>Negócio para Grande Empresa</a:t>
            </a:r>
          </a:p>
        </p:txBody>
      </p:sp>
      <p:sp>
        <p:nvSpPr>
          <p:cNvPr id="8" name="Fluxograma: Terminação 7"/>
          <p:cNvSpPr/>
          <p:nvPr/>
        </p:nvSpPr>
        <p:spPr>
          <a:xfrm>
            <a:off x="6088674" y="2637693"/>
            <a:ext cx="2703634" cy="461597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62" b="1" dirty="0">
                <a:latin typeface="Calibri" pitchFamily="34" charset="0"/>
                <a:cs typeface="Calibri" pitchFamily="34" charset="0"/>
              </a:rPr>
              <a:t>Oportunidades para EPP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450981" y="1252905"/>
            <a:ext cx="4555542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846" b="1" dirty="0">
                <a:solidFill>
                  <a:srgbClr val="0066CC"/>
                </a:solidFill>
                <a:latin typeface="Calibri" panose="020F0502020204030204" pitchFamily="34" charset="0"/>
              </a:rPr>
              <a:t>Organizacional </a:t>
            </a:r>
            <a:r>
              <a:rPr lang="pt-BR" sz="1846" dirty="0">
                <a:solidFill>
                  <a:srgbClr val="0066CC"/>
                </a:solidFill>
                <a:latin typeface="Calibri" panose="020F0502020204030204" pitchFamily="34" charset="0"/>
              </a:rPr>
              <a:t>– alinhamento aos requisitos  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3450981" y="1582616"/>
            <a:ext cx="5278946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846" b="1" dirty="0">
                <a:solidFill>
                  <a:srgbClr val="0066CC"/>
                </a:solidFill>
                <a:latin typeface="Calibri" panose="020F0502020204030204" pitchFamily="34" charset="0"/>
              </a:rPr>
              <a:t>Cultural </a:t>
            </a:r>
            <a:r>
              <a:rPr lang="pt-BR" sz="1846" dirty="0">
                <a:solidFill>
                  <a:srgbClr val="0066CC"/>
                </a:solidFill>
                <a:latin typeface="Calibri" panose="020F0502020204030204" pitchFamily="34" charset="0"/>
              </a:rPr>
              <a:t>– política empresarial (</a:t>
            </a:r>
            <a:r>
              <a:rPr lang="pt-BR" sz="1662" dirty="0">
                <a:solidFill>
                  <a:srgbClr val="0066CC"/>
                </a:solidFill>
                <a:latin typeface="Calibri" panose="020F0502020204030204" pitchFamily="34" charset="0"/>
              </a:rPr>
              <a:t>aspectos éticos e legais</a:t>
            </a:r>
            <a:r>
              <a:rPr lang="pt-BR" sz="1846" dirty="0">
                <a:solidFill>
                  <a:srgbClr val="0066CC"/>
                </a:solidFill>
                <a:latin typeface="Calibri" panose="020F0502020204030204" pitchFamily="34" charset="0"/>
              </a:rPr>
              <a:t>)</a:t>
            </a:r>
            <a:endParaRPr lang="pt-BR" sz="1846" b="1" dirty="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Arredondar Retângulo em um Canto Diagonal 10"/>
          <p:cNvSpPr/>
          <p:nvPr/>
        </p:nvSpPr>
        <p:spPr>
          <a:xfrm>
            <a:off x="153867" y="2110154"/>
            <a:ext cx="3297115" cy="593481"/>
          </a:xfrm>
          <a:prstGeom prst="round2Diag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latin typeface="Calibri" pitchFamily="34" charset="0"/>
                <a:cs typeface="Calibri" pitchFamily="34" charset="0"/>
              </a:rPr>
              <a:t>Novo Papel da Área de Compras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3450981" y="2202474"/>
            <a:ext cx="4675254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846" b="1" dirty="0">
                <a:solidFill>
                  <a:srgbClr val="0066CC"/>
                </a:solidFill>
                <a:latin typeface="Calibri" panose="020F0502020204030204" pitchFamily="34" charset="0"/>
              </a:rPr>
              <a:t>Estratégico </a:t>
            </a:r>
            <a:r>
              <a:rPr lang="pt-BR" sz="1846" dirty="0">
                <a:solidFill>
                  <a:srgbClr val="0066CC"/>
                </a:solidFill>
                <a:latin typeface="Calibri" panose="020F0502020204030204" pitchFamily="34" charset="0"/>
              </a:rPr>
              <a:t>– agrega resultado na lucratividade</a:t>
            </a:r>
          </a:p>
        </p:txBody>
      </p:sp>
    </p:spTree>
    <p:extLst>
      <p:ext uri="{BB962C8B-B14F-4D97-AF65-F5344CB8AC3E}">
        <p14:creationId xmlns="" xmlns:p14="http://schemas.microsoft.com/office/powerpoint/2010/main" val="27020066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7"/>
          <p:cNvSpPr txBox="1">
            <a:spLocks noChangeArrowheads="1"/>
          </p:cNvSpPr>
          <p:nvPr/>
        </p:nvSpPr>
        <p:spPr bwMode="auto">
          <a:xfrm>
            <a:off x="250825" y="0"/>
            <a:ext cx="8612188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4800"/>
              </a:lnSpc>
              <a:defRPr/>
            </a:pPr>
            <a:r>
              <a:rPr lang="pt-BR" sz="40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Agenda</a:t>
            </a:r>
          </a:p>
        </p:txBody>
      </p:sp>
      <p:sp>
        <p:nvSpPr>
          <p:cNvPr id="21507" name="CaixaDeTexto 17"/>
          <p:cNvSpPr txBox="1">
            <a:spLocks noChangeArrowheads="1"/>
          </p:cNvSpPr>
          <p:nvPr/>
        </p:nvSpPr>
        <p:spPr bwMode="auto">
          <a:xfrm>
            <a:off x="755575" y="2276475"/>
            <a:ext cx="81074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/>
              <a:t>Os Pequenos Negócios </a:t>
            </a:r>
          </a:p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>
                <a:solidFill>
                  <a:schemeClr val="bg1">
                    <a:lumMod val="75000"/>
                  </a:schemeClr>
                </a:solidFill>
              </a:rPr>
              <a:t>O Desafio da Inovação</a:t>
            </a:r>
            <a:endParaRPr lang="pt-BR" sz="3200" b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914400" indent="-9144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pt-BR" sz="3200" b="1" dirty="0" smtClean="0">
                <a:solidFill>
                  <a:schemeClr val="bg1">
                    <a:lumMod val="75000"/>
                  </a:schemeClr>
                </a:solidFill>
              </a:rPr>
              <a:t>As Cadeias Globais de Valor</a:t>
            </a:r>
            <a:endParaRPr lang="pt-BR" sz="4000" b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Conector reto 75"/>
          <p:cNvCxnSpPr>
            <a:endCxn id="77" idx="4"/>
          </p:cNvCxnSpPr>
          <p:nvPr/>
        </p:nvCxnSpPr>
        <p:spPr>
          <a:xfrm flipV="1">
            <a:off x="6698273" y="703385"/>
            <a:ext cx="574431" cy="797169"/>
          </a:xfrm>
          <a:prstGeom prst="line">
            <a:avLst/>
          </a:prstGeom>
          <a:ln w="19050" cmpd="sng">
            <a:solidFill>
              <a:srgbClr val="00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V="1">
            <a:off x="1115158" y="5024805"/>
            <a:ext cx="575896" cy="863111"/>
          </a:xfrm>
          <a:prstGeom prst="line">
            <a:avLst/>
          </a:prstGeom>
          <a:ln w="19050" cmpd="sng">
            <a:solidFill>
              <a:srgbClr val="00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1691054" y="4425461"/>
            <a:ext cx="1081454" cy="599343"/>
          </a:xfrm>
          <a:prstGeom prst="line">
            <a:avLst/>
          </a:prstGeom>
          <a:ln w="19050" cmpd="sng">
            <a:solidFill>
              <a:srgbClr val="00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2772508" y="3628292"/>
            <a:ext cx="287215" cy="797169"/>
          </a:xfrm>
          <a:prstGeom prst="line">
            <a:avLst/>
          </a:prstGeom>
          <a:ln w="19050" cmpd="sng">
            <a:solidFill>
              <a:srgbClr val="00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77" idx="6"/>
          </p:cNvCxnSpPr>
          <p:nvPr/>
        </p:nvCxnSpPr>
        <p:spPr>
          <a:xfrm flipV="1">
            <a:off x="7379677" y="370743"/>
            <a:ext cx="980343" cy="232996"/>
          </a:xfrm>
          <a:prstGeom prst="straightConnector1">
            <a:avLst/>
          </a:prstGeom>
          <a:ln w="19050" cmpd="sng">
            <a:solidFill>
              <a:srgbClr val="0066C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3059724" y="3295650"/>
            <a:ext cx="936381" cy="332642"/>
          </a:xfrm>
          <a:prstGeom prst="line">
            <a:avLst/>
          </a:prstGeom>
          <a:ln w="19050" cmpd="sng">
            <a:solidFill>
              <a:srgbClr val="00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3996105" y="2631831"/>
            <a:ext cx="360485" cy="663820"/>
          </a:xfrm>
          <a:prstGeom prst="line">
            <a:avLst/>
          </a:prstGeom>
          <a:ln w="19050" cmpd="sng">
            <a:solidFill>
              <a:srgbClr val="00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4356589" y="2498481"/>
            <a:ext cx="1079988" cy="133350"/>
          </a:xfrm>
          <a:prstGeom prst="line">
            <a:avLst/>
          </a:prstGeom>
          <a:ln w="19050" cmpd="sng">
            <a:solidFill>
              <a:srgbClr val="00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5436577" y="1900604"/>
            <a:ext cx="331177" cy="597877"/>
          </a:xfrm>
          <a:prstGeom prst="line">
            <a:avLst/>
          </a:prstGeom>
          <a:ln w="19050" cmpd="sng">
            <a:solidFill>
              <a:srgbClr val="00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835162" y="1567962"/>
            <a:ext cx="731227" cy="265235"/>
          </a:xfrm>
          <a:prstGeom prst="line">
            <a:avLst/>
          </a:prstGeom>
          <a:ln w="19050" cmpd="sng">
            <a:solidFill>
              <a:srgbClr val="00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ipse 42"/>
          <p:cNvSpPr/>
          <p:nvPr/>
        </p:nvSpPr>
        <p:spPr>
          <a:xfrm>
            <a:off x="1043354" y="5756031"/>
            <a:ext cx="216877" cy="19929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62"/>
          </a:p>
        </p:txBody>
      </p:sp>
      <p:sp>
        <p:nvSpPr>
          <p:cNvPr id="45" name="Elipse 44"/>
          <p:cNvSpPr/>
          <p:nvPr/>
        </p:nvSpPr>
        <p:spPr>
          <a:xfrm>
            <a:off x="3852497" y="3229708"/>
            <a:ext cx="215411" cy="1992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62"/>
          </a:p>
        </p:txBody>
      </p:sp>
      <p:sp>
        <p:nvSpPr>
          <p:cNvPr id="46" name="Elipse 45"/>
          <p:cNvSpPr/>
          <p:nvPr/>
        </p:nvSpPr>
        <p:spPr>
          <a:xfrm>
            <a:off x="2987920" y="3562351"/>
            <a:ext cx="215411" cy="1992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62"/>
          </a:p>
        </p:txBody>
      </p:sp>
      <p:sp>
        <p:nvSpPr>
          <p:cNvPr id="47" name="Elipse 46"/>
          <p:cNvSpPr/>
          <p:nvPr/>
        </p:nvSpPr>
        <p:spPr>
          <a:xfrm>
            <a:off x="2627435" y="4293577"/>
            <a:ext cx="216877" cy="1992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62"/>
          </a:p>
        </p:txBody>
      </p:sp>
      <p:sp>
        <p:nvSpPr>
          <p:cNvPr id="48" name="Elipse 47"/>
          <p:cNvSpPr/>
          <p:nvPr/>
        </p:nvSpPr>
        <p:spPr>
          <a:xfrm>
            <a:off x="1619250" y="4957397"/>
            <a:ext cx="216877" cy="199292"/>
          </a:xfrm>
          <a:prstGeom prst="ellipse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62"/>
          </a:p>
        </p:txBody>
      </p:sp>
      <p:sp>
        <p:nvSpPr>
          <p:cNvPr id="49" name="Elipse 48"/>
          <p:cNvSpPr/>
          <p:nvPr/>
        </p:nvSpPr>
        <p:spPr>
          <a:xfrm>
            <a:off x="5701812" y="1767254"/>
            <a:ext cx="215411" cy="199292"/>
          </a:xfrm>
          <a:prstGeom prst="ellipse">
            <a:avLst/>
          </a:prstGeom>
          <a:solidFill>
            <a:srgbClr val="FFB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62"/>
          </a:p>
        </p:txBody>
      </p:sp>
      <p:sp>
        <p:nvSpPr>
          <p:cNvPr id="50" name="Elipse 49"/>
          <p:cNvSpPr/>
          <p:nvPr/>
        </p:nvSpPr>
        <p:spPr>
          <a:xfrm>
            <a:off x="5364774" y="2432539"/>
            <a:ext cx="215411" cy="19929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62"/>
          </a:p>
        </p:txBody>
      </p:sp>
      <p:sp>
        <p:nvSpPr>
          <p:cNvPr id="51" name="Elipse 50"/>
          <p:cNvSpPr/>
          <p:nvPr/>
        </p:nvSpPr>
        <p:spPr>
          <a:xfrm>
            <a:off x="4283320" y="2498481"/>
            <a:ext cx="216877" cy="1992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62"/>
          </a:p>
        </p:txBody>
      </p:sp>
      <p:sp>
        <p:nvSpPr>
          <p:cNvPr id="52" name="Elipse 51"/>
          <p:cNvSpPr/>
          <p:nvPr/>
        </p:nvSpPr>
        <p:spPr>
          <a:xfrm>
            <a:off x="6566389" y="1434612"/>
            <a:ext cx="215411" cy="19929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62"/>
          </a:p>
        </p:txBody>
      </p:sp>
      <p:pic>
        <p:nvPicPr>
          <p:cNvPr id="53" name="Imagem 35" descr="ONIP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157192"/>
            <a:ext cx="362681" cy="65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Imagem 10" descr="Prominp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61938"/>
            <a:ext cx="952743" cy="748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11" name="Imagem 23" descr="Petrobra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916" y="3827585"/>
            <a:ext cx="1113692" cy="66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50"/>
          <p:cNvGrpSpPr>
            <a:grpSpLocks/>
          </p:cNvGrpSpPr>
          <p:nvPr/>
        </p:nvGrpSpPr>
        <p:grpSpPr bwMode="auto">
          <a:xfrm>
            <a:off x="783982" y="1302728"/>
            <a:ext cx="2392973" cy="1519603"/>
            <a:chOff x="3095612" y="3714752"/>
            <a:chExt cx="2337073" cy="1509715"/>
          </a:xfrm>
        </p:grpSpPr>
        <p:grpSp>
          <p:nvGrpSpPr>
            <p:cNvPr id="5" name="Grupo 49"/>
            <p:cNvGrpSpPr>
              <a:grpSpLocks/>
            </p:cNvGrpSpPr>
            <p:nvPr/>
          </p:nvGrpSpPr>
          <p:grpSpPr bwMode="auto">
            <a:xfrm>
              <a:off x="3095612" y="4214818"/>
              <a:ext cx="2286016" cy="1009649"/>
              <a:chOff x="2547673" y="4071942"/>
              <a:chExt cx="3262583" cy="1295401"/>
            </a:xfrm>
          </p:grpSpPr>
          <p:pic>
            <p:nvPicPr>
              <p:cNvPr id="12357" name="Imagem 35" descr="Queiroz.bmp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7050" y="4929198"/>
                <a:ext cx="857256" cy="428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58" name="Imagem 24" descr="Cemec.bmp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4" y="4119570"/>
                <a:ext cx="5715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59" name="Imagem 26" descr="derametal 2.jp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1562" y="4643446"/>
                <a:ext cx="928694" cy="255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60" name="Imagem 27" descr="Esmaltec.bmp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7182" y="4143380"/>
                <a:ext cx="714380" cy="357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61" name="Imagem 34" descr="Fae.bmp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7673" y="4071942"/>
                <a:ext cx="690815" cy="504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62" name="Imagem 36" descr="SAngati.bmp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4429132"/>
                <a:ext cx="714380" cy="202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63" name="Imagem 37" descr="Alcoa.jp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6984" y="4572008"/>
                <a:ext cx="481008" cy="385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64" name="Imagem 38" descr="copergás.jp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982" y="5000636"/>
                <a:ext cx="358630" cy="366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65" name="Imagem 40" descr="Phillps.bmp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8488" y="4701441"/>
                <a:ext cx="642942" cy="227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66" name="Imagem 42" descr="Bosch.jp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8488" y="4419759"/>
                <a:ext cx="781042" cy="223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67" name="Imagem 43" descr="El paso.bmp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5744" y="4643446"/>
                <a:ext cx="639029" cy="252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68" name="Imagem 45" descr="nestle 2.bmp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7050" y="4143380"/>
                <a:ext cx="928694" cy="256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69" name="Imagem 46" descr="Suzano.bmp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1562" y="4874511"/>
                <a:ext cx="743563" cy="48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70" name="Imagem 47" descr="Veracel.bmp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7182" y="4469254"/>
                <a:ext cx="571504" cy="174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71" name="Imagem 48" descr="BASF.jpg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4306" y="4929198"/>
                <a:ext cx="862682" cy="428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0" name="Picture 2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003928" y="3714752"/>
              <a:ext cx="1428757" cy="5320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2313" name="Imagem 104" descr="Liquigás Petrobras.bmp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897" y="4047393"/>
            <a:ext cx="1077057" cy="77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Imagem 71" descr="IEL CNI.jp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85" y="3793882"/>
            <a:ext cx="1011115" cy="30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Imagem 24" descr="Vale.bmp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08" y="1633904"/>
            <a:ext cx="1046285" cy="72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Imagem 42" descr="ITPC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2678"/>
            <a:ext cx="448408" cy="4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Imagem 22" descr="ABDIB2.bmp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97" y="438151"/>
            <a:ext cx="527538" cy="44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Imagem 23" descr="gerdau.gif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497" y="504093"/>
            <a:ext cx="1053611" cy="26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13" descr="Descrição: Descrição: Descrição: Descrição: Macintosh HD:Users:leopoldo:Desktop:verde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623" y="1900604"/>
            <a:ext cx="12485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0"/>
          <p:cNvGrpSpPr>
            <a:grpSpLocks/>
          </p:cNvGrpSpPr>
          <p:nvPr/>
        </p:nvGrpSpPr>
        <p:grpSpPr bwMode="auto">
          <a:xfrm>
            <a:off x="6817536" y="2189282"/>
            <a:ext cx="973343" cy="486459"/>
            <a:chOff x="8327980" y="3933056"/>
            <a:chExt cx="893422" cy="459494"/>
          </a:xfrm>
        </p:grpSpPr>
        <p:pic>
          <p:nvPicPr>
            <p:cNvPr id="12353" name="Imagem 12" descr="gerdau.gif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7376" y="3933056"/>
              <a:ext cx="789076" cy="238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54" name="CaixaDeTexto 18"/>
            <p:cNvSpPr txBox="1">
              <a:spLocks noChangeArrowheads="1"/>
            </p:cNvSpPr>
            <p:nvPr/>
          </p:nvSpPr>
          <p:spPr bwMode="auto">
            <a:xfrm>
              <a:off x="8327980" y="4198073"/>
              <a:ext cx="893422" cy="194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sz="738" b="1">
                  <a:solidFill>
                    <a:srgbClr val="336699"/>
                  </a:solidFill>
                  <a:latin typeface="Calibri" panose="020F0502020204030204" pitchFamily="34" charset="0"/>
                </a:rPr>
                <a:t>Projeto Serralheiros</a:t>
              </a:r>
            </a:p>
          </p:txBody>
        </p:sp>
      </p:grpSp>
      <p:sp>
        <p:nvSpPr>
          <p:cNvPr id="12321" name="CaixaDeTexto 87"/>
          <p:cNvSpPr txBox="1">
            <a:spLocks noChangeArrowheads="1"/>
          </p:cNvSpPr>
          <p:nvPr/>
        </p:nvSpPr>
        <p:spPr bwMode="auto">
          <a:xfrm>
            <a:off x="1248508" y="5688624"/>
            <a:ext cx="1186962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662">
                <a:latin typeface="Calibri" panose="020F0502020204030204" pitchFamily="34" charset="0"/>
              </a:rPr>
              <a:t>Década 90</a:t>
            </a:r>
          </a:p>
        </p:txBody>
      </p:sp>
      <p:sp>
        <p:nvSpPr>
          <p:cNvPr id="12322" name="CaixaDeTexto 88"/>
          <p:cNvSpPr txBox="1">
            <a:spLocks noChangeArrowheads="1"/>
          </p:cNvSpPr>
          <p:nvPr/>
        </p:nvSpPr>
        <p:spPr bwMode="auto">
          <a:xfrm>
            <a:off x="800101" y="4862147"/>
            <a:ext cx="819150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662">
                <a:latin typeface="Calibri" panose="020F0502020204030204" pitchFamily="34" charset="0"/>
              </a:rPr>
              <a:t>2002</a:t>
            </a:r>
          </a:p>
        </p:txBody>
      </p:sp>
      <p:sp>
        <p:nvSpPr>
          <p:cNvPr id="12323" name="CaixaDeTexto 89"/>
          <p:cNvSpPr txBox="1">
            <a:spLocks noChangeArrowheads="1"/>
          </p:cNvSpPr>
          <p:nvPr/>
        </p:nvSpPr>
        <p:spPr bwMode="auto">
          <a:xfrm>
            <a:off x="2873620" y="4217378"/>
            <a:ext cx="864577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662">
                <a:latin typeface="Calibri" panose="020F0502020204030204" pitchFamily="34" charset="0"/>
              </a:rPr>
              <a:t>2003</a:t>
            </a:r>
          </a:p>
        </p:txBody>
      </p:sp>
      <p:sp>
        <p:nvSpPr>
          <p:cNvPr id="12324" name="CaixaDeTexto 90"/>
          <p:cNvSpPr txBox="1">
            <a:spLocks noChangeArrowheads="1"/>
          </p:cNvSpPr>
          <p:nvPr/>
        </p:nvSpPr>
        <p:spPr bwMode="auto">
          <a:xfrm>
            <a:off x="2325567" y="3487616"/>
            <a:ext cx="718038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662">
                <a:latin typeface="Calibri" panose="020F0502020204030204" pitchFamily="34" charset="0"/>
              </a:rPr>
              <a:t>2004</a:t>
            </a:r>
          </a:p>
        </p:txBody>
      </p:sp>
      <p:sp>
        <p:nvSpPr>
          <p:cNvPr id="12325" name="CaixaDeTexto 91"/>
          <p:cNvSpPr txBox="1">
            <a:spLocks noChangeArrowheads="1"/>
          </p:cNvSpPr>
          <p:nvPr/>
        </p:nvSpPr>
        <p:spPr bwMode="auto">
          <a:xfrm>
            <a:off x="4056185" y="3163767"/>
            <a:ext cx="649166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662">
                <a:latin typeface="Calibri" panose="020F0502020204030204" pitchFamily="34" charset="0"/>
              </a:rPr>
              <a:t>2005</a:t>
            </a:r>
          </a:p>
        </p:txBody>
      </p:sp>
      <p:sp>
        <p:nvSpPr>
          <p:cNvPr id="12326" name="CaixaDeTexto 92"/>
          <p:cNvSpPr txBox="1">
            <a:spLocks noChangeArrowheads="1"/>
          </p:cNvSpPr>
          <p:nvPr/>
        </p:nvSpPr>
        <p:spPr bwMode="auto">
          <a:xfrm>
            <a:off x="3641482" y="2423747"/>
            <a:ext cx="792773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662">
                <a:latin typeface="Calibri" panose="020F0502020204030204" pitchFamily="34" charset="0"/>
              </a:rPr>
              <a:t>2009</a:t>
            </a:r>
          </a:p>
        </p:txBody>
      </p:sp>
      <p:sp>
        <p:nvSpPr>
          <p:cNvPr id="12327" name="CaixaDeTexto 93"/>
          <p:cNvSpPr txBox="1">
            <a:spLocks noChangeArrowheads="1"/>
          </p:cNvSpPr>
          <p:nvPr/>
        </p:nvSpPr>
        <p:spPr bwMode="auto">
          <a:xfrm>
            <a:off x="5568462" y="2356339"/>
            <a:ext cx="649166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662">
                <a:latin typeface="Calibri" panose="020F0502020204030204" pitchFamily="34" charset="0"/>
              </a:rPr>
              <a:t>2010</a:t>
            </a:r>
          </a:p>
        </p:txBody>
      </p:sp>
      <p:sp>
        <p:nvSpPr>
          <p:cNvPr id="12328" name="CaixaDeTexto 94"/>
          <p:cNvSpPr txBox="1">
            <a:spLocks noChangeArrowheads="1"/>
          </p:cNvSpPr>
          <p:nvPr/>
        </p:nvSpPr>
        <p:spPr bwMode="auto">
          <a:xfrm>
            <a:off x="5968512" y="1833197"/>
            <a:ext cx="719503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662">
                <a:latin typeface="Calibri" panose="020F0502020204030204" pitchFamily="34" charset="0"/>
              </a:rPr>
              <a:t>2011</a:t>
            </a:r>
          </a:p>
        </p:txBody>
      </p:sp>
      <p:sp>
        <p:nvSpPr>
          <p:cNvPr id="12329" name="CaixaDeTexto 95"/>
          <p:cNvSpPr txBox="1">
            <a:spLocks noChangeArrowheads="1"/>
          </p:cNvSpPr>
          <p:nvPr/>
        </p:nvSpPr>
        <p:spPr bwMode="auto">
          <a:xfrm>
            <a:off x="6034454" y="1169378"/>
            <a:ext cx="719504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662">
                <a:latin typeface="Calibri" panose="020F0502020204030204" pitchFamily="34" charset="0"/>
              </a:rPr>
              <a:t>2012</a:t>
            </a:r>
          </a:p>
        </p:txBody>
      </p:sp>
      <p:sp>
        <p:nvSpPr>
          <p:cNvPr id="2" name="CaixaDeTexto 36"/>
          <p:cNvSpPr txBox="1">
            <a:spLocks noChangeArrowheads="1"/>
          </p:cNvSpPr>
          <p:nvPr/>
        </p:nvSpPr>
        <p:spPr bwMode="auto">
          <a:xfrm>
            <a:off x="335832" y="5979190"/>
            <a:ext cx="943766" cy="4473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292" b="1">
                <a:solidFill>
                  <a:schemeClr val="bg1"/>
                </a:solidFill>
                <a:latin typeface="Arial" charset="0"/>
                <a:cs typeface="Arial" charset="0"/>
              </a:rPr>
              <a:t>PCF/PDF</a:t>
            </a:r>
          </a:p>
          <a:p>
            <a:pPr algn="ctr">
              <a:defRPr/>
            </a:pPr>
            <a:r>
              <a:rPr lang="pt-BR" sz="1015" b="1">
                <a:solidFill>
                  <a:schemeClr val="bg1"/>
                </a:solidFill>
                <a:latin typeface="Arial" charset="0"/>
                <a:cs typeface="Arial" charset="0"/>
              </a:rPr>
              <a:t>SEBRAE/UF</a:t>
            </a:r>
          </a:p>
        </p:txBody>
      </p:sp>
      <p:sp>
        <p:nvSpPr>
          <p:cNvPr id="12331" name="CaixaDeTexto 36"/>
          <p:cNvSpPr txBox="1">
            <a:spLocks noChangeArrowheads="1"/>
          </p:cNvSpPr>
          <p:nvPr/>
        </p:nvSpPr>
        <p:spPr bwMode="auto">
          <a:xfrm>
            <a:off x="3043604" y="5224097"/>
            <a:ext cx="867508" cy="60356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292" b="1">
                <a:solidFill>
                  <a:schemeClr val="bg1"/>
                </a:solidFill>
              </a:rPr>
              <a:t>PCF</a:t>
            </a:r>
          </a:p>
          <a:p>
            <a:pPr algn="ctr" eaLnBrk="1" hangingPunct="1"/>
            <a:r>
              <a:rPr lang="pt-BR" sz="1015" b="1">
                <a:solidFill>
                  <a:schemeClr val="bg1"/>
                </a:solidFill>
              </a:rPr>
              <a:t>Cadeia Produtiva</a:t>
            </a:r>
          </a:p>
        </p:txBody>
      </p:sp>
      <p:cxnSp>
        <p:nvCxnSpPr>
          <p:cNvPr id="101" name="Conector reto 100"/>
          <p:cNvCxnSpPr/>
          <p:nvPr/>
        </p:nvCxnSpPr>
        <p:spPr>
          <a:xfrm>
            <a:off x="1836128" y="5090746"/>
            <a:ext cx="575896" cy="26523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>
            <a:endCxn id="47" idx="1"/>
          </p:cNvCxnSpPr>
          <p:nvPr/>
        </p:nvCxnSpPr>
        <p:spPr>
          <a:xfrm>
            <a:off x="1988528" y="4026877"/>
            <a:ext cx="671146" cy="29600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/>
          <p:cNvCxnSpPr/>
          <p:nvPr/>
        </p:nvCxnSpPr>
        <p:spPr>
          <a:xfrm>
            <a:off x="3203331" y="3694236"/>
            <a:ext cx="575897" cy="2667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to 99"/>
          <p:cNvCxnSpPr/>
          <p:nvPr/>
        </p:nvCxnSpPr>
        <p:spPr>
          <a:xfrm>
            <a:off x="3043604" y="2697773"/>
            <a:ext cx="830873" cy="56124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to 108"/>
          <p:cNvCxnSpPr/>
          <p:nvPr/>
        </p:nvCxnSpPr>
        <p:spPr>
          <a:xfrm>
            <a:off x="4428392" y="2631831"/>
            <a:ext cx="808892" cy="66382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to 112"/>
          <p:cNvCxnSpPr/>
          <p:nvPr/>
        </p:nvCxnSpPr>
        <p:spPr>
          <a:xfrm>
            <a:off x="4932485" y="2165839"/>
            <a:ext cx="454269" cy="296008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to 117"/>
          <p:cNvCxnSpPr>
            <a:endCxn id="49" idx="0"/>
          </p:cNvCxnSpPr>
          <p:nvPr/>
        </p:nvCxnSpPr>
        <p:spPr>
          <a:xfrm>
            <a:off x="5436577" y="1036028"/>
            <a:ext cx="373674" cy="731226"/>
          </a:xfrm>
          <a:prstGeom prst="line">
            <a:avLst/>
          </a:prstGeom>
          <a:ln>
            <a:solidFill>
              <a:srgbClr val="FFBD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/>
          <p:cNvCxnSpPr/>
          <p:nvPr/>
        </p:nvCxnSpPr>
        <p:spPr>
          <a:xfrm>
            <a:off x="6698274" y="1567962"/>
            <a:ext cx="266700" cy="2652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40" name="Imagem 23" descr="Petrobra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43" y="3096358"/>
            <a:ext cx="1002323" cy="60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Elipse 76"/>
          <p:cNvSpPr/>
          <p:nvPr/>
        </p:nvSpPr>
        <p:spPr>
          <a:xfrm>
            <a:off x="7164266" y="504092"/>
            <a:ext cx="215411" cy="1992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62"/>
          </a:p>
        </p:txBody>
      </p:sp>
      <p:sp>
        <p:nvSpPr>
          <p:cNvPr id="12342" name="CaixaDeTexto 95"/>
          <p:cNvSpPr txBox="1">
            <a:spLocks noChangeArrowheads="1"/>
          </p:cNvSpPr>
          <p:nvPr/>
        </p:nvSpPr>
        <p:spPr bwMode="auto">
          <a:xfrm>
            <a:off x="6578112" y="370743"/>
            <a:ext cx="719503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662" dirty="0">
                <a:latin typeface="Calibri" panose="020F0502020204030204" pitchFamily="34" charset="0"/>
              </a:rPr>
              <a:t>2013</a:t>
            </a:r>
          </a:p>
        </p:txBody>
      </p:sp>
      <p:pic>
        <p:nvPicPr>
          <p:cNvPr id="12343" name="Picture 8" descr="http://www.abrhestagios.com.br/img/noticia/0737789001354289389logo-braskem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181" y="1036028"/>
            <a:ext cx="908538" cy="21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6" name="Conector reto 85"/>
          <p:cNvCxnSpPr>
            <a:stCxn id="77" idx="5"/>
          </p:cNvCxnSpPr>
          <p:nvPr/>
        </p:nvCxnSpPr>
        <p:spPr>
          <a:xfrm>
            <a:off x="7347439" y="674077"/>
            <a:ext cx="635977" cy="296008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45" name="Picture 36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46" y="2737339"/>
            <a:ext cx="121040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6" name="Imagem 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785" y="504093"/>
            <a:ext cx="332643" cy="38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7" name="Imagem 77" descr="download (1).jpg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143" y="1302728"/>
            <a:ext cx="983273" cy="30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48" name="AutoShape 2" descr="data:image/jpeg;base64,/9j/4AAQSkZJRgABAQAAAQABAAD/2wCEAAkGBxQRERISEhMSFhISFhcYFxUXFBoZFRgTFhIWGBQSGxgaHSgiJBomHBgYITEhJSk3MTouFx8zODMsNyg5LisBCgoKDg0OGxAQGzQmICU4LCw0LDQyLDQvLCwvLCwtLS80LSwsLC8sLTcvLCwsLCwsLCwsLCwsLCwsLywtLiwtLP/AABEIAOAA4AMBEQACEQEDEQH/xAAcAAEAAgMBAQEAAAAAAAAAAAAABgcDBAUBAgj/xABPEAABAwICBQYICAkLBQAAAAABAAIDBBEFIQYSMUFRBxNhcYGRFCIyQlKhsdIWF1NUYpKTwRU0Q3J0srPC0QgjJDNzgqKjw+HiZHWD8PH/xAAbAQEAAgMBAQAAAAAAAAAAAAAABQYCAwQHAf/EAD8RAAIBAgIEDAQFAwQCAwAAAAABAgMEBREhMUFRBhIiYXGBkaGxwdHwExQy4RUWQlJTNHLxM2KSsiOCJEOi/9oADAMBAAIRAxEAPwC8UAQBAEAQBAEAQBAEAQBAEAQBAEAQBAEAQBAEAQBAEAQBAEAQBAEAQBAEAQBAEAQBAEAQBAEAQBAEAQBAEAQBAEAQBAEAQBAEAQBAEAQBAEAQBAEAQBAEAQBAEAQBAEAQBAEAQBAEAQBAEAQBAEAQBAEAQBAEAQBAEAQBAEAQBAEAQBAEAQBAEAQBAEAQBAEAQBAEAQBAEAQBAEAQBAEAQBAEAQBAEAQBAEAQBAEAQBAEAQBAEAQBAEAQBAEAQBAEBjmmawaz3NaOLiAO8rGUoxWcnkYTnGCzk8lznHqtK6ZmWuXn6DSfXs9a454lbx259HvIjquM2lPRxs+j3kc6TTqPzYpD1lo9hK5ni8NkX3HFLhFR/TB933MI08HyB+0/4rD8X/2d/wBjV+Y1/H3/AGNmLTmE+VHKOrVP3hbI4vT2xfd6m+PCGg/qi12ep1KPSOmlNmytB4Ou3s8aw7l1076hPQpdujxO+jilrVeUZrPn0eJ1QbrrJDWeoAgCAIAgCAIAgCAIAgCAIAgCAIAgCAIDBW1jIWl8jg1o3n2Abz0Ba6lWFOPGm8kaq1enRjx6jyRDMW01c67aduqPTcLu6w3YO26hq+KylopLLnevsK1d4/J8mgsud6+z/JxIaOprHa1pJPpuPijjYnLsC4Y0q9y80nLn2enYRcKF3ey42TlzvV36Ow7tJoK4i8soB4Mbf/Ebexd9PCZP65ZdHr9iVo8HZNZ1J9S9X6HUh0KpxtMjutwHsAXTHCqK1tvr9MjuhgNrHXm+v0Rl+B9L6L/ruWf4Xb7n2s2/gln+19rNWfQeE+RJK09NnD2A+tapYTTf0ya7PQ558H7d/TJrsfl5nHrNCZm5xuZJ0eS7uOXrXHUwqrH6Wn3e+0ja3B+vHTTkpdz9O85kNVU0TgLyR/RcPEPHI5HrC5Y1K9s8tMeZ6vTsOGFa8sZZaY8z1Py7CV4NplHJZs4EbvS/Jn+Hb3qWt8UhPRV0Pfs+3vSWCzx2lV5Nbkvfs+3vSSgG+Y2FSpPJ56UeoAgCAIAgCAIAgCAIAgCAIAgCAIDl49jbKVl3Zvd5LBtPSeA6VyXV3ChHTpexe9hwX1/TtIZy0t6l72FeTzz1su97zezR5LRwG4DpPaVXpSq3NTe9270XtlNnUub+rve7YvRe2TDBNEI4wHT2kf6PmDotv7e5TFthkILOrpe7Z9+ssllglKkuNW5Uu5evWSZosLDIBSiWROJZaEeofQgCAIAgMVTTskaWva1zTuIuFhOnGa4slmjCpShUjxZrNc5Dcd0Ntd9NcjfGTn/dJ29R71DXOGNcqj2ej9StX2BZcu3/AOPo/JnLwHSKSldqOu6K9iw7W8dW+w9Gzq2rltb2dB5PTHdu6PTwI+wxSraS4k9Md21dHoWJR1bJWB8bg5rth+7r6FY6dSNSKlF5oudGtCtBTg80zOszaEAQBAEAQBAEAQBAEAQBAEB4UDITWaIVEr3SSTRlzjmbO7AMtig6mGV6knKUlm+kq9bBLitUdSc1m+kk2CYOylZqszcfKeRm4/cOA/8Aqk7a2hQjlHXte8nLKxp2tPix17Xv97EdFdJ2BAEAQBAEAQBAEBHtJtHG1DTJGAJgOoPt5p6eBUde2KrLjw+rx97yHxPC4XMXOCyn48z9SI4BjD6OUtcDqE2kYdoIy1gPSH+3VEWtzK3np1bV72ldw++nZVeLL6dq3c/T4lmQyh7Q5pBa4AgjYQdhVnjJSSa1F4hJTipReaZ9r6ZBAEAQBAEAQBAEAQBAEAQBAEAQBAEAQBAEAQBAEAQBARTTXAxIw1EY8dg8cDzmDf1j2dSicStONH4sda186+3gQGNYeqkHXguUtfOvt4GnoJjFj4M85G5j6DmXM7do7eK04Xc5P4MtWzzXn2nLgV9k/l5vo8159pN1OFpCAIAgCAIAgCAIAgCAIAgKLx3SusFVUBtTK1rZZAGtdYBoeQAB1BRcqs+M9O89KssKs3b026abaTz6jYwbSSrlgxAOqJi6OkfMx2vm18Tmm4PUSLbDvUjg8uPdwhPSnoyfTl5kNwmw+3oWsalKCi88tHQ/Ql/I5jk9ZRzPqZDI9k5aHEAHV5qN2rkBvJ71N41b0qFaKprJNZ97KTRk5RzZPVDm0IAgCAIAgCAIAgCAEICr9IaE0lSdTIXEkZ4Z3A7CLdyq11RdvWyj0r3zMomI27s7rOGhfUvfMyxcKrRPDHKPPFyODtjh2G4VjoVVVpqa2lzta6r0Y1Ft8dptrcdAQBAEAQBAYamqZE0ukexjRtc5waO8r42ks2Z06U6kuLBNvctJwanTugjNjUNJ+g17h3taR61pdzTW0lKeBX81mqeXS0vFmD4xaD5Z32Unur581T39zNn5dxD9nfH1Pl/KNQAf1rz0CJ/3hPmqftM+rg5fv9K7V6nx8ZVD6cn2ZXz5unz9hn+Wr7cu1D4yqH05PsynzdPn7B+Wr7cu1FO4tOJJ5pG+S+R7h+a55I9RXA3m2y/W0HTowhLWkl2I3dHp4miqZNIYxUU0kIcGF9nPcw3sCMrNK67C5jbXEa0lnkReP2Na8tlSorTmnry2P1JZye47RYXBJC6ofKZJTJrCBzLXYxurYk+j61KYjjFK7qKai1ksu98xUafBe/gssl2olbOUigP5SQdJid9wUf8ANU/aM3wbv1+ldqPv4xaD5Z32Unur781T39zMPy7iH7O+PqPjFoPlnfZSe6nzVPf3Mfl3EP2d8fUfGLQfLO+yk91Pmqe/uY/LuIfs74+o+MWg+Wd9lJ7qfNU9/cx+XcQ/Z3x9T6j5QqAkDnyL7zFJbv1U+ap7+5nyXB7EEs+J3x9TardM6GGRkUtQ1jpGhzHOa8RuYdjmyluoRntDlJUbKvWp/Epx4y5mn3Z59xCz/wDHJwnoa2M7zHAgEEEHMEbCNxXK1kD1AEAQEY0+oteBsu+J3+F5APr1fWovFaXGpKe7wftEFj1up0FU2x8Ho8cjW5PKu7JYj5pDh1OFiO8eta8IqaJQ6+3/AAaeD1bOnOk9mnt/wTBTBYwgCAIAgK+025QRA51PS6rpRk+U5tYfRaNhcN98hszztyVrnLkw7S04RweddKtcaI7I7Xzvcu9822ra/EJZ3a80j5HcXG9ugcB0BcTbk82XWhb0qEeLSikuY1V8NwQBAEAQBAEAQBAEAQBAEAQHV0rFsJoRJbnHVEzovSFPqgSDqMlj3K5cFFPlv9P30eZ5jwtlTd4+LryWfT/jIuDkyje3CqISXuY7i/oOe50fZqFq5cUcXd1OLv79veQ1PPirMlC4DMIAgNTF6fnIJWekxwHXbL12Wm4h8SlKO9M57ul8WhOG9MgWg0+rVtHyjHN9Wt+6oDDJ5V1zprz8ipYFU4t2o7015+RZCspdQgCAICGcpmkppYBFEbTT3FxtZGPKcOk7B2ncua5q8VcVa2WHg/hquqzqVFyY972LzfVvKVUeehnUo8JHNeE1ErYKa5Ae4Fz5HDayKMZuPE7Bnc5LtsrCteT4tJdZCYrjtvYcl8qe7d0vZ4ko0T0bZWgSRUbm0pOU9VM7nJBxZDDqjbvL7dJUrXwm1teTUm5T3LUul/YqM+E+IVXnBqK6PXMnMWgNDqjWp2l1syHStBO8gGQ2HRcrgdvSz0LvNf49iH8ndH0Ph+h2FgkGKMEbQZng/rrH4FHd3m1YzijWak/+K9Dz4H4XYnmorC1zzz7C+y511lG2pyeUVn2mM8bxKH1Ta6l6GSHQjDXi7YGOHESvI7w9fXawTycfEw/H8Q/k7o+hS+NQCOpnjaLNZLI0DgGyEAepRjWTa6T0W0qOpQpzbzbSfakdHRkMEddK+KOUwUr5GNkBLNdr22uAQd53ruwy3hcXMaU9T9SF4SXda2tozoyyefkyY8mFPT4lTSyz0dK10cxYBGxwGrzbHXOs92d3HepfFMKt7WqoQWhrPT0vmRTKWOX81m6rJj8DaH5rF3H+KjPl6X7TZ+M338rHwNofmsXcf4p8vS/aPxm+/lY+BtD81i7j/FPl6X7R+M338rMVTorh8THSPpoQxgLnEjINAuSvjoUks2jOniuIVJKEajbehFK4/Xsnnc+KJkUWxjGtDbNGwut5x2nu3KOk03mlkeh2VCdCioVJuUtre/m5txk0cwrwmaznakMbTJNIcgyFgu91+O4da2UaMq1RU462asTv42Vu6r16kt796WfVBSnHcVDWtLKSINGrsEdHGbNj6HPz7Xnc1ei8jC7JRX1eMvReXOeRTnK5rOcnntbP0IxgaAAAABYAZAAbAAqe3npZ0n0vgCAIAgKv0e8WuiGy0hHqcLfcqtacm5iud+aKJh/Ivorna8S0FaS9hAEAQFC8oOIGfEKg3yjdzTRwEfikfW1j2qLrS41RvqPTsEt1Rsaa2vlPr0+GRz9G8NFTUxxOOqwkl7vRjY0ueb7sgc+JCxpwdSagtp04jd/KW0621aul6EbOj8f4cxZgeLUkDS5sWxrKWMgRw2zF3Es1uN3cBb0WrGOGWPFp/U9GfPv6tOXUePyqTuKznN57S/2MDQAAAALAAWAA2ADgqi2282dJ9L4D86aS/jlX+kTftXKHmk5Ppfies4f/AElL+2Pgja0cF4cTB2fg+c9odGQVJ4JovqeW9eKIPhb/AEUf7l/1kTDkBP8AQ6kbvCNm7OGO6snCH/Xh0ebPO7f6SD6UfjtZ+kTftXKkz+p9L8T1/Dv6Ol/bH/qjb0bZrU+Kj/oJj3Fp+5SeCPK9h0rxRA8Lf6SP93kyW8gL/wCiVTeFRfvhZ/BWPhCv/NB83mzz23+ktFQB0BAEBVnKvpNrHwKI+K2xmI3uyLI+zaem3Arhuaub4i6y68GsM4q+bqLS/p6Nr8l170VuxpJAAJJyAG0k7AFyFubSWbOvpfUeB07cMiuaibUfVluZLjnDRi2ZtcOIG8jiQrxwcw1U4fM1OrzfVq7WeVcIMVd7cZQ+laF69fhkWxyb6KDDqQNcB4RLZ8zvpZ6sd+DQbdesd64cSvXdVs19K0L16yNpw4iJYo42BAEAQBAVfgJ166MjYZHO/Wcqta8q5i+dvxZRbDKpfxfO34stBWkvQQBAEB+ccfFqqp/tpf2jlDy+p9L8T1qy021P+2Pgjf0UzFeBfXOH1QZbbragyA42upDCWle0+NvXiiF4VJ/IaN68GdT+T84c/WDzjHER+aHv1va1XHhCnxKfS/I81ttpdaqx1BAfnTSX8cq/7eb9q5REvqfS/E9Zw/8ApKX9sfBGfR4/zeI/oFR7GKRwb+up9K8UQvCv+h/9l4MmfID+KVX6R/osVl4Q/wCtDo82ecW/0kK0tjLa6rB+XlPY55cPUVSp6Jy6WevYZJSs6TX7Y9yyNzQ9pczEYhtkoKgDK5LtUWA9a7sJmo3kG968UQ3CuOdknul5MkP8n6oBhrI94kjf2PYQP1CrVwhi+PCXM12P7nnVu9GRbKrp0BAR/TXSEUNM54tzr/Fib9O3lEcG7e4b1prVeJHnJTCMOd7cKL+laW+bd0v77ChZJC4lziS5xJJJuSSbkk8VGHp8YqKSSySO9ghbRwPxKYAlh1KWMj+sqdz/AMxm0niMswpbB8Pd3XS/StfvuXP0FT4UYr8Cl8vB8qWvmW7r8Ok3+R3Rl1VUPxKpu4Me4sLhnJUON3zdTbn+8d2qrbjN2qNNW1PatPNHYuvw6Tz6hDN8dl2qqnUEAQBAEBq4pUc3DK/0WOPbbId61V6nw6UpbkzRdVfhUZT3JkB0Fg1qsO+TY53eNX95V/DIZ11zJvy8yo4FT411xtyb8vMshWUuoQBAEBQ3KHQcziE4tYSHnG9Ifm4/W1h2KLrR4tRrrPTcCuFWsYPauS+r7ZHLwDEvBamKe1wx3jN4scC17e1pIWEJuElJbDsvrVXVvOi9q79a7zYw6b8B4pHMLvopgdR4z16SQg5fTYQ27dt2dIK9H48MVseS+Vof/t6P3qZ49VpTta7hNZZaGfoClqWSsbJG5rmPAc1zTcFp2EEblUZRcJOMlk0dBlWIPzppL+OVf9vN+1coiX1Ppfies4f/AElL+2PgjY0eH81iPRh9R+4PvUjg39dT6V4ohOFb/wDgr+5eEiZcgP4pVfpH+ixWXhD/AK0OjzZ5zb/ScDlQoDFiEjt0zWyDu1XDvae8Km3Ecqj59J6hwdrqrYxjtjmvPwZxtGcV8Eqop7Xa02cOLHAteLdRPaAsIT4klLcd+I2iu7adHfq6VpXvcdXB5hgWKhxN8OrAdSUZt5lztaN350ZyI22JNswvQJSjilknD646ev77OfQeQzpyt6rhNZbOgvKN4cA5pBBFwQbgg7CDwVWaaeTN55PK1jXPcQ1rQS5xyAaBcknhZYtpLNmUISnJRis29BQWmOkDq6pdJmI2+LG3gwHaRxO0925RdSpx5ZnqGFYfGyt1D9T0t8/otS7dpp4DhZqpmxAhrc3PefJZE3N8hPAD12XynTlUkoR1s3X95CzoSrT2alvexe9mk8rC7GcQhpaUFtLEObhFj4kDbGWocD5ztue3xAc16Ra0aeF2ecte3nexe+dnkFzXqXddzm829LP0HhWHx00McETdWOJoa0dA3k7ydpPEqo1asqs3Oetm5LJZG0tZ9CAIAgCAjGntbqQCIbZXf4WkE+vVUXitXi0lDf4L2iDx644luqa1y8Fp9DBye0do5JT55DR1N2nvNv7qwwmllGVTfo7PfcaeD1Di05VXt0dnvuJcpcsQQBAEBC+UzRs1UAljF5oLmwFy6M+U0DiNo7RvXNc0uMuMtaLDwexJWtb4dR8mXc9j6Nj+xSyjz0M6lBjGpGaeaJk9M463NSX8V1ra8bx4zH7cxxK6rS9rWs+NSeXv3zERieC29+s56Jb157/HnOzovj0dE4CmqKiKFxJfTzxNqIgTvY9j2PbvGzO4JvZTFXG6Vyv/AJFLlfui8u3Xn7yKrV4J3VN/+KakutP31lgQco1EWjXkIdvAjkI9bf8A3pUe7qlnob7DR+XcQ/Yu1epT+NVDZKmokYbsklkc02tdrpHEG3UVHN5tvpPQLSnKnb04S1pJPpSRv6N/1WJ/9uqPbGpPBf66n0rxRAcLP6KP9y/6yJhyA/ilV+kf6LFZOEP+tDo82edW/wBJJOUbRw1lPrRi88F3MG9zT5cfWbAjpHSqxcUuPHNa0WXAcSVpX4s3yJaHzPY/XmKQcLGxyIUcejJ56TsYXjxjjNPPGyopHG5hkvkc/HjcM2OzOY4nrXVa3la1nx6Ty9++Yh8UwS3v1nLRLevPf485J9F9IaekAbT1k8UFyfBqqEztZe2UUkTg5rduRv1XNzLVcXo3OmtDKW9aM+lZNPuKjV4L31J5U8pLp9cjJygabNqIGQU7wQ/OVzdYCwJAiGu1pzIuctw23UVc14y5MNRNYDgtShVda5jk1oS0Pr0di6yu1yFtJPS+C/g98ArOYnqSOfdzEj/5ppOrACLZHIuI27MwpXCr2hZ1Pi1I8Z+Hc/8AJUMew/EL+pxaceRHVpWne9fZzdLO3yfVmG4W2UmpMs0pF5PB3ttGPJjAz33JN88uC7sRxuN21oyS2ade/UQVPgxfwX0LtXqS/wCMWg+Vd9k/3VG/NU/aZs/Lt/8AsXavUzUenlDK9sbZjrPIa28bwC4kAC+rYZnevquabeWfia6uA31ODnKGhaXpWrtNyg0qpJqmSkjl/pEWsHRuY9h8U+NYuaAeOROWexSNSyrU6SqyjyXtzT8GQqkm8jtLlMggPCUBWGkFeaup8TMXDIxxzsD2k37lVrqs7itnHoXvnKJiNzK8ucoaV9K987LGwujEEMcQ8xtr8Ttce03KslCkqVNQWwultQVClGmtntm0tpvCAIAgCAr/AEz5PBO509LZkrs3RnJjzvcD5rj3Ho2rkrW2fKgWnCeELoJUbjTHY9q9V3rnKtxLDJad2pNG+N30hYG28HYR0hcUk4vKWgulvc0biPGpSTXN70dZqL4bwgCA7OCP1KfE35W8CkZnxkliaB7VL4FHjX0Pe3PyKtwuklZRX+5eD9SccgkNqGd3pVJt1Nhiz7ye5T/CCWdxFc3mzz23+gsxQRvINplyfMqi6anLY5zm4H+rkJ2k22OPHfv4rlrW3G5UdZZMK4QTtkqVblQ2b16rm2bNxVWKYPPTO1Z4nsN7XI8Um25w8U9hXDKLj9SyLvbXlC5WdGafj2a11mivh0niAIAgCAICQaNxMgZLiM4vFS25tp/K1RsYouoGzj2brqRwuyld3CgtW33zehWuEuKK1ofBi+VLuj99Xad7kXwaSeeoxSouXPL2xk+c97rzSDoGTR1uG5W3G68acI2tPZk30bF5vqPN6EW25st9Vo6QgInpvjeo008Z8d48e3msI8nrPs61EYndZL4Mdb18y3dfgV7G8QVOHwIPS9fMt3X4dJpaCYPd3hLxk24j6XbHO6hmOu/BacLtuM/jS1LV07X5HNgVjm/mJ6lq835f4Jyp0tQQBAEAQBAEB8SxNeNVzQ4HcQCO4r40nrMozlF5xeTOPNojRO20sOfBgb+rZanQp/tR3xxe+jqqy7c/EjWmOCYdQ0z5PB2c64FsTdd+byMjbW2Daf8Adaa1OlCOeWnYTGFX2I3twofEfFWmTyWrs1vUio1xF7OlVyczhU5JzrJo4mjfzcN5ZH9Wtzbe1Wbgvbudy6uyK+3n3FC4ZXKzhRWzNvr1eHeW7yVYYafC6YOFnSgyu/8AKS5vbqao7Fsxat8W7m1qWjs+5VKUcoolqjjYEB8vYCCCAQdoIuEPqbTzRyKjRSiffWpYM/RYGnvbZanQpv8ASjvhit7DVVl25+OZq/ASg+bN+u/3l8+Xp7jf+O4h/J3L0HwEoPmzfrv95Pl6e4fjuIfydy9B8BKD5s367/eT5enuH47iH8ncvQfASg+bN+u/3k+Xp7h+O4h/J3L0HwEoPmzfrv8AeT5enuH47iH8ncvQy1+h1FNHHFJADFFfUYHva0E7XWa4Xd0nPMrttbipapqi8upEXcVJ3E3Oq82zr0VIyGNsUTGsjYLNa0WAA3LVOcpycpPNswSyM6xBH9JtI204LGWdMRs3Nv5x6ehR97fKiuLHTLw97iIxLFI2y4kNM/Dp9CH4DhD6yUlxOoDeR52m+ZaD6R9W3rh7W2lcz06tr97fArdhY1L2rxpfTtfvb4FmwxBjQ1oAa0WAGwAblZoxUUorUi8whGEVGKySPtZGQQBAEAQGriOIR08Zkme1jBtJ4nYBvJ6AsZSUVmzdQt6leap0o5s4XxgYf84/ypfcWr5inv8AEk/y/iP8ffH1PDyg4f8AOP8AKl9xPmae/wAT7+XsQ/j74+pyMX5UoGAinjfK7cXDUZ15+Meqw61rldr9KO614LXE3nWkorm0v07yscbxmaslMs7tZ24bGtbfyWjcPXxuuOUnJ5yLlaWdG0p/DpLJd75376DDhtA+okbHGBc5kk2a1ozc9x3NAzJSMJTkox1syurmnbUnVqPJL3l0nZwrCxjFfFDCD+DqABpectduuXPf+fK4HLc0dFlfqUI4TY8X/wCyXj9vE8iu7md9cyrT2+0i+WiwsNgVYPp6gCA8JsgzyMXhTPTZ9YLD4kN6NfxYfuXaZlmbAgCAIAgCAx1E7Y2lz3Na0bSTYLGc4wWcnkjCpUjTjxpvJEOx3TK92U3bIR+qD7T3b1DXOJt8mj2+n3K3fY7+i3/5ei832HJwHR6SqdrvJbGTcvPlON89W+09Pt2LktbKdw+M9Ed+/o9SOsMLq3cuPPRHftfR6+JYlHSMiYGRtDWt2D7+vpVjp0404qMVki50aMKMFCCySM6zNoQBAEAQBAUrym6R+E1BhYf5mnJb+dLse7s8kdp3qNuKnHlktSPQ+D2HfLUPiy+qenoWxeb6txDFoLCEAQHQgwp5YJZC2GA/lZbhpyOTBbWe7LyWAldNtZ17mXFpRz8O0i7/ABi0s0/iSzl+1aX9uskuGaK1FYw09PG+monkCaqnZq1FQAb6rItrY72IB27ST5Ks9pStcMXHk+PV3LUuv35nnmKYpXxGfK5MFqXvW+ctXR7AoaGBsFOzVYMydrnusLyPO9xt7ALAWUfc3NS4m51Hp8OZHBGKiskdNaDIIAgMVTA2RjmPF2uBBHQVjOEZxcZamYVKcakHCWp6CEYtoS9t3QHXHoOsH9h2H1KCr4TKOmlp5tvp4FWu8AnHlUHmtz1+j7jk02KVVIdS72/QeDq26A7Z2LkhcV7d8XNrmf38iPp3l5Zvi5tcz1d/kd2k06OQlh6yx37p/iu+ni7/AFx7PR+pK0eEWyrDrXo/U6cWmdMdvON62e6SumOK0HrzXV6ZndDHbSWvNdXpmZPhfS+m76jv4LL8Tt977GZ/jdn+7uZrT6bwDyWyu7AB6zf1LXLFqS1Jv30mmeP20fpTfvpORXabyuyiYxg4nxndY2D1FclXFasvoSXf77yNr8IK0tFOKj3v07mciOnqa117SSH0j5I45nIdQXHGFe5lnplz7PTsI6NK7vpZ6Zc+xeSJVguhrGWfOQ9w8weQOvefZ1qVt8LjHlVdL3bPuT9lgVOnyq3Ke7Z9yVAWyGwKWLAlloR6gCAIAgCAIAgI9W6E0Mz3SPpwXOJJIe9tyTcmzXAXuVpdvTbza8SVpY3fUoKEKmhcyfimYPi+w/5v/my++vny1Ld3v1Nn5gxH+T/8x9DLDoLQNvambn6T3u/WcU+WpbjGWO4hLXUfYl4I3qTRukizjp4Wn0gwaw6nbfWs40oReaSOWtiN1WWU6kmt2by7DPT4PAx/OshiEtrc5qDnCMtr7ax2DeumVepKPFcnluz0dhw8VLSby1H0IAgCAIAgCAxT07JBqva1w4OAI7isZwjNZSWZhOnCosppNc5xqrRGmfmGOYT6DiPUbj1LinhtvLUsuj3kRlXBbSpp4uXQ/wDKOdNoIw+RM8fnNDvZZc0sIj+mb7vscU+DtN/RNrpWfoYxoGPlz9n/AMlj+Ef7+77mH5cX8nd9zZh0GhHlSSu6tUfcVsjhNNfVJvs9DfDg9QX1Sb7PQ6lJo5TR7Imk8XXd+tkuunYW8NUe3T4khSwu1paoLr0+J1QLZBdZ3pZHqAIAgCAIAgCAIAgCAIAgCAIAgCAIAgCAIAgCAIAgCAIAgCAIAgCAIAgCAIAgCAIAgCAIAgCAIAgCAIAgCAIAgCAIAgCAIAgCAIAgCAIAgCAIAgCAIAgCAIAgCAIAgCAIAgCAIAgCAIAgCAIAgCAIAgCAIAgCAIAgCAIAgCAIAgCAIAgCAIAgCAIAgCAIAgCAIAgCAIAgCAIAgCAIAgCAIAgCAIAgCAIAgCAIAgCAIAgCAIAgCAIAgP/Z"/>
          <p:cNvSpPr>
            <a:spLocks noChangeAspect="1" noChangeArrowheads="1"/>
          </p:cNvSpPr>
          <p:nvPr/>
        </p:nvSpPr>
        <p:spPr bwMode="auto">
          <a:xfrm>
            <a:off x="143608" y="130419"/>
            <a:ext cx="281354" cy="2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sz="1662"/>
          </a:p>
        </p:txBody>
      </p:sp>
      <p:sp>
        <p:nvSpPr>
          <p:cNvPr id="12349" name="AutoShape 4" descr="data:image/jpeg;base64,/9j/4AAQSkZJRgABAQAAAQABAAD/2wCEAAkGBxQRERISEhMSFhISFhcYFxUXFBoZFRgTFhIWGBQSGxgaHSgiJBomHBgYITEhJSk3MTouFx8zODMsNyg5LisBCgoKDg0OGxAQGzQmICU4LCw0LDQyLDQvLCwvLCwtLS80LSwsLC8sLTcvLCwsLCwsLCwsLCwsLCwsLywtLiwtLP/AABEIAOAA4AMBEQACEQEDEQH/xAAcAAEAAgMBAQEAAAAAAAAAAAAABgcDBAUBAgj/xABPEAABAwICBQYICAkLBQAAAAABAAIDBBEFIQYSMUFRBxNhcYGRFCIyQlKhsdIWF1NUYpKTwRU0Q3J0srPC0QgjJDNzgqKjw+HiZHWD8PH/xAAbAQEAAgMBAQAAAAAAAAAAAAAABQYCAwQHAf/EAD8RAAIBAgIEDAQFAwQCAwAAAAABAgMEBREhMUFRBhIiYXGBkaGxwdHwExQy4RUWQlJTNHLxM2KSsiOCJEOi/9oADAMBAAIRAxEAPwC8UAQBAEAQBAEAQBAEAQBAEAQBAEAQBAEAQBAEAQBAEAQBAEAQBAEAQBAEAQBAEAQBAEAQBAEAQBAEAQBAEAQBAEAQBAEAQBAEAQBAEAQBAEAQBAEAQBAEAQBAEAQBAEAQBAEAQBAEAQBAEAQBAEAQBAEAQBAEAQBAEAQBAEAQBAEAQBAEAQBAEAQBAEAQBAEAQBAEAQBAEAQBAEAQBAEAQBAEAQBAEAQBAEAQBAEAQBAEAQBAEAQBAEAQBAEAQBAEBjmmawaz3NaOLiAO8rGUoxWcnkYTnGCzk8lznHqtK6ZmWuXn6DSfXs9a454lbx259HvIjquM2lPRxs+j3kc6TTqPzYpD1lo9hK5ni8NkX3HFLhFR/TB933MI08HyB+0/4rD8X/2d/wBjV+Y1/H3/AGNmLTmE+VHKOrVP3hbI4vT2xfd6m+PCGg/qi12ep1KPSOmlNmytB4Ou3s8aw7l1076hPQpdujxO+jilrVeUZrPn0eJ1QbrrJDWeoAgCAIAgCAIAgCAIAgCAIAgCAIAgCAIDBW1jIWl8jg1o3n2Abz0Ba6lWFOPGm8kaq1enRjx6jyRDMW01c67aduqPTcLu6w3YO26hq+KylopLLnevsK1d4/J8mgsud6+z/JxIaOprHa1pJPpuPijjYnLsC4Y0q9y80nLn2enYRcKF3ey42TlzvV36Ow7tJoK4i8soB4Mbf/Ebexd9PCZP65ZdHr9iVo8HZNZ1J9S9X6HUh0KpxtMjutwHsAXTHCqK1tvr9MjuhgNrHXm+v0Rl+B9L6L/ruWf4Xb7n2s2/gln+19rNWfQeE+RJK09NnD2A+tapYTTf0ya7PQ558H7d/TJrsfl5nHrNCZm5xuZJ0eS7uOXrXHUwqrH6Wn3e+0ja3B+vHTTkpdz9O85kNVU0TgLyR/RcPEPHI5HrC5Y1K9s8tMeZ6vTsOGFa8sZZaY8z1Py7CV4NplHJZs4EbvS/Jn+Hb3qWt8UhPRV0Pfs+3vSWCzx2lV5Nbkvfs+3vSSgG+Y2FSpPJ56UeoAgCAIAgCAIAgCAIAgCAIAgCAIDl49jbKVl3Zvd5LBtPSeA6VyXV3ChHTpexe9hwX1/TtIZy0t6l72FeTzz1su97zezR5LRwG4DpPaVXpSq3NTe9270XtlNnUub+rve7YvRe2TDBNEI4wHT2kf6PmDotv7e5TFthkILOrpe7Z9+ssllglKkuNW5Uu5evWSZosLDIBSiWROJZaEeofQgCAIAgMVTTskaWva1zTuIuFhOnGa4slmjCpShUjxZrNc5Dcd0Ntd9NcjfGTn/dJ29R71DXOGNcqj2ej9StX2BZcu3/AOPo/JnLwHSKSldqOu6K9iw7W8dW+w9Gzq2rltb2dB5PTHdu6PTwI+wxSraS4k9Md21dHoWJR1bJWB8bg5rth+7r6FY6dSNSKlF5oudGtCtBTg80zOszaEAQBAEAQBAEAQBAEAQBAEB4UDITWaIVEr3SSTRlzjmbO7AMtig6mGV6knKUlm+kq9bBLitUdSc1m+kk2CYOylZqszcfKeRm4/cOA/8Aqk7a2hQjlHXte8nLKxp2tPix17Xv97EdFdJ2BAEAQBAEAQBAEBHtJtHG1DTJGAJgOoPt5p6eBUde2KrLjw+rx97yHxPC4XMXOCyn48z9SI4BjD6OUtcDqE2kYdoIy1gPSH+3VEWtzK3np1bV72ldw++nZVeLL6dq3c/T4lmQyh7Q5pBa4AgjYQdhVnjJSSa1F4hJTipReaZ9r6ZBAEAQBAEAQBAEAQBAEAQBAEAQBAEAQBAEAQBAEAQBARTTXAxIw1EY8dg8cDzmDf1j2dSicStONH4sda186+3gQGNYeqkHXguUtfOvt4GnoJjFj4M85G5j6DmXM7do7eK04Xc5P4MtWzzXn2nLgV9k/l5vo8159pN1OFpCAIAgCAIAgCAIAgCAIAgKLx3SusFVUBtTK1rZZAGtdYBoeQAB1BRcqs+M9O89KssKs3b026abaTz6jYwbSSrlgxAOqJi6OkfMx2vm18Tmm4PUSLbDvUjg8uPdwhPSnoyfTl5kNwmw+3oWsalKCi88tHQ/Ql/I5jk9ZRzPqZDI9k5aHEAHV5qN2rkBvJ71N41b0qFaKprJNZ97KTRk5RzZPVDm0IAgCAIAgCAIAgCAEICr9IaE0lSdTIXEkZ4Z3A7CLdyq11RdvWyj0r3zMomI27s7rOGhfUvfMyxcKrRPDHKPPFyODtjh2G4VjoVVVpqa2lzta6r0Y1Ft8dptrcdAQBAEAQBAYamqZE0ukexjRtc5waO8r42ks2Z06U6kuLBNvctJwanTugjNjUNJ+g17h3taR61pdzTW0lKeBX81mqeXS0vFmD4xaD5Z32Unur581T39zNn5dxD9nfH1Pl/KNQAf1rz0CJ/3hPmqftM+rg5fv9K7V6nx8ZVD6cn2ZXz5unz9hn+Wr7cu1D4yqH05PsynzdPn7B+Wr7cu1FO4tOJJ5pG+S+R7h+a55I9RXA3m2y/W0HTowhLWkl2I3dHp4miqZNIYxUU0kIcGF9nPcw3sCMrNK67C5jbXEa0lnkReP2Na8tlSorTmnry2P1JZye47RYXBJC6ofKZJTJrCBzLXYxurYk+j61KYjjFK7qKai1ksu98xUafBe/gssl2olbOUigP5SQdJid9wUf8ANU/aM3wbv1+ldqPv4xaD5Z32Unur781T39zMPy7iH7O+PqPjFoPlnfZSe6nzVPf3Mfl3EP2d8fUfGLQfLO+yk91Pmqe/uY/LuIfs74+o+MWg+Wd9lJ7qfNU9/cx+XcQ/Z3x9T6j5QqAkDnyL7zFJbv1U+ap7+5nyXB7EEs+J3x9TardM6GGRkUtQ1jpGhzHOa8RuYdjmyluoRntDlJUbKvWp/Epx4y5mn3Z59xCz/wDHJwnoa2M7zHAgEEEHMEbCNxXK1kD1AEAQEY0+oteBsu+J3+F5APr1fWovFaXGpKe7wftEFj1up0FU2x8Ho8cjW5PKu7JYj5pDh1OFiO8eta8IqaJQ6+3/AAaeD1bOnOk9mnt/wTBTBYwgCAIAgK+025QRA51PS6rpRk+U5tYfRaNhcN98hszztyVrnLkw7S04RweddKtcaI7I7Xzvcu9822ra/EJZ3a80j5HcXG9ugcB0BcTbk82XWhb0qEeLSikuY1V8NwQBAEAQBAEAQBAEAQBAEAQHV0rFsJoRJbnHVEzovSFPqgSDqMlj3K5cFFPlv9P30eZ5jwtlTd4+LryWfT/jIuDkyje3CqISXuY7i/oOe50fZqFq5cUcXd1OLv79veQ1PPirMlC4DMIAgNTF6fnIJWekxwHXbL12Wm4h8SlKO9M57ul8WhOG9MgWg0+rVtHyjHN9Wt+6oDDJ5V1zprz8ipYFU4t2o7015+RZCspdQgCAICGcpmkppYBFEbTT3FxtZGPKcOk7B2ncua5q8VcVa2WHg/hquqzqVFyY972LzfVvKVUeehnUo8JHNeE1ErYKa5Ae4Fz5HDayKMZuPE7Bnc5LtsrCteT4tJdZCYrjtvYcl8qe7d0vZ4ko0T0bZWgSRUbm0pOU9VM7nJBxZDDqjbvL7dJUrXwm1teTUm5T3LUul/YqM+E+IVXnBqK6PXMnMWgNDqjWp2l1syHStBO8gGQ2HRcrgdvSz0LvNf49iH8ndH0Ph+h2FgkGKMEbQZng/rrH4FHd3m1YzijWak/+K9Dz4H4XYnmorC1zzz7C+y511lG2pyeUVn2mM8bxKH1Ta6l6GSHQjDXi7YGOHESvI7w9fXawTycfEw/H8Q/k7o+hS+NQCOpnjaLNZLI0DgGyEAepRjWTa6T0W0qOpQpzbzbSfakdHRkMEddK+KOUwUr5GNkBLNdr22uAQd53ruwy3hcXMaU9T9SF4SXda2tozoyyefkyY8mFPT4lTSyz0dK10cxYBGxwGrzbHXOs92d3HepfFMKt7WqoQWhrPT0vmRTKWOX81m6rJj8DaH5rF3H+KjPl6X7TZ+M338rHwNofmsXcf4p8vS/aPxm+/lY+BtD81i7j/FPl6X7R+M338rMVTorh8THSPpoQxgLnEjINAuSvjoUks2jOniuIVJKEajbehFK4/Xsnnc+KJkUWxjGtDbNGwut5x2nu3KOk03mlkeh2VCdCioVJuUtre/m5txk0cwrwmaznakMbTJNIcgyFgu91+O4da2UaMq1RU462asTv42Vu6r16kt796WfVBSnHcVDWtLKSINGrsEdHGbNj6HPz7Xnc1ei8jC7JRX1eMvReXOeRTnK5rOcnntbP0IxgaAAAABYAZAAbAAqe3npZ0n0vgCAIAgKv0e8WuiGy0hHqcLfcqtacm5iud+aKJh/Ivorna8S0FaS9hAEAQFC8oOIGfEKg3yjdzTRwEfikfW1j2qLrS41RvqPTsEt1Rsaa2vlPr0+GRz9G8NFTUxxOOqwkl7vRjY0ueb7sgc+JCxpwdSagtp04jd/KW0621aul6EbOj8f4cxZgeLUkDS5sWxrKWMgRw2zF3Es1uN3cBb0WrGOGWPFp/U9GfPv6tOXUePyqTuKznN57S/2MDQAAAALAAWAA2ADgqi2282dJ9L4D86aS/jlX+kTftXKHmk5Ppfies4f/AElL+2Pgja0cF4cTB2fg+c9odGQVJ4JovqeW9eKIPhb/AEUf7l/1kTDkBP8AQ6kbvCNm7OGO6snCH/Xh0ebPO7f6SD6UfjtZ+kTftXKkz+p9L8T1/Dv6Ol/bH/qjb0bZrU+Kj/oJj3Fp+5SeCPK9h0rxRA8Lf6SP93kyW8gL/wCiVTeFRfvhZ/BWPhCv/NB83mzz23+ktFQB0BAEBVnKvpNrHwKI+K2xmI3uyLI+zaem3Arhuaub4i6y68GsM4q+bqLS/p6Nr8l170VuxpJAAJJyAG0k7AFyFubSWbOvpfUeB07cMiuaibUfVluZLjnDRi2ZtcOIG8jiQrxwcw1U4fM1OrzfVq7WeVcIMVd7cZQ+laF69fhkWxyb6KDDqQNcB4RLZ8zvpZ6sd+DQbdesd64cSvXdVs19K0L16yNpw4iJYo42BAEAQBAVfgJ166MjYZHO/Wcqta8q5i+dvxZRbDKpfxfO34stBWkvQQBAEB+ccfFqqp/tpf2jlDy+p9L8T1qy021P+2Pgjf0UzFeBfXOH1QZbbragyA42upDCWle0+NvXiiF4VJ/IaN68GdT+T84c/WDzjHER+aHv1va1XHhCnxKfS/I81ttpdaqx1BAfnTSX8cq/7eb9q5REvqfS/E9Zw/8ApKX9sfBGfR4/zeI/oFR7GKRwb+up9K8UQvCv+h/9l4MmfID+KVX6R/osVl4Q/wCtDo82ecW/0kK0tjLa6rB+XlPY55cPUVSp6Jy6WevYZJSs6TX7Y9yyNzQ9pczEYhtkoKgDK5LtUWA9a7sJmo3kG968UQ3CuOdknul5MkP8n6oBhrI94kjf2PYQP1CrVwhi+PCXM12P7nnVu9GRbKrp0BAR/TXSEUNM54tzr/Fib9O3lEcG7e4b1prVeJHnJTCMOd7cKL+laW+bd0v77ChZJC4lziS5xJJJuSSbkk8VGHp8YqKSSySO9ghbRwPxKYAlh1KWMj+sqdz/AMxm0niMswpbB8Pd3XS/StfvuXP0FT4UYr8Cl8vB8qWvmW7r8Ok3+R3Rl1VUPxKpu4Me4sLhnJUON3zdTbn+8d2qrbjN2qNNW1PatPNHYuvw6Tz6hDN8dl2qqnUEAQBAEBq4pUc3DK/0WOPbbId61V6nw6UpbkzRdVfhUZT3JkB0Fg1qsO+TY53eNX95V/DIZ11zJvy8yo4FT411xtyb8vMshWUuoQBAEBQ3KHQcziE4tYSHnG9Ifm4/W1h2KLrR4tRrrPTcCuFWsYPauS+r7ZHLwDEvBamKe1wx3jN4scC17e1pIWEJuElJbDsvrVXVvOi9q79a7zYw6b8B4pHMLvopgdR4z16SQg5fTYQ27dt2dIK9H48MVseS+Vof/t6P3qZ49VpTta7hNZZaGfoClqWSsbJG5rmPAc1zTcFp2EEblUZRcJOMlk0dBlWIPzppL+OVf9vN+1coiX1Ppfies4f/AElL+2PgjY0eH81iPRh9R+4PvUjg39dT6V4ohOFb/wDgr+5eEiZcgP4pVfpH+ixWXhD/AK0OjzZ5zb/ScDlQoDFiEjt0zWyDu1XDvae8Km3Ecqj59J6hwdrqrYxjtjmvPwZxtGcV8Eqop7Xa02cOLHAteLdRPaAsIT4klLcd+I2iu7adHfq6VpXvcdXB5hgWKhxN8OrAdSUZt5lztaN350ZyI22JNswvQJSjilknD646ev77OfQeQzpyt6rhNZbOgvKN4cA5pBBFwQbgg7CDwVWaaeTN55PK1jXPcQ1rQS5xyAaBcknhZYtpLNmUISnJRis29BQWmOkDq6pdJmI2+LG3gwHaRxO0925RdSpx5ZnqGFYfGyt1D9T0t8/otS7dpp4DhZqpmxAhrc3PefJZE3N8hPAD12XynTlUkoR1s3X95CzoSrT2alvexe9mk8rC7GcQhpaUFtLEObhFj4kDbGWocD5ztue3xAc16Ra0aeF2ecte3nexe+dnkFzXqXddzm829LP0HhWHx00McETdWOJoa0dA3k7ydpPEqo1asqs3Oetm5LJZG0tZ9CAIAgCAjGntbqQCIbZXf4WkE+vVUXitXi0lDf4L2iDx644luqa1y8Fp9DBye0do5JT55DR1N2nvNv7qwwmllGVTfo7PfcaeD1Di05VXt0dnvuJcpcsQQBAEBC+UzRs1UAljF5oLmwFy6M+U0DiNo7RvXNc0uMuMtaLDwexJWtb4dR8mXc9j6Nj+xSyjz0M6lBjGpGaeaJk9M463NSX8V1ra8bx4zH7cxxK6rS9rWs+NSeXv3zERieC29+s56Jb157/HnOzovj0dE4CmqKiKFxJfTzxNqIgTvY9j2PbvGzO4JvZTFXG6Vyv/AJFLlfui8u3Xn7yKrV4J3VN/+KakutP31lgQco1EWjXkIdvAjkI9bf8A3pUe7qlnob7DR+XcQ/Yu1epT+NVDZKmokYbsklkc02tdrpHEG3UVHN5tvpPQLSnKnb04S1pJPpSRv6N/1WJ/9uqPbGpPBf66n0rxRAcLP6KP9y/6yJhyA/ilV+kf6LFZOEP+tDo82edW/wBJJOUbRw1lPrRi88F3MG9zT5cfWbAjpHSqxcUuPHNa0WXAcSVpX4s3yJaHzPY/XmKQcLGxyIUcejJ56TsYXjxjjNPPGyopHG5hkvkc/HjcM2OzOY4nrXVa3la1nx6Ty9++Yh8UwS3v1nLRLevPf485J9F9IaekAbT1k8UFyfBqqEztZe2UUkTg5rduRv1XNzLVcXo3OmtDKW9aM+lZNPuKjV4L31J5U8pLp9cjJygabNqIGQU7wQ/OVzdYCwJAiGu1pzIuctw23UVc14y5MNRNYDgtShVda5jk1oS0Pr0di6yu1yFtJPS+C/g98ArOYnqSOfdzEj/5ppOrACLZHIuI27MwpXCr2hZ1Pi1I8Z+Hc/8AJUMew/EL+pxaceRHVpWne9fZzdLO3yfVmG4W2UmpMs0pF5PB3ttGPJjAz33JN88uC7sRxuN21oyS2ade/UQVPgxfwX0LtXqS/wCMWg+Vd9k/3VG/NU/aZs/Lt/8AsXavUzUenlDK9sbZjrPIa28bwC4kAC+rYZnevquabeWfia6uA31ODnKGhaXpWrtNyg0qpJqmSkjl/pEWsHRuY9h8U+NYuaAeOROWexSNSyrU6SqyjyXtzT8GQqkm8jtLlMggPCUBWGkFeaup8TMXDIxxzsD2k37lVrqs7itnHoXvnKJiNzK8ucoaV9K987LGwujEEMcQ8xtr8Ttce03KslCkqVNQWwultQVClGmtntm0tpvCAIAgCAr/AEz5PBO509LZkrs3RnJjzvcD5rj3Ho2rkrW2fKgWnCeELoJUbjTHY9q9V3rnKtxLDJad2pNG+N30hYG28HYR0hcUk4vKWgulvc0biPGpSTXN70dZqL4bwgCA7OCP1KfE35W8CkZnxkliaB7VL4FHjX0Pe3PyKtwuklZRX+5eD9SccgkNqGd3pVJt1Nhiz7ye5T/CCWdxFc3mzz23+gsxQRvINplyfMqi6anLY5zm4H+rkJ2k22OPHfv4rlrW3G5UdZZMK4QTtkqVblQ2b16rm2bNxVWKYPPTO1Z4nsN7XI8Um25w8U9hXDKLj9SyLvbXlC5WdGafj2a11mivh0niAIAgCAICQaNxMgZLiM4vFS25tp/K1RsYouoGzj2brqRwuyld3CgtW33zehWuEuKK1ofBi+VLuj99Xad7kXwaSeeoxSouXPL2xk+c97rzSDoGTR1uG5W3G68acI2tPZk30bF5vqPN6EW25st9Vo6QgInpvjeo008Z8d48e3msI8nrPs61EYndZL4Mdb18y3dfgV7G8QVOHwIPS9fMt3X4dJpaCYPd3hLxk24j6XbHO6hmOu/BacLtuM/jS1LV07X5HNgVjm/mJ6lq835f4Jyp0tQQBAEAQBAEB8SxNeNVzQ4HcQCO4r40nrMozlF5xeTOPNojRO20sOfBgb+rZanQp/tR3xxe+jqqy7c/EjWmOCYdQ0z5PB2c64FsTdd+byMjbW2Daf8Adaa1OlCOeWnYTGFX2I3twofEfFWmTyWrs1vUio1xF7OlVyczhU5JzrJo4mjfzcN5ZH9Wtzbe1Wbgvbudy6uyK+3n3FC4ZXKzhRWzNvr1eHeW7yVYYafC6YOFnSgyu/8AKS5vbqao7Fsxat8W7m1qWjs+5VKUcoolqjjYEB8vYCCCAQdoIuEPqbTzRyKjRSiffWpYM/RYGnvbZanQpv8ASjvhit7DVVl25+OZq/ASg+bN+u/3l8+Xp7jf+O4h/J3L0HwEoPmzfrv95Pl6e4fjuIfydy9B8BKD5s367/eT5enuH47iH8ncvQfASg+bN+u/3k+Xp7h+O4h/J3L0HwEoPmzfrv8AeT5enuH47iH8ncvQy1+h1FNHHFJADFFfUYHva0E7XWa4Xd0nPMrttbipapqi8upEXcVJ3E3Oq82zr0VIyGNsUTGsjYLNa0WAA3LVOcpycpPNswSyM6xBH9JtI204LGWdMRs3Nv5x6ehR97fKiuLHTLw97iIxLFI2y4kNM/Dp9CH4DhD6yUlxOoDeR52m+ZaD6R9W3rh7W2lcz06tr97fArdhY1L2rxpfTtfvb4FmwxBjQ1oAa0WAGwAblZoxUUorUi8whGEVGKySPtZGQQBAEAQGriOIR08Zkme1jBtJ4nYBvJ6AsZSUVmzdQt6leap0o5s4XxgYf84/ypfcWr5inv8AEk/y/iP8ffH1PDyg4f8AOP8AKl9xPmae/wAT7+XsQ/j74+pyMX5UoGAinjfK7cXDUZ15+Meqw61rldr9KO614LXE3nWkorm0v07yscbxmaslMs7tZ24bGtbfyWjcPXxuuOUnJ5yLlaWdG0p/DpLJd75376DDhtA+okbHGBc5kk2a1ozc9x3NAzJSMJTkox1syurmnbUnVqPJL3l0nZwrCxjFfFDCD+DqABpectduuXPf+fK4HLc0dFlfqUI4TY8X/wCyXj9vE8iu7md9cyrT2+0i+WiwsNgVYPp6gCA8JsgzyMXhTPTZ9YLD4kN6NfxYfuXaZlmbAgCAIAgCAx1E7Y2lz3Na0bSTYLGc4wWcnkjCpUjTjxpvJEOx3TK92U3bIR+qD7T3b1DXOJt8mj2+n3K3fY7+i3/5ei832HJwHR6SqdrvJbGTcvPlON89W+09Pt2LktbKdw+M9Ed+/o9SOsMLq3cuPPRHftfR6+JYlHSMiYGRtDWt2D7+vpVjp0404qMVki50aMKMFCCySM6zNoQBAEAQBAUrym6R+E1BhYf5mnJb+dLse7s8kdp3qNuKnHlktSPQ+D2HfLUPiy+qenoWxeb6txDFoLCEAQHQgwp5YJZC2GA/lZbhpyOTBbWe7LyWAldNtZ17mXFpRz8O0i7/ABi0s0/iSzl+1aX9uskuGaK1FYw09PG+monkCaqnZq1FQAb6rItrY72IB27ST5Ks9pStcMXHk+PV3LUuv35nnmKYpXxGfK5MFqXvW+ctXR7AoaGBsFOzVYMydrnusLyPO9xt7ALAWUfc3NS4m51Hp8OZHBGKiskdNaDIIAgMVTA2RjmPF2uBBHQVjOEZxcZamYVKcakHCWp6CEYtoS9t3QHXHoOsH9h2H1KCr4TKOmlp5tvp4FWu8AnHlUHmtz1+j7jk02KVVIdS72/QeDq26A7Z2LkhcV7d8XNrmf38iPp3l5Zvi5tcz1d/kd2k06OQlh6yx37p/iu+ni7/AFx7PR+pK0eEWyrDrXo/U6cWmdMdvON62e6SumOK0HrzXV6ZndDHbSWvNdXpmZPhfS+m76jv4LL8Tt977GZ/jdn+7uZrT6bwDyWyu7AB6zf1LXLFqS1Jv30mmeP20fpTfvpORXabyuyiYxg4nxndY2D1FclXFasvoSXf77yNr8IK0tFOKj3v07mciOnqa117SSH0j5I45nIdQXHGFe5lnplz7PTsI6NK7vpZ6Zc+xeSJVguhrGWfOQ9w8weQOvefZ1qVt8LjHlVdL3bPuT9lgVOnyq3Ke7Z9yVAWyGwKWLAlloR6gCAIAgCAIAgI9W6E0Mz3SPpwXOJJIe9tyTcmzXAXuVpdvTbza8SVpY3fUoKEKmhcyfimYPi+w/5v/my++vny1Ld3v1Nn5gxH+T/8x9DLDoLQNvambn6T3u/WcU+WpbjGWO4hLXUfYl4I3qTRukizjp4Wn0gwaw6nbfWs40oReaSOWtiN1WWU6kmt2by7DPT4PAx/OshiEtrc5qDnCMtr7ax2DeumVepKPFcnluz0dhw8VLSby1H0IAgCAIAgCAxT07JBqva1w4OAI7isZwjNZSWZhOnCosppNc5xqrRGmfmGOYT6DiPUbj1LinhtvLUsuj3kRlXBbSpp4uXQ/wDKOdNoIw+RM8fnNDvZZc0sIj+mb7vscU+DtN/RNrpWfoYxoGPlz9n/AMlj+Ef7+77mH5cX8nd9zZh0GhHlSSu6tUfcVsjhNNfVJvs9DfDg9QX1Sb7PQ6lJo5TR7Imk8XXd+tkuunYW8NUe3T4khSwu1paoLr0+J1QLZBdZ3pZHqAIAgCAIAgCAIAgCAIAgCAIAgCAIAgCAIAgCAIAgCAIAgCAIAgCAIAgCAIAgCAIAgCAIAgCAIAgCAIAgCAIAgCAIAgCAIAgCAIAgCAIAgCAIAgCAIAgCAIAgCAIAgCAIAgCAIAgCAIAgCAIAgCAIAgCAIAgCAIAgCAIAgCAIAgCAIAgCAIAgCAIAgCAIAgCAIAgCAIAgCAIAgCAIAgCAIAgCAIAgCAIAgCAIAgCAIAgCAIAgCAIAgP/Z"/>
          <p:cNvSpPr>
            <a:spLocks noChangeAspect="1" noChangeArrowheads="1"/>
          </p:cNvSpPr>
          <p:nvPr/>
        </p:nvSpPr>
        <p:spPr bwMode="auto">
          <a:xfrm>
            <a:off x="143608" y="130419"/>
            <a:ext cx="281354" cy="2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sz="1662"/>
          </a:p>
        </p:txBody>
      </p:sp>
      <p:sp>
        <p:nvSpPr>
          <p:cNvPr id="12350" name="AutoShape 6" descr="data:image/jpeg;base64,/9j/4AAQSkZJRgABAQAAAQABAAD/2wCEAAkGBxQRERISEhMSFhISFhcYFxUXFBoZFRgTFhIWGBQSGxgaHSgiJBomHBgYITEhJSk3MTouFx8zODMsNyg5LisBCgoKDg0OGxAQGzQmICU4LCw0LDQyLDQvLCwvLCwtLS80LSwsLC8sLTcvLCwsLCwsLCwsLCwsLCwsLywtLiwtLP/AABEIAOAA4AMBEQACEQEDEQH/xAAcAAEAAgMBAQEAAAAAAAAAAAAABgcDBAUBAgj/xABPEAABAwICBQYICAkLBQAAAAABAAIDBBEFIQYSMUFRBxNhcYGRFCIyQlKhsdIWF1NUYpKTwRU0Q3J0srPC0QgjJDNzgqKjw+HiZHWD8PH/xAAbAQEAAgMBAQAAAAAAAAAAAAAABQYCAwQHAf/EAD8RAAIBAgIEDAQFAwQCAwAAAAABAgMEBREhMUFRBhIiYXGBkaGxwdHwExQy4RUWQlJTNHLxM2KSsiOCJEOi/9oADAMBAAIRAxEAPwC8UAQBAEAQBAEAQBAEAQBAEAQBAEAQBAEAQBAEAQBAEAQBAEAQBAEAQBAEAQBAEAQBAEAQBAEAQBAEAQBAEAQBAEAQBAEAQBAEAQBAEAQBAEAQBAEAQBAEAQBAEAQBAEAQBAEAQBAEAQBAEAQBAEAQBAEAQBAEAQBAEAQBAEAQBAEAQBAEAQBAEAQBAEAQBAEAQBAEAQBAEAQBAEAQBAEAQBAEAQBAEAQBAEAQBAEAQBAEAQBAEAQBAEAQBAEAQBAEBjmmawaz3NaOLiAO8rGUoxWcnkYTnGCzk8lznHqtK6ZmWuXn6DSfXs9a454lbx259HvIjquM2lPRxs+j3kc6TTqPzYpD1lo9hK5ni8NkX3HFLhFR/TB933MI08HyB+0/4rD8X/2d/wBjV+Y1/H3/AGNmLTmE+VHKOrVP3hbI4vT2xfd6m+PCGg/qi12ep1KPSOmlNmytB4Ou3s8aw7l1076hPQpdujxO+jilrVeUZrPn0eJ1QbrrJDWeoAgCAIAgCAIAgCAIAgCAIAgCAIAgCAIDBW1jIWl8jg1o3n2Abz0Ba6lWFOPGm8kaq1enRjx6jyRDMW01c67aduqPTcLu6w3YO26hq+KylopLLnevsK1d4/J8mgsud6+z/JxIaOprHa1pJPpuPijjYnLsC4Y0q9y80nLn2enYRcKF3ey42TlzvV36Ow7tJoK4i8soB4Mbf/Ebexd9PCZP65ZdHr9iVo8HZNZ1J9S9X6HUh0KpxtMjutwHsAXTHCqK1tvr9MjuhgNrHXm+v0Rl+B9L6L/ruWf4Xb7n2s2/gln+19rNWfQeE+RJK09NnD2A+tapYTTf0ya7PQ558H7d/TJrsfl5nHrNCZm5xuZJ0eS7uOXrXHUwqrH6Wn3e+0ja3B+vHTTkpdz9O85kNVU0TgLyR/RcPEPHI5HrC5Y1K9s8tMeZ6vTsOGFa8sZZaY8z1Py7CV4NplHJZs4EbvS/Jn+Hb3qWt8UhPRV0Pfs+3vSWCzx2lV5Nbkvfs+3vSSgG+Y2FSpPJ56UeoAgCAIAgCAIAgCAIAgCAIAgCAIDl49jbKVl3Zvd5LBtPSeA6VyXV3ChHTpexe9hwX1/TtIZy0t6l72FeTzz1su97zezR5LRwG4DpPaVXpSq3NTe9270XtlNnUub+rve7YvRe2TDBNEI4wHT2kf6PmDotv7e5TFthkILOrpe7Z9+ssllglKkuNW5Uu5evWSZosLDIBSiWROJZaEeofQgCAIAgMVTTskaWva1zTuIuFhOnGa4slmjCpShUjxZrNc5Dcd0Ntd9NcjfGTn/dJ29R71DXOGNcqj2ej9StX2BZcu3/AOPo/JnLwHSKSldqOu6K9iw7W8dW+w9Gzq2rltb2dB5PTHdu6PTwI+wxSraS4k9Md21dHoWJR1bJWB8bg5rth+7r6FY6dSNSKlF5oudGtCtBTg80zOszaEAQBAEAQBAEAQBAEAQBAEB4UDITWaIVEr3SSTRlzjmbO7AMtig6mGV6knKUlm+kq9bBLitUdSc1m+kk2CYOylZqszcfKeRm4/cOA/8Aqk7a2hQjlHXte8nLKxp2tPix17Xv97EdFdJ2BAEAQBAEAQBAEBHtJtHG1DTJGAJgOoPt5p6eBUde2KrLjw+rx97yHxPC4XMXOCyn48z9SI4BjD6OUtcDqE2kYdoIy1gPSH+3VEWtzK3np1bV72ldw++nZVeLL6dq3c/T4lmQyh7Q5pBa4AgjYQdhVnjJSSa1F4hJTipReaZ9r6ZBAEAQBAEAQBAEAQBAEAQBAEAQBAEAQBAEAQBAEAQBARTTXAxIw1EY8dg8cDzmDf1j2dSicStONH4sda186+3gQGNYeqkHXguUtfOvt4GnoJjFj4M85G5j6DmXM7do7eK04Xc5P4MtWzzXn2nLgV9k/l5vo8159pN1OFpCAIAgCAIAgCAIAgCAIAgKLx3SusFVUBtTK1rZZAGtdYBoeQAB1BRcqs+M9O89KssKs3b026abaTz6jYwbSSrlgxAOqJi6OkfMx2vm18Tmm4PUSLbDvUjg8uPdwhPSnoyfTl5kNwmw+3oWsalKCi88tHQ/Ql/I5jk9ZRzPqZDI9k5aHEAHV5qN2rkBvJ71N41b0qFaKprJNZ97KTRk5RzZPVDm0IAgCAIAgCAIAgCAEICr9IaE0lSdTIXEkZ4Z3A7CLdyq11RdvWyj0r3zMomI27s7rOGhfUvfMyxcKrRPDHKPPFyODtjh2G4VjoVVVpqa2lzta6r0Y1Ft8dptrcdAQBAEAQBAYamqZE0ukexjRtc5waO8r42ks2Z06U6kuLBNvctJwanTugjNjUNJ+g17h3taR61pdzTW0lKeBX81mqeXS0vFmD4xaD5Z32Unur581T39zNn5dxD9nfH1Pl/KNQAf1rz0CJ/3hPmqftM+rg5fv9K7V6nx8ZVD6cn2ZXz5unz9hn+Wr7cu1D4yqH05PsynzdPn7B+Wr7cu1FO4tOJJ5pG+S+R7h+a55I9RXA3m2y/W0HTowhLWkl2I3dHp4miqZNIYxUU0kIcGF9nPcw3sCMrNK67C5jbXEa0lnkReP2Na8tlSorTmnry2P1JZye47RYXBJC6ofKZJTJrCBzLXYxurYk+j61KYjjFK7qKai1ksu98xUafBe/gssl2olbOUigP5SQdJid9wUf8ANU/aM3wbv1+ldqPv4xaD5Z32Unur781T39zMPy7iH7O+PqPjFoPlnfZSe6nzVPf3Mfl3EP2d8fUfGLQfLO+yk91Pmqe/uY/LuIfs74+o+MWg+Wd9lJ7qfNU9/cx+XcQ/Z3x9T6j5QqAkDnyL7zFJbv1U+ap7+5nyXB7EEs+J3x9TardM6GGRkUtQ1jpGhzHOa8RuYdjmyluoRntDlJUbKvWp/Epx4y5mn3Z59xCz/wDHJwnoa2M7zHAgEEEHMEbCNxXK1kD1AEAQEY0+oteBsu+J3+F5APr1fWovFaXGpKe7wftEFj1up0FU2x8Ho8cjW5PKu7JYj5pDh1OFiO8eta8IqaJQ6+3/AAaeD1bOnOk9mnt/wTBTBYwgCAIAgK+025QRA51PS6rpRk+U5tYfRaNhcN98hszztyVrnLkw7S04RweddKtcaI7I7Xzvcu9822ra/EJZ3a80j5HcXG9ugcB0BcTbk82XWhb0qEeLSikuY1V8NwQBAEAQBAEAQBAEAQBAEAQHV0rFsJoRJbnHVEzovSFPqgSDqMlj3K5cFFPlv9P30eZ5jwtlTd4+LryWfT/jIuDkyje3CqISXuY7i/oOe50fZqFq5cUcXd1OLv79veQ1PPirMlC4DMIAgNTF6fnIJWekxwHXbL12Wm4h8SlKO9M57ul8WhOG9MgWg0+rVtHyjHN9Wt+6oDDJ5V1zprz8ipYFU4t2o7015+RZCspdQgCAICGcpmkppYBFEbTT3FxtZGPKcOk7B2ncua5q8VcVa2WHg/hquqzqVFyY972LzfVvKVUeehnUo8JHNeE1ErYKa5Ae4Fz5HDayKMZuPE7Bnc5LtsrCteT4tJdZCYrjtvYcl8qe7d0vZ4ko0T0bZWgSRUbm0pOU9VM7nJBxZDDqjbvL7dJUrXwm1teTUm5T3LUul/YqM+E+IVXnBqK6PXMnMWgNDqjWp2l1syHStBO8gGQ2HRcrgdvSz0LvNf49iH8ndH0Ph+h2FgkGKMEbQZng/rrH4FHd3m1YzijWak/+K9Dz4H4XYnmorC1zzz7C+y511lG2pyeUVn2mM8bxKH1Ta6l6GSHQjDXi7YGOHESvI7w9fXawTycfEw/H8Q/k7o+hS+NQCOpnjaLNZLI0DgGyEAepRjWTa6T0W0qOpQpzbzbSfakdHRkMEddK+KOUwUr5GNkBLNdr22uAQd53ruwy3hcXMaU9T9SF4SXda2tozoyyefkyY8mFPT4lTSyz0dK10cxYBGxwGrzbHXOs92d3HepfFMKt7WqoQWhrPT0vmRTKWOX81m6rJj8DaH5rF3H+KjPl6X7TZ+M338rHwNofmsXcf4p8vS/aPxm+/lY+BtD81i7j/FPl6X7R+M338rMVTorh8THSPpoQxgLnEjINAuSvjoUks2jOniuIVJKEajbehFK4/Xsnnc+KJkUWxjGtDbNGwut5x2nu3KOk03mlkeh2VCdCioVJuUtre/m5txk0cwrwmaznakMbTJNIcgyFgu91+O4da2UaMq1RU462asTv42Vu6r16kt796WfVBSnHcVDWtLKSINGrsEdHGbNj6HPz7Xnc1ei8jC7JRX1eMvReXOeRTnK5rOcnntbP0IxgaAAAABYAZAAbAAqe3npZ0n0vgCAIAgKv0e8WuiGy0hHqcLfcqtacm5iud+aKJh/Ivorna8S0FaS9hAEAQFC8oOIGfEKg3yjdzTRwEfikfW1j2qLrS41RvqPTsEt1Rsaa2vlPr0+GRz9G8NFTUxxOOqwkl7vRjY0ueb7sgc+JCxpwdSagtp04jd/KW0621aul6EbOj8f4cxZgeLUkDS5sWxrKWMgRw2zF3Es1uN3cBb0WrGOGWPFp/U9GfPv6tOXUePyqTuKznN57S/2MDQAAAALAAWAA2ADgqi2282dJ9L4D86aS/jlX+kTftXKHmk5Ppfies4f/AElL+2Pgja0cF4cTB2fg+c9odGQVJ4JovqeW9eKIPhb/AEUf7l/1kTDkBP8AQ6kbvCNm7OGO6snCH/Xh0ebPO7f6SD6UfjtZ+kTftXKkz+p9L8T1/Dv6Ol/bH/qjb0bZrU+Kj/oJj3Fp+5SeCPK9h0rxRA8Lf6SP93kyW8gL/wCiVTeFRfvhZ/BWPhCv/NB83mzz23+ktFQB0BAEBVnKvpNrHwKI+K2xmI3uyLI+zaem3Arhuaub4i6y68GsM4q+bqLS/p6Nr8l170VuxpJAAJJyAG0k7AFyFubSWbOvpfUeB07cMiuaibUfVluZLjnDRi2ZtcOIG8jiQrxwcw1U4fM1OrzfVq7WeVcIMVd7cZQ+laF69fhkWxyb6KDDqQNcB4RLZ8zvpZ6sd+DQbdesd64cSvXdVs19K0L16yNpw4iJYo42BAEAQBAVfgJ166MjYZHO/Wcqta8q5i+dvxZRbDKpfxfO34stBWkvQQBAEB+ccfFqqp/tpf2jlDy+p9L8T1qy021P+2Pgjf0UzFeBfXOH1QZbbragyA42upDCWle0+NvXiiF4VJ/IaN68GdT+T84c/WDzjHER+aHv1va1XHhCnxKfS/I81ttpdaqx1BAfnTSX8cq/7eb9q5REvqfS/E9Zw/8ApKX9sfBGfR4/zeI/oFR7GKRwb+up9K8UQvCv+h/9l4MmfID+KVX6R/osVl4Q/wCtDo82ecW/0kK0tjLa6rB+XlPY55cPUVSp6Jy6WevYZJSs6TX7Y9yyNzQ9pczEYhtkoKgDK5LtUWA9a7sJmo3kG968UQ3CuOdknul5MkP8n6oBhrI94kjf2PYQP1CrVwhi+PCXM12P7nnVu9GRbKrp0BAR/TXSEUNM54tzr/Fib9O3lEcG7e4b1prVeJHnJTCMOd7cKL+laW+bd0v77ChZJC4lziS5xJJJuSSbkk8VGHp8YqKSSySO9ghbRwPxKYAlh1KWMj+sqdz/AMxm0niMswpbB8Pd3XS/StfvuXP0FT4UYr8Cl8vB8qWvmW7r8Ok3+R3Rl1VUPxKpu4Me4sLhnJUON3zdTbn+8d2qrbjN2qNNW1PatPNHYuvw6Tz6hDN8dl2qqnUEAQBAEBq4pUc3DK/0WOPbbId61V6nw6UpbkzRdVfhUZT3JkB0Fg1qsO+TY53eNX95V/DIZ11zJvy8yo4FT411xtyb8vMshWUuoQBAEBQ3KHQcziE4tYSHnG9Ifm4/W1h2KLrR4tRrrPTcCuFWsYPauS+r7ZHLwDEvBamKe1wx3jN4scC17e1pIWEJuElJbDsvrVXVvOi9q79a7zYw6b8B4pHMLvopgdR4z16SQg5fTYQ27dt2dIK9H48MVseS+Vof/t6P3qZ49VpTta7hNZZaGfoClqWSsbJG5rmPAc1zTcFp2EEblUZRcJOMlk0dBlWIPzppL+OVf9vN+1coiX1Ppfies4f/AElL+2PgjY0eH81iPRh9R+4PvUjg39dT6V4ohOFb/wDgr+5eEiZcgP4pVfpH+ixWXhD/AK0OjzZ5zb/ScDlQoDFiEjt0zWyDu1XDvae8Km3Ecqj59J6hwdrqrYxjtjmvPwZxtGcV8Eqop7Xa02cOLHAteLdRPaAsIT4klLcd+I2iu7adHfq6VpXvcdXB5hgWKhxN8OrAdSUZt5lztaN350ZyI22JNswvQJSjilknD646ev77OfQeQzpyt6rhNZbOgvKN4cA5pBBFwQbgg7CDwVWaaeTN55PK1jXPcQ1rQS5xyAaBcknhZYtpLNmUISnJRis29BQWmOkDq6pdJmI2+LG3gwHaRxO0925RdSpx5ZnqGFYfGyt1D9T0t8/otS7dpp4DhZqpmxAhrc3PefJZE3N8hPAD12XynTlUkoR1s3X95CzoSrT2alvexe9mk8rC7GcQhpaUFtLEObhFj4kDbGWocD5ztue3xAc16Ra0aeF2ecte3nexe+dnkFzXqXddzm829LP0HhWHx00McETdWOJoa0dA3k7ydpPEqo1asqs3Oetm5LJZG0tZ9CAIAgCAjGntbqQCIbZXf4WkE+vVUXitXi0lDf4L2iDx644luqa1y8Fp9DBye0do5JT55DR1N2nvNv7qwwmllGVTfo7PfcaeD1Di05VXt0dnvuJcpcsQQBAEBC+UzRs1UAljF5oLmwFy6M+U0DiNo7RvXNc0uMuMtaLDwexJWtb4dR8mXc9j6Nj+xSyjz0M6lBjGpGaeaJk9M463NSX8V1ra8bx4zH7cxxK6rS9rWs+NSeXv3zERieC29+s56Jb157/HnOzovj0dE4CmqKiKFxJfTzxNqIgTvY9j2PbvGzO4JvZTFXG6Vyv/AJFLlfui8u3Xn7yKrV4J3VN/+KakutP31lgQco1EWjXkIdvAjkI9bf8A3pUe7qlnob7DR+XcQ/Yu1epT+NVDZKmokYbsklkc02tdrpHEG3UVHN5tvpPQLSnKnb04S1pJPpSRv6N/1WJ/9uqPbGpPBf66n0rxRAcLP6KP9y/6yJhyA/ilV+kf6LFZOEP+tDo82edW/wBJJOUbRw1lPrRi88F3MG9zT5cfWbAjpHSqxcUuPHNa0WXAcSVpX4s3yJaHzPY/XmKQcLGxyIUcejJ56TsYXjxjjNPPGyopHG5hkvkc/HjcM2OzOY4nrXVa3la1nx6Ty9++Yh8UwS3v1nLRLevPf485J9F9IaekAbT1k8UFyfBqqEztZe2UUkTg5rduRv1XNzLVcXo3OmtDKW9aM+lZNPuKjV4L31J5U8pLp9cjJygabNqIGQU7wQ/OVzdYCwJAiGu1pzIuctw23UVc14y5MNRNYDgtShVda5jk1oS0Pr0di6yu1yFtJPS+C/g98ArOYnqSOfdzEj/5ppOrACLZHIuI27MwpXCr2hZ1Pi1I8Z+Hc/8AJUMew/EL+pxaceRHVpWne9fZzdLO3yfVmG4W2UmpMs0pF5PB3ttGPJjAz33JN88uC7sRxuN21oyS2ade/UQVPgxfwX0LtXqS/wCMWg+Vd9k/3VG/NU/aZs/Lt/8AsXavUzUenlDK9sbZjrPIa28bwC4kAC+rYZnevquabeWfia6uA31ODnKGhaXpWrtNyg0qpJqmSkjl/pEWsHRuY9h8U+NYuaAeOROWexSNSyrU6SqyjyXtzT8GQqkm8jtLlMggPCUBWGkFeaup8TMXDIxxzsD2k37lVrqs7itnHoXvnKJiNzK8ucoaV9K987LGwujEEMcQ8xtr8Ttce03KslCkqVNQWwultQVClGmtntm0tpvCAIAgCAr/AEz5PBO509LZkrs3RnJjzvcD5rj3Ho2rkrW2fKgWnCeELoJUbjTHY9q9V3rnKtxLDJad2pNG+N30hYG28HYR0hcUk4vKWgulvc0biPGpSTXN70dZqL4bwgCA7OCP1KfE35W8CkZnxkliaB7VL4FHjX0Pe3PyKtwuklZRX+5eD9SccgkNqGd3pVJt1Nhiz7ye5T/CCWdxFc3mzz23+gsxQRvINplyfMqi6anLY5zm4H+rkJ2k22OPHfv4rlrW3G5UdZZMK4QTtkqVblQ2b16rm2bNxVWKYPPTO1Z4nsN7XI8Um25w8U9hXDKLj9SyLvbXlC5WdGafj2a11mivh0niAIAgCAICQaNxMgZLiM4vFS25tp/K1RsYouoGzj2brqRwuyld3CgtW33zehWuEuKK1ofBi+VLuj99Xad7kXwaSeeoxSouXPL2xk+c97rzSDoGTR1uG5W3G68acI2tPZk30bF5vqPN6EW25st9Vo6QgInpvjeo008Z8d48e3msI8nrPs61EYndZL4Mdb18y3dfgV7G8QVOHwIPS9fMt3X4dJpaCYPd3hLxk24j6XbHO6hmOu/BacLtuM/jS1LV07X5HNgVjm/mJ6lq835f4Jyp0tQQBAEAQBAEB8SxNeNVzQ4HcQCO4r40nrMozlF5xeTOPNojRO20sOfBgb+rZanQp/tR3xxe+jqqy7c/EjWmOCYdQ0z5PB2c64FsTdd+byMjbW2Daf8Adaa1OlCOeWnYTGFX2I3twofEfFWmTyWrs1vUio1xF7OlVyczhU5JzrJo4mjfzcN5ZH9Wtzbe1Wbgvbudy6uyK+3n3FC4ZXKzhRWzNvr1eHeW7yVYYafC6YOFnSgyu/8AKS5vbqao7Fsxat8W7m1qWjs+5VKUcoolqjjYEB8vYCCCAQdoIuEPqbTzRyKjRSiffWpYM/RYGnvbZanQpv8ASjvhit7DVVl25+OZq/ASg+bN+u/3l8+Xp7jf+O4h/J3L0HwEoPmzfrv95Pl6e4fjuIfydy9B8BKD5s367/eT5enuH47iH8ncvQfASg+bN+u/3k+Xp7h+O4h/J3L0HwEoPmzfrv8AeT5enuH47iH8ncvQy1+h1FNHHFJADFFfUYHva0E7XWa4Xd0nPMrttbipapqi8upEXcVJ3E3Oq82zr0VIyGNsUTGsjYLNa0WAA3LVOcpycpPNswSyM6xBH9JtI204LGWdMRs3Nv5x6ehR97fKiuLHTLw97iIxLFI2y4kNM/Dp9CH4DhD6yUlxOoDeR52m+ZaD6R9W3rh7W2lcz06tr97fArdhY1L2rxpfTtfvb4FmwxBjQ1oAa0WAGwAblZoxUUorUi8whGEVGKySPtZGQQBAEAQGriOIR08Zkme1jBtJ4nYBvJ6AsZSUVmzdQt6leap0o5s4XxgYf84/ypfcWr5inv8AEk/y/iP8ffH1PDyg4f8AOP8AKl9xPmae/wAT7+XsQ/j74+pyMX5UoGAinjfK7cXDUZ15+Meqw61rldr9KO614LXE3nWkorm0v07yscbxmaslMs7tZ24bGtbfyWjcPXxuuOUnJ5yLlaWdG0p/DpLJd75376DDhtA+okbHGBc5kk2a1ozc9x3NAzJSMJTkox1syurmnbUnVqPJL3l0nZwrCxjFfFDCD+DqABpectduuXPf+fK4HLc0dFlfqUI4TY8X/wCyXj9vE8iu7md9cyrT2+0i+WiwsNgVYPp6gCA8JsgzyMXhTPTZ9YLD4kN6NfxYfuXaZlmbAgCAIAgCAx1E7Y2lz3Na0bSTYLGc4wWcnkjCpUjTjxpvJEOx3TK92U3bIR+qD7T3b1DXOJt8mj2+n3K3fY7+i3/5ei832HJwHR6SqdrvJbGTcvPlON89W+09Pt2LktbKdw+M9Ed+/o9SOsMLq3cuPPRHftfR6+JYlHSMiYGRtDWt2D7+vpVjp0404qMVki50aMKMFCCySM6zNoQBAEAQBAUrym6R+E1BhYf5mnJb+dLse7s8kdp3qNuKnHlktSPQ+D2HfLUPiy+qenoWxeb6txDFoLCEAQHQgwp5YJZC2GA/lZbhpyOTBbWe7LyWAldNtZ17mXFpRz8O0i7/ABi0s0/iSzl+1aX9uskuGaK1FYw09PG+monkCaqnZq1FQAb6rItrY72IB27ST5Ks9pStcMXHk+PV3LUuv35nnmKYpXxGfK5MFqXvW+ctXR7AoaGBsFOzVYMydrnusLyPO9xt7ALAWUfc3NS4m51Hp8OZHBGKiskdNaDIIAgMVTA2RjmPF2uBBHQVjOEZxcZamYVKcakHCWp6CEYtoS9t3QHXHoOsH9h2H1KCr4TKOmlp5tvp4FWu8AnHlUHmtz1+j7jk02KVVIdS72/QeDq26A7Z2LkhcV7d8XNrmf38iPp3l5Zvi5tcz1d/kd2k06OQlh6yx37p/iu+ni7/AFx7PR+pK0eEWyrDrXo/U6cWmdMdvON62e6SumOK0HrzXV6ZndDHbSWvNdXpmZPhfS+m76jv4LL8Tt977GZ/jdn+7uZrT6bwDyWyu7AB6zf1LXLFqS1Jv30mmeP20fpTfvpORXabyuyiYxg4nxndY2D1FclXFasvoSXf77yNr8IK0tFOKj3v07mciOnqa117SSH0j5I45nIdQXHGFe5lnplz7PTsI6NK7vpZ6Zc+xeSJVguhrGWfOQ9w8weQOvefZ1qVt8LjHlVdL3bPuT9lgVOnyq3Ke7Z9yVAWyGwKWLAlloR6gCAIAgCAIAgI9W6E0Mz3SPpwXOJJIe9tyTcmzXAXuVpdvTbza8SVpY3fUoKEKmhcyfimYPi+w/5v/my++vny1Ld3v1Nn5gxH+T/8x9DLDoLQNvambn6T3u/WcU+WpbjGWO4hLXUfYl4I3qTRukizjp4Wn0gwaw6nbfWs40oReaSOWtiN1WWU6kmt2by7DPT4PAx/OshiEtrc5qDnCMtr7ax2DeumVepKPFcnluz0dhw8VLSby1H0IAgCAIAgCAxT07JBqva1w4OAI7isZwjNZSWZhOnCosppNc5xqrRGmfmGOYT6DiPUbj1LinhtvLUsuj3kRlXBbSpp4uXQ/wDKOdNoIw+RM8fnNDvZZc0sIj+mb7vscU+DtN/RNrpWfoYxoGPlz9n/AMlj+Ef7+77mH5cX8nd9zZh0GhHlSSu6tUfcVsjhNNfVJvs9DfDg9QX1Sb7PQ6lJo5TR7Imk8XXd+tkuunYW8NUe3T4khSwu1paoLr0+J1QLZBdZ3pZHqAIAgCAIAgCAIAgCAIAgCAIAgCAIAgCAIAgCAIAgCAIAgCAIAgCAIAgCAIAgCAIAgCAIAgCAIAgCAIAgCAIAgCAIAgCAIAgCAIAgCAIAgCAIAgCAIAgCAIAgCAIAgCAIAgCAIAgCAIAgCAIAgCAIAgCAIAgCAIAgCAIAgCAIAgCAIAgCAIAgCAIAgCAIAgCAIAgCAIAgCAIAgCAIAgCAIAgCAIAgCAIAgCAIAgCAIAgCAIAgCAIAgP/Z"/>
          <p:cNvSpPr>
            <a:spLocks noChangeAspect="1" noChangeArrowheads="1"/>
          </p:cNvSpPr>
          <p:nvPr/>
        </p:nvSpPr>
        <p:spPr bwMode="auto">
          <a:xfrm>
            <a:off x="143608" y="130419"/>
            <a:ext cx="281354" cy="2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sz="1662"/>
          </a:p>
        </p:txBody>
      </p:sp>
      <p:sp>
        <p:nvSpPr>
          <p:cNvPr id="12351" name="AutoShape 8" descr="data:image/jpeg;base64,/9j/4AAQSkZJRgABAQAAAQABAAD/2wCEAAkGBxQRERISEhMSFhISFhcYFxUXFBoZFRgTFhIWGBQSGxgaHSgiJBomHBgYITEhJSk3MTouFx8zODMsNyg5LisBCgoKDg0OGxAQGzQmICU4LCw0LDQyLDQvLCwvLCwtLS80LSwsLC8sLTcvLCwsLCwsLCwsLCwsLCwsLywtLiwtLP/AABEIAOAA4AMBEQACEQEDEQH/xAAcAAEAAgMBAQEAAAAAAAAAAAAABgcDBAUBAgj/xABPEAABAwICBQYICAkLBQAAAAABAAIDBBEFIQYSMUFRBxNhcYGRFCIyQlKhsdIWF1NUYpKTwRU0Q3J0srPC0QgjJDNzgqKjw+HiZHWD8PH/xAAbAQEAAgMBAQAAAAAAAAAAAAAABQYCAwQHAf/EAD8RAAIBAgIEDAQFAwQCAwAAAAABAgMEBREhMUFRBhIiYXGBkaGxwdHwExQy4RUWQlJTNHLxM2KSsiOCJEOi/9oADAMBAAIRAxEAPwC8UAQBAEAQBAEAQBAEAQBAEAQBAEAQBAEAQBAEAQBAEAQBAEAQBAEAQBAEAQBAEAQBAEAQBAEAQBAEAQBAEAQBAEAQBAEAQBAEAQBAEAQBAEAQBAEAQBAEAQBAEAQBAEAQBAEAQBAEAQBAEAQBAEAQBAEAQBAEAQBAEAQBAEAQBAEAQBAEAQBAEAQBAEAQBAEAQBAEAQBAEAQBAEAQBAEAQBAEAQBAEAQBAEAQBAEAQBAEAQBAEAQBAEAQBAEAQBAEBjmmawaz3NaOLiAO8rGUoxWcnkYTnGCzk8lznHqtK6ZmWuXn6DSfXs9a454lbx259HvIjquM2lPRxs+j3kc6TTqPzYpD1lo9hK5ni8NkX3HFLhFR/TB933MI08HyB+0/4rD8X/2d/wBjV+Y1/H3/AGNmLTmE+VHKOrVP3hbI4vT2xfd6m+PCGg/qi12ep1KPSOmlNmytB4Ou3s8aw7l1076hPQpdujxO+jilrVeUZrPn0eJ1QbrrJDWeoAgCAIAgCAIAgCAIAgCAIAgCAIAgCAIDBW1jIWl8jg1o3n2Abz0Ba6lWFOPGm8kaq1enRjx6jyRDMW01c67aduqPTcLu6w3YO26hq+KylopLLnevsK1d4/J8mgsud6+z/JxIaOprHa1pJPpuPijjYnLsC4Y0q9y80nLn2enYRcKF3ey42TlzvV36Ow7tJoK4i8soB4Mbf/Ebexd9PCZP65ZdHr9iVo8HZNZ1J9S9X6HUh0KpxtMjutwHsAXTHCqK1tvr9MjuhgNrHXm+v0Rl+B9L6L/ruWf4Xb7n2s2/gln+19rNWfQeE+RJK09NnD2A+tapYTTf0ya7PQ558H7d/TJrsfl5nHrNCZm5xuZJ0eS7uOXrXHUwqrH6Wn3e+0ja3B+vHTTkpdz9O85kNVU0TgLyR/RcPEPHI5HrC5Y1K9s8tMeZ6vTsOGFa8sZZaY8z1Py7CV4NplHJZs4EbvS/Jn+Hb3qWt8UhPRV0Pfs+3vSWCzx2lV5Nbkvfs+3vSSgG+Y2FSpPJ56UeoAgCAIAgCAIAgCAIAgCAIAgCAIDl49jbKVl3Zvd5LBtPSeA6VyXV3ChHTpexe9hwX1/TtIZy0t6l72FeTzz1su97zezR5LRwG4DpPaVXpSq3NTe9270XtlNnUub+rve7YvRe2TDBNEI4wHT2kf6PmDotv7e5TFthkILOrpe7Z9+ssllglKkuNW5Uu5evWSZosLDIBSiWROJZaEeofQgCAIAgMVTTskaWva1zTuIuFhOnGa4slmjCpShUjxZrNc5Dcd0Ntd9NcjfGTn/dJ29R71DXOGNcqj2ej9StX2BZcu3/AOPo/JnLwHSKSldqOu6K9iw7W8dW+w9Gzq2rltb2dB5PTHdu6PTwI+wxSraS4k9Md21dHoWJR1bJWB8bg5rth+7r6FY6dSNSKlF5oudGtCtBTg80zOszaEAQBAEAQBAEAQBAEAQBAEB4UDITWaIVEr3SSTRlzjmbO7AMtig6mGV6knKUlm+kq9bBLitUdSc1m+kk2CYOylZqszcfKeRm4/cOA/8Aqk7a2hQjlHXte8nLKxp2tPix17Xv97EdFdJ2BAEAQBAEAQBAEBHtJtHG1DTJGAJgOoPt5p6eBUde2KrLjw+rx97yHxPC4XMXOCyn48z9SI4BjD6OUtcDqE2kYdoIy1gPSH+3VEWtzK3np1bV72ldw++nZVeLL6dq3c/T4lmQyh7Q5pBa4AgjYQdhVnjJSSa1F4hJTipReaZ9r6ZBAEAQBAEAQBAEAQBAEAQBAEAQBAEAQBAEAQBAEAQBARTTXAxIw1EY8dg8cDzmDf1j2dSicStONH4sda186+3gQGNYeqkHXguUtfOvt4GnoJjFj4M85G5j6DmXM7do7eK04Xc5P4MtWzzXn2nLgV9k/l5vo8159pN1OFpCAIAgCAIAgCAIAgCAIAgKLx3SusFVUBtTK1rZZAGtdYBoeQAB1BRcqs+M9O89KssKs3b026abaTz6jYwbSSrlgxAOqJi6OkfMx2vm18Tmm4PUSLbDvUjg8uPdwhPSnoyfTl5kNwmw+3oWsalKCi88tHQ/Ql/I5jk9ZRzPqZDI9k5aHEAHV5qN2rkBvJ71N41b0qFaKprJNZ97KTRk5RzZPVDm0IAgCAIAgCAIAgCAEICr9IaE0lSdTIXEkZ4Z3A7CLdyq11RdvWyj0r3zMomI27s7rOGhfUvfMyxcKrRPDHKPPFyODtjh2G4VjoVVVpqa2lzta6r0Y1Ft8dptrcdAQBAEAQBAYamqZE0ukexjRtc5waO8r42ks2Z06U6kuLBNvctJwanTugjNjUNJ+g17h3taR61pdzTW0lKeBX81mqeXS0vFmD4xaD5Z32Unur581T39zNn5dxD9nfH1Pl/KNQAf1rz0CJ/3hPmqftM+rg5fv9K7V6nx8ZVD6cn2ZXz5unz9hn+Wr7cu1D4yqH05PsynzdPn7B+Wr7cu1FO4tOJJ5pG+S+R7h+a55I9RXA3m2y/W0HTowhLWkl2I3dHp4miqZNIYxUU0kIcGF9nPcw3sCMrNK67C5jbXEa0lnkReP2Na8tlSorTmnry2P1JZye47RYXBJC6ofKZJTJrCBzLXYxurYk+j61KYjjFK7qKai1ksu98xUafBe/gssl2olbOUigP5SQdJid9wUf8ANU/aM3wbv1+ldqPv4xaD5Z32Unur781T39zMPy7iH7O+PqPjFoPlnfZSe6nzVPf3Mfl3EP2d8fUfGLQfLO+yk91Pmqe/uY/LuIfs74+o+MWg+Wd9lJ7qfNU9/cx+XcQ/Z3x9T6j5QqAkDnyL7zFJbv1U+ap7+5nyXB7EEs+J3x9TardM6GGRkUtQ1jpGhzHOa8RuYdjmyluoRntDlJUbKvWp/Epx4y5mn3Z59xCz/wDHJwnoa2M7zHAgEEEHMEbCNxXK1kD1AEAQEY0+oteBsu+J3+F5APr1fWovFaXGpKe7wftEFj1up0FU2x8Ho8cjW5PKu7JYj5pDh1OFiO8eta8IqaJQ6+3/AAaeD1bOnOk9mnt/wTBTBYwgCAIAgK+025QRA51PS6rpRk+U5tYfRaNhcN98hszztyVrnLkw7S04RweddKtcaI7I7Xzvcu9822ra/EJZ3a80j5HcXG9ugcB0BcTbk82XWhb0qEeLSikuY1V8NwQBAEAQBAEAQBAEAQBAEAQHV0rFsJoRJbnHVEzovSFPqgSDqMlj3K5cFFPlv9P30eZ5jwtlTd4+LryWfT/jIuDkyje3CqISXuY7i/oOe50fZqFq5cUcXd1OLv79veQ1PPirMlC4DMIAgNTF6fnIJWekxwHXbL12Wm4h8SlKO9M57ul8WhOG9MgWg0+rVtHyjHN9Wt+6oDDJ5V1zprz8ipYFU4t2o7015+RZCspdQgCAICGcpmkppYBFEbTT3FxtZGPKcOk7B2ncua5q8VcVa2WHg/hquqzqVFyY972LzfVvKVUeehnUo8JHNeE1ErYKa5Ae4Fz5HDayKMZuPE7Bnc5LtsrCteT4tJdZCYrjtvYcl8qe7d0vZ4ko0T0bZWgSRUbm0pOU9VM7nJBxZDDqjbvL7dJUrXwm1teTUm5T3LUul/YqM+E+IVXnBqK6PXMnMWgNDqjWp2l1syHStBO8gGQ2HRcrgdvSz0LvNf49iH8ndH0Ph+h2FgkGKMEbQZng/rrH4FHd3m1YzijWak/+K9Dz4H4XYnmorC1zzz7C+y511lG2pyeUVn2mM8bxKH1Ta6l6GSHQjDXi7YGOHESvI7w9fXawTycfEw/H8Q/k7o+hS+NQCOpnjaLNZLI0DgGyEAepRjWTa6T0W0qOpQpzbzbSfakdHRkMEddK+KOUwUr5GNkBLNdr22uAQd53ruwy3hcXMaU9T9SF4SXda2tozoyyefkyY8mFPT4lTSyz0dK10cxYBGxwGrzbHXOs92d3HepfFMKt7WqoQWhrPT0vmRTKWOX81m6rJj8DaH5rF3H+KjPl6X7TZ+M338rHwNofmsXcf4p8vS/aPxm+/lY+BtD81i7j/FPl6X7R+M338rMVTorh8THSPpoQxgLnEjINAuSvjoUks2jOniuIVJKEajbehFK4/Xsnnc+KJkUWxjGtDbNGwut5x2nu3KOk03mlkeh2VCdCioVJuUtre/m5txk0cwrwmaznakMbTJNIcgyFgu91+O4da2UaMq1RU462asTv42Vu6r16kt796WfVBSnHcVDWtLKSINGrsEdHGbNj6HPz7Xnc1ei8jC7JRX1eMvReXOeRTnK5rOcnntbP0IxgaAAAABYAZAAbAAqe3npZ0n0vgCAIAgKv0e8WuiGy0hHqcLfcqtacm5iud+aKJh/Ivorna8S0FaS9hAEAQFC8oOIGfEKg3yjdzTRwEfikfW1j2qLrS41RvqPTsEt1Rsaa2vlPr0+GRz9G8NFTUxxOOqwkl7vRjY0ueb7sgc+JCxpwdSagtp04jd/KW0621aul6EbOj8f4cxZgeLUkDS5sWxrKWMgRw2zF3Es1uN3cBb0WrGOGWPFp/U9GfPv6tOXUePyqTuKznN57S/2MDQAAAALAAWAA2ADgqi2282dJ9L4D86aS/jlX+kTftXKHmk5Ppfies4f/AElL+2Pgja0cF4cTB2fg+c9odGQVJ4JovqeW9eKIPhb/AEUf7l/1kTDkBP8AQ6kbvCNm7OGO6snCH/Xh0ebPO7f6SD6UfjtZ+kTftXKkz+p9L8T1/Dv6Ol/bH/qjb0bZrU+Kj/oJj3Fp+5SeCPK9h0rxRA8Lf6SP93kyW8gL/wCiVTeFRfvhZ/BWPhCv/NB83mzz23+ktFQB0BAEBVnKvpNrHwKI+K2xmI3uyLI+zaem3Arhuaub4i6y68GsM4q+bqLS/p6Nr8l170VuxpJAAJJyAG0k7AFyFubSWbOvpfUeB07cMiuaibUfVluZLjnDRi2ZtcOIG8jiQrxwcw1U4fM1OrzfVq7WeVcIMVd7cZQ+laF69fhkWxyb6KDDqQNcB4RLZ8zvpZ6sd+DQbdesd64cSvXdVs19K0L16yNpw4iJYo42BAEAQBAVfgJ166MjYZHO/Wcqta8q5i+dvxZRbDKpfxfO34stBWkvQQBAEB+ccfFqqp/tpf2jlDy+p9L8T1qy021P+2Pgjf0UzFeBfXOH1QZbbragyA42upDCWle0+NvXiiF4VJ/IaN68GdT+T84c/WDzjHER+aHv1va1XHhCnxKfS/I81ttpdaqx1BAfnTSX8cq/7eb9q5REvqfS/E9Zw/8ApKX9sfBGfR4/zeI/oFR7GKRwb+up9K8UQvCv+h/9l4MmfID+KVX6R/osVl4Q/wCtDo82ecW/0kK0tjLa6rB+XlPY55cPUVSp6Jy6WevYZJSs6TX7Y9yyNzQ9pczEYhtkoKgDK5LtUWA9a7sJmo3kG968UQ3CuOdknul5MkP8n6oBhrI94kjf2PYQP1CrVwhi+PCXM12P7nnVu9GRbKrp0BAR/TXSEUNM54tzr/Fib9O3lEcG7e4b1prVeJHnJTCMOd7cKL+laW+bd0v77ChZJC4lziS5xJJJuSSbkk8VGHp8YqKSSySO9ghbRwPxKYAlh1KWMj+sqdz/AMxm0niMswpbB8Pd3XS/StfvuXP0FT4UYr8Cl8vB8qWvmW7r8Ok3+R3Rl1VUPxKpu4Me4sLhnJUON3zdTbn+8d2qrbjN2qNNW1PatPNHYuvw6Tz6hDN8dl2qqnUEAQBAEBq4pUc3DK/0WOPbbId61V6nw6UpbkzRdVfhUZT3JkB0Fg1qsO+TY53eNX95V/DIZ11zJvy8yo4FT411xtyb8vMshWUuoQBAEBQ3KHQcziE4tYSHnG9Ifm4/W1h2KLrR4tRrrPTcCuFWsYPauS+r7ZHLwDEvBamKe1wx3jN4scC17e1pIWEJuElJbDsvrVXVvOi9q79a7zYw6b8B4pHMLvopgdR4z16SQg5fTYQ27dt2dIK9H48MVseS+Vof/t6P3qZ49VpTta7hNZZaGfoClqWSsbJG5rmPAc1zTcFp2EEblUZRcJOMlk0dBlWIPzppL+OVf9vN+1coiX1Ppfies4f/AElL+2PgjY0eH81iPRh9R+4PvUjg39dT6V4ohOFb/wDgr+5eEiZcgP4pVfpH+ixWXhD/AK0OjzZ5zb/ScDlQoDFiEjt0zWyDu1XDvae8Km3Ecqj59J6hwdrqrYxjtjmvPwZxtGcV8Eqop7Xa02cOLHAteLdRPaAsIT4klLcd+I2iu7adHfq6VpXvcdXB5hgWKhxN8OrAdSUZt5lztaN350ZyI22JNswvQJSjilknD646ev77OfQeQzpyt6rhNZbOgvKN4cA5pBBFwQbgg7CDwVWaaeTN55PK1jXPcQ1rQS5xyAaBcknhZYtpLNmUISnJRis29BQWmOkDq6pdJmI2+LG3gwHaRxO0925RdSpx5ZnqGFYfGyt1D9T0t8/otS7dpp4DhZqpmxAhrc3PefJZE3N8hPAD12XynTlUkoR1s3X95CzoSrT2alvexe9mk8rC7GcQhpaUFtLEObhFj4kDbGWocD5ztue3xAc16Ra0aeF2ecte3nexe+dnkFzXqXddzm829LP0HhWHx00McETdWOJoa0dA3k7ydpPEqo1asqs3Oetm5LJZG0tZ9CAIAgCAjGntbqQCIbZXf4WkE+vVUXitXi0lDf4L2iDx644luqa1y8Fp9DBye0do5JT55DR1N2nvNv7qwwmllGVTfo7PfcaeD1Di05VXt0dnvuJcpcsQQBAEBC+UzRs1UAljF5oLmwFy6M+U0DiNo7RvXNc0uMuMtaLDwexJWtb4dR8mXc9j6Nj+xSyjz0M6lBjGpGaeaJk9M463NSX8V1ra8bx4zH7cxxK6rS9rWs+NSeXv3zERieC29+s56Jb157/HnOzovj0dE4CmqKiKFxJfTzxNqIgTvY9j2PbvGzO4JvZTFXG6Vyv/AJFLlfui8u3Xn7yKrV4J3VN/+KakutP31lgQco1EWjXkIdvAjkI9bf8A3pUe7qlnob7DR+XcQ/Yu1epT+NVDZKmokYbsklkc02tdrpHEG3UVHN5tvpPQLSnKnb04S1pJPpSRv6N/1WJ/9uqPbGpPBf66n0rxRAcLP6KP9y/6yJhyA/ilV+kf6LFZOEP+tDo82edW/wBJJOUbRw1lPrRi88F3MG9zT5cfWbAjpHSqxcUuPHNa0WXAcSVpX4s3yJaHzPY/XmKQcLGxyIUcejJ56TsYXjxjjNPPGyopHG5hkvkc/HjcM2OzOY4nrXVa3la1nx6Ty9++Yh8UwS3v1nLRLevPf485J9F9IaekAbT1k8UFyfBqqEztZe2UUkTg5rduRv1XNzLVcXo3OmtDKW9aM+lZNPuKjV4L31J5U8pLp9cjJygabNqIGQU7wQ/OVzdYCwJAiGu1pzIuctw23UVc14y5MNRNYDgtShVda5jk1oS0Pr0di6yu1yFtJPS+C/g98ArOYnqSOfdzEj/5ppOrACLZHIuI27MwpXCr2hZ1Pi1I8Z+Hc/8AJUMew/EL+pxaceRHVpWne9fZzdLO3yfVmG4W2UmpMs0pF5PB3ttGPJjAz33JN88uC7sRxuN21oyS2ade/UQVPgxfwX0LtXqS/wCMWg+Vd9k/3VG/NU/aZs/Lt/8AsXavUzUenlDK9sbZjrPIa28bwC4kAC+rYZnevquabeWfia6uA31ODnKGhaXpWrtNyg0qpJqmSkjl/pEWsHRuY9h8U+NYuaAeOROWexSNSyrU6SqyjyXtzT8GQqkm8jtLlMggPCUBWGkFeaup8TMXDIxxzsD2k37lVrqs7itnHoXvnKJiNzK8ucoaV9K987LGwujEEMcQ8xtr8Ttce03KslCkqVNQWwultQVClGmtntm0tpvCAIAgCAr/AEz5PBO509LZkrs3RnJjzvcD5rj3Ho2rkrW2fKgWnCeELoJUbjTHY9q9V3rnKtxLDJad2pNG+N30hYG28HYR0hcUk4vKWgulvc0biPGpSTXN70dZqL4bwgCA7OCP1KfE35W8CkZnxkliaB7VL4FHjX0Pe3PyKtwuklZRX+5eD9SccgkNqGd3pVJt1Nhiz7ye5T/CCWdxFc3mzz23+gsxQRvINplyfMqi6anLY5zm4H+rkJ2k22OPHfv4rlrW3G5UdZZMK4QTtkqVblQ2b16rm2bNxVWKYPPTO1Z4nsN7XI8Um25w8U9hXDKLj9SyLvbXlC5WdGafj2a11mivh0niAIAgCAICQaNxMgZLiM4vFS25tp/K1RsYouoGzj2brqRwuyld3CgtW33zehWuEuKK1ofBi+VLuj99Xad7kXwaSeeoxSouXPL2xk+c97rzSDoGTR1uG5W3G68acI2tPZk30bF5vqPN6EW25st9Vo6QgInpvjeo008Z8d48e3msI8nrPs61EYndZL4Mdb18y3dfgV7G8QVOHwIPS9fMt3X4dJpaCYPd3hLxk24j6XbHO6hmOu/BacLtuM/jS1LV07X5HNgVjm/mJ6lq835f4Jyp0tQQBAEAQBAEB8SxNeNVzQ4HcQCO4r40nrMozlF5xeTOPNojRO20sOfBgb+rZanQp/tR3xxe+jqqy7c/EjWmOCYdQ0z5PB2c64FsTdd+byMjbW2Daf8Adaa1OlCOeWnYTGFX2I3twofEfFWmTyWrs1vUio1xF7OlVyczhU5JzrJo4mjfzcN5ZH9Wtzbe1Wbgvbudy6uyK+3n3FC4ZXKzhRWzNvr1eHeW7yVYYafC6YOFnSgyu/8AKS5vbqao7Fsxat8W7m1qWjs+5VKUcoolqjjYEB8vYCCCAQdoIuEPqbTzRyKjRSiffWpYM/RYGnvbZanQpv8ASjvhit7DVVl25+OZq/ASg+bN+u/3l8+Xp7jf+O4h/J3L0HwEoPmzfrv95Pl6e4fjuIfydy9B8BKD5s367/eT5enuH47iH8ncvQfASg+bN+u/3k+Xp7h+O4h/J3L0HwEoPmzfrv8AeT5enuH47iH8ncvQy1+h1FNHHFJADFFfUYHva0E7XWa4Xd0nPMrttbipapqi8upEXcVJ3E3Oq82zr0VIyGNsUTGsjYLNa0WAA3LVOcpycpPNswSyM6xBH9JtI204LGWdMRs3Nv5x6ehR97fKiuLHTLw97iIxLFI2y4kNM/Dp9CH4DhD6yUlxOoDeR52m+ZaD6R9W3rh7W2lcz06tr97fArdhY1L2rxpfTtfvb4FmwxBjQ1oAa0WAGwAblZoxUUorUi8whGEVGKySPtZGQQBAEAQGriOIR08Zkme1jBtJ4nYBvJ6AsZSUVmzdQt6leap0o5s4XxgYf84/ypfcWr5inv8AEk/y/iP8ffH1PDyg4f8AOP8AKl9xPmae/wAT7+XsQ/j74+pyMX5UoGAinjfK7cXDUZ15+Meqw61rldr9KO614LXE3nWkorm0v07yscbxmaslMs7tZ24bGtbfyWjcPXxuuOUnJ5yLlaWdG0p/DpLJd75376DDhtA+okbHGBc5kk2a1ozc9x3NAzJSMJTkox1syurmnbUnVqPJL3l0nZwrCxjFfFDCD+DqABpectduuXPf+fK4HLc0dFlfqUI4TY8X/wCyXj9vE8iu7md9cyrT2+0i+WiwsNgVYPp6gCA8JsgzyMXhTPTZ9YLD4kN6NfxYfuXaZlmbAgCAIAgCAx1E7Y2lz3Na0bSTYLGc4wWcnkjCpUjTjxpvJEOx3TK92U3bIR+qD7T3b1DXOJt8mj2+n3K3fY7+i3/5ei832HJwHR6SqdrvJbGTcvPlON89W+09Pt2LktbKdw+M9Ed+/o9SOsMLq3cuPPRHftfR6+JYlHSMiYGRtDWt2D7+vpVjp0404qMVki50aMKMFCCySM6zNoQBAEAQBAUrym6R+E1BhYf5mnJb+dLse7s8kdp3qNuKnHlktSPQ+D2HfLUPiy+qenoWxeb6txDFoLCEAQHQgwp5YJZC2GA/lZbhpyOTBbWe7LyWAldNtZ17mXFpRz8O0i7/ABi0s0/iSzl+1aX9uskuGaK1FYw09PG+monkCaqnZq1FQAb6rItrY72IB27ST5Ks9pStcMXHk+PV3LUuv35nnmKYpXxGfK5MFqXvW+ctXR7AoaGBsFOzVYMydrnusLyPO9xt7ALAWUfc3NS4m51Hp8OZHBGKiskdNaDIIAgMVTA2RjmPF2uBBHQVjOEZxcZamYVKcakHCWp6CEYtoS9t3QHXHoOsH9h2H1KCr4TKOmlp5tvp4FWu8AnHlUHmtz1+j7jk02KVVIdS72/QeDq26A7Z2LkhcV7d8XNrmf38iPp3l5Zvi5tcz1d/kd2k06OQlh6yx37p/iu+ni7/AFx7PR+pK0eEWyrDrXo/U6cWmdMdvON62e6SumOK0HrzXV6ZndDHbSWvNdXpmZPhfS+m76jv4LL8Tt977GZ/jdn+7uZrT6bwDyWyu7AB6zf1LXLFqS1Jv30mmeP20fpTfvpORXabyuyiYxg4nxndY2D1FclXFasvoSXf77yNr8IK0tFOKj3v07mciOnqa117SSH0j5I45nIdQXHGFe5lnplz7PTsI6NK7vpZ6Zc+xeSJVguhrGWfOQ9w8weQOvefZ1qVt8LjHlVdL3bPuT9lgVOnyq3Ke7Z9yVAWyGwKWLAlloR6gCAIAgCAIAgI9W6E0Mz3SPpwXOJJIe9tyTcmzXAXuVpdvTbza8SVpY3fUoKEKmhcyfimYPi+w/5v/my++vny1Ld3v1Nn5gxH+T/8x9DLDoLQNvambn6T3u/WcU+WpbjGWO4hLXUfYl4I3qTRukizjp4Wn0gwaw6nbfWs40oReaSOWtiN1WWU6kmt2by7DPT4PAx/OshiEtrc5qDnCMtr7ax2DeumVepKPFcnluz0dhw8VLSby1H0IAgCAIAgCAxT07JBqva1w4OAI7isZwjNZSWZhOnCosppNc5xqrRGmfmGOYT6DiPUbj1LinhtvLUsuj3kRlXBbSpp4uXQ/wDKOdNoIw+RM8fnNDvZZc0sIj+mb7vscU+DtN/RNrpWfoYxoGPlz9n/AMlj+Ef7+77mH5cX8nd9zZh0GhHlSSu6tUfcVsjhNNfVJvs9DfDg9QX1Sb7PQ6lJo5TR7Imk8XXd+tkuunYW8NUe3T4khSwu1paoLr0+J1QLZBdZ3pZHqAIAgCAIAgCAIAgCAIAgCAIAgCAIAgCAIAgCAIAgCAIAgCAIAgCAIAgCAIAgCAIAgCAIAgCAIAgCAIAgCAIAgCAIAgCAIAgCAIAgCAIAgCAIAgCAIAgCAIAgCAIAgCAIAgCAIAgCAIAgCAIAgCAIAgCAIAgCAIAgCAIAgCAIAgCAIAgCAIAgCAIAgCAIAgCAIAgCAIAgCAIAgCAIAgCAIAgCAIAgCAIAgCAIAgCAIAgCAIAgCAIAgP/Z"/>
          <p:cNvSpPr>
            <a:spLocks noChangeAspect="1" noChangeArrowheads="1"/>
          </p:cNvSpPr>
          <p:nvPr/>
        </p:nvSpPr>
        <p:spPr bwMode="auto">
          <a:xfrm>
            <a:off x="143608" y="130419"/>
            <a:ext cx="281354" cy="2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sz="1662"/>
          </a:p>
        </p:txBody>
      </p:sp>
      <p:pic>
        <p:nvPicPr>
          <p:cNvPr id="12352" name="Picture 10" descr="https://encrypted-tbn0.gstatic.com/images?q=tbn:ANd9GcRRqx8kK-9vSQwOnPAWWr-oXugj4AdCu5S9burBcBwL1HBXAOsu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74" y="1302728"/>
            <a:ext cx="609600" cy="46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308304" y="6021288"/>
            <a:ext cx="1701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Histórico</a:t>
            </a:r>
            <a:endParaRPr lang="pt-BR" sz="3200" dirty="0"/>
          </a:p>
        </p:txBody>
      </p:sp>
      <p:sp>
        <p:nvSpPr>
          <p:cNvPr id="85" name="CaixaDeTexto 95"/>
          <p:cNvSpPr txBox="1">
            <a:spLocks noChangeArrowheads="1"/>
          </p:cNvSpPr>
          <p:nvPr/>
        </p:nvSpPr>
        <p:spPr bwMode="auto">
          <a:xfrm>
            <a:off x="8337666" y="118188"/>
            <a:ext cx="719503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662" dirty="0" smtClean="0">
                <a:latin typeface="Calibri" panose="020F0502020204030204" pitchFamily="34" charset="0"/>
              </a:rPr>
              <a:t>2014</a:t>
            </a:r>
            <a:endParaRPr lang="pt-BR" sz="1662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2573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9438781"/>
              </p:ext>
            </p:extLst>
          </p:nvPr>
        </p:nvGraphicFramePr>
        <p:xfrm>
          <a:off x="467545" y="1373315"/>
          <a:ext cx="1944216" cy="4431948"/>
        </p:xfrm>
        <a:graphic>
          <a:graphicData uri="http://schemas.openxmlformats.org/drawingml/2006/table">
            <a:tbl>
              <a:tblPr/>
              <a:tblGrid>
                <a:gridCol w="1944216"/>
              </a:tblGrid>
              <a:tr h="1107987">
                <a:tc>
                  <a:txBody>
                    <a:bodyPr/>
                    <a:lstStyle/>
                    <a:p>
                      <a:pPr algn="ctr"/>
                      <a:r>
                        <a:rPr lang="pt-BR" sz="1700" b="0" i="0" u="none" strike="noStrike" kern="1200" cap="all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Portfólio com </a:t>
                      </a:r>
                    </a:p>
                    <a:p>
                      <a:pPr algn="ctr"/>
                      <a:r>
                        <a:rPr lang="pt-BR" sz="1800" b="1" i="0" u="none" strike="noStrike" cap="all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55 projetos</a:t>
                      </a:r>
                      <a:endParaRPr lang="pt-BR" sz="1800" b="1" i="0" u="none" strike="noStrike" cap="all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R="38100" marT="38100" marB="381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107987">
                <a:tc>
                  <a:txBody>
                    <a:bodyPr/>
                    <a:lstStyle/>
                    <a:p>
                      <a:pPr algn="ctr"/>
                      <a:r>
                        <a:rPr lang="pt-BR" sz="1800" b="1" i="0" u="none" strike="noStrike" kern="1200" cap="all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13.783 empresas </a:t>
                      </a:r>
                      <a:r>
                        <a:rPr lang="pt-BR" sz="1700" b="0" i="0" u="none" strike="noStrike" kern="1200" cap="all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beneficiadas</a:t>
                      </a:r>
                      <a:endParaRPr lang="pt-BR" sz="1700" b="0" i="0" u="none" strike="noStrike" kern="1200" cap="all" dirty="0"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R="38100" marT="38100" marB="381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107987">
                <a:tc>
                  <a:txBody>
                    <a:bodyPr/>
                    <a:lstStyle/>
                    <a:p>
                      <a:pPr algn="ctr"/>
                      <a:r>
                        <a:rPr lang="pt-BR" sz="1700" b="0" i="0" u="none" strike="noStrike" kern="1200" cap="all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Investimento  </a:t>
                      </a:r>
                    </a:p>
                    <a:p>
                      <a:pPr algn="ctr"/>
                      <a:r>
                        <a:rPr lang="pt-BR" sz="1800" b="1" i="0" u="none" strike="noStrike" kern="1200" cap="all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R$ 71,5 milhões</a:t>
                      </a:r>
                      <a:endParaRPr lang="pt-BR" sz="1800" b="1" i="0" u="none" strike="noStrike" kern="1200" cap="all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R="38100" marT="38100" marB="381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10798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BR" sz="1700" b="0" i="0" u="none" strike="noStrike" kern="1200" cap="all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Estimativa de negócios </a:t>
                      </a:r>
                      <a:r>
                        <a:rPr lang="pt-BR" sz="2000" b="1" i="0" u="none" strike="noStrike" kern="1200" cap="all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R$ 4,7 bilhões</a:t>
                      </a:r>
                      <a:endParaRPr lang="pt-BR" sz="1700" b="1" i="0" u="none" strike="noStrike" kern="1200" cap="all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R="38100" marT="38100" marB="381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499992" y="161140"/>
            <a:ext cx="4580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Projetos nacionais</a:t>
            </a:r>
            <a:endParaRPr lang="pt-BR" sz="2800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o 238"/>
          <p:cNvGrpSpPr>
            <a:grpSpLocks/>
          </p:cNvGrpSpPr>
          <p:nvPr/>
        </p:nvGrpSpPr>
        <p:grpSpPr bwMode="auto">
          <a:xfrm>
            <a:off x="3491880" y="1124744"/>
            <a:ext cx="1476455" cy="1915832"/>
            <a:chOff x="200472" y="764704"/>
            <a:chExt cx="1600956" cy="1916354"/>
          </a:xfrm>
        </p:grpSpPr>
        <p:pic>
          <p:nvPicPr>
            <p:cNvPr id="7" name="Imagem 29" descr="Petrobras Horizontal.bmp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887" y="764704"/>
              <a:ext cx="1170814" cy="348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00472" y="1197717"/>
              <a:ext cx="1600956" cy="1483341"/>
              <a:chOff x="96" y="1778"/>
              <a:chExt cx="1815" cy="1537"/>
            </a:xfrm>
            <a:solidFill>
              <a:srgbClr val="0070C0"/>
            </a:solidFill>
          </p:grpSpPr>
          <p:sp>
            <p:nvSpPr>
              <p:cNvPr id="11" name="Rectangle 21"/>
              <p:cNvSpPr>
                <a:spLocks noChangeArrowheads="1"/>
              </p:cNvSpPr>
              <p:nvPr/>
            </p:nvSpPr>
            <p:spPr bwMode="auto">
              <a:xfrm>
                <a:off x="960" y="2160"/>
                <a:ext cx="528" cy="62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pt-BR">
                  <a:latin typeface="Calibri" pitchFamily="34" charset="0"/>
                  <a:ea typeface="+mn-ea"/>
                </a:endParaRPr>
              </a:p>
            </p:txBody>
          </p:sp>
          <p:grpSp>
            <p:nvGrpSpPr>
              <p:cNvPr id="4" name="Group 22"/>
              <p:cNvGrpSpPr>
                <a:grpSpLocks noChangeAspect="1"/>
              </p:cNvGrpSpPr>
              <p:nvPr/>
            </p:nvGrpSpPr>
            <p:grpSpPr bwMode="auto">
              <a:xfrm>
                <a:off x="96" y="1778"/>
                <a:ext cx="1815" cy="1537"/>
                <a:chOff x="82" y="886"/>
                <a:chExt cx="3707" cy="3380"/>
              </a:xfrm>
              <a:grpFill/>
            </p:grpSpPr>
            <p:sp>
              <p:nvSpPr>
                <p:cNvPr id="13" name="Freeform 23"/>
                <p:cNvSpPr>
                  <a:spLocks noChangeAspect="1"/>
                </p:cNvSpPr>
                <p:nvPr/>
              </p:nvSpPr>
              <p:spPr bwMode="auto">
                <a:xfrm>
                  <a:off x="110" y="1158"/>
                  <a:ext cx="1659" cy="1177"/>
                </a:xfrm>
                <a:custGeom>
                  <a:avLst/>
                  <a:gdLst>
                    <a:gd name="T0" fmla="*/ 2515 w 1407"/>
                    <a:gd name="T1" fmla="*/ 512 h 936"/>
                    <a:gd name="T2" fmla="*/ 2440 w 1407"/>
                    <a:gd name="T3" fmla="*/ 688 h 936"/>
                    <a:gd name="T4" fmla="*/ 2287 w 1407"/>
                    <a:gd name="T5" fmla="*/ 622 h 936"/>
                    <a:gd name="T6" fmla="*/ 2198 w 1407"/>
                    <a:gd name="T7" fmla="*/ 770 h 936"/>
                    <a:gd name="T8" fmla="*/ 2083 w 1407"/>
                    <a:gd name="T9" fmla="*/ 595 h 936"/>
                    <a:gd name="T10" fmla="*/ 2062 w 1407"/>
                    <a:gd name="T11" fmla="*/ 308 h 936"/>
                    <a:gd name="T12" fmla="*/ 1974 w 1407"/>
                    <a:gd name="T13" fmla="*/ 108 h 936"/>
                    <a:gd name="T14" fmla="*/ 1842 w 1407"/>
                    <a:gd name="T15" fmla="*/ 52 h 936"/>
                    <a:gd name="T16" fmla="*/ 1677 w 1407"/>
                    <a:gd name="T17" fmla="*/ 231 h 936"/>
                    <a:gd name="T18" fmla="*/ 1512 w 1407"/>
                    <a:gd name="T19" fmla="*/ 370 h 936"/>
                    <a:gd name="T20" fmla="*/ 1283 w 1407"/>
                    <a:gd name="T21" fmla="*/ 284 h 936"/>
                    <a:gd name="T22" fmla="*/ 1189 w 1407"/>
                    <a:gd name="T23" fmla="*/ 167 h 936"/>
                    <a:gd name="T24" fmla="*/ 1079 w 1407"/>
                    <a:gd name="T25" fmla="*/ 143 h 936"/>
                    <a:gd name="T26" fmla="*/ 952 w 1407"/>
                    <a:gd name="T27" fmla="*/ 167 h 936"/>
                    <a:gd name="T28" fmla="*/ 816 w 1407"/>
                    <a:gd name="T29" fmla="*/ 143 h 936"/>
                    <a:gd name="T30" fmla="*/ 686 w 1407"/>
                    <a:gd name="T31" fmla="*/ 254 h 936"/>
                    <a:gd name="T32" fmla="*/ 816 w 1407"/>
                    <a:gd name="T33" fmla="*/ 338 h 936"/>
                    <a:gd name="T34" fmla="*/ 666 w 1407"/>
                    <a:gd name="T35" fmla="*/ 479 h 936"/>
                    <a:gd name="T36" fmla="*/ 763 w 1407"/>
                    <a:gd name="T37" fmla="*/ 770 h 936"/>
                    <a:gd name="T38" fmla="*/ 724 w 1407"/>
                    <a:gd name="T39" fmla="*/ 1308 h 936"/>
                    <a:gd name="T40" fmla="*/ 595 w 1407"/>
                    <a:gd name="T41" fmla="*/ 1476 h 936"/>
                    <a:gd name="T42" fmla="*/ 348 w 1407"/>
                    <a:gd name="T43" fmla="*/ 1542 h 936"/>
                    <a:gd name="T44" fmla="*/ 202 w 1407"/>
                    <a:gd name="T45" fmla="*/ 1709 h 936"/>
                    <a:gd name="T46" fmla="*/ 101 w 1407"/>
                    <a:gd name="T47" fmla="*/ 2022 h 936"/>
                    <a:gd name="T48" fmla="*/ 0 w 1407"/>
                    <a:gd name="T49" fmla="*/ 2163 h 936"/>
                    <a:gd name="T50" fmla="*/ 126 w 1407"/>
                    <a:gd name="T51" fmla="*/ 2426 h 936"/>
                    <a:gd name="T52" fmla="*/ 202 w 1407"/>
                    <a:gd name="T53" fmla="*/ 2651 h 936"/>
                    <a:gd name="T54" fmla="*/ 348 w 1407"/>
                    <a:gd name="T55" fmla="*/ 2710 h 936"/>
                    <a:gd name="T56" fmla="*/ 613 w 1407"/>
                    <a:gd name="T57" fmla="*/ 2624 h 936"/>
                    <a:gd name="T58" fmla="*/ 650 w 1407"/>
                    <a:gd name="T59" fmla="*/ 2824 h 936"/>
                    <a:gd name="T60" fmla="*/ 908 w 1407"/>
                    <a:gd name="T61" fmla="*/ 2911 h 936"/>
                    <a:gd name="T62" fmla="*/ 1115 w 1407"/>
                    <a:gd name="T63" fmla="*/ 2852 h 936"/>
                    <a:gd name="T64" fmla="*/ 1247 w 1407"/>
                    <a:gd name="T65" fmla="*/ 2797 h 936"/>
                    <a:gd name="T66" fmla="*/ 1395 w 1407"/>
                    <a:gd name="T67" fmla="*/ 2565 h 936"/>
                    <a:gd name="T68" fmla="*/ 1553 w 1407"/>
                    <a:gd name="T69" fmla="*/ 2603 h 936"/>
                    <a:gd name="T70" fmla="*/ 1655 w 1407"/>
                    <a:gd name="T71" fmla="*/ 2538 h 936"/>
                    <a:gd name="T72" fmla="*/ 1767 w 1407"/>
                    <a:gd name="T73" fmla="*/ 2450 h 936"/>
                    <a:gd name="T74" fmla="*/ 1879 w 1407"/>
                    <a:gd name="T75" fmla="*/ 2284 h 936"/>
                    <a:gd name="T76" fmla="*/ 2028 w 1407"/>
                    <a:gd name="T77" fmla="*/ 2284 h 936"/>
                    <a:gd name="T78" fmla="*/ 2179 w 1407"/>
                    <a:gd name="T79" fmla="*/ 2369 h 936"/>
                    <a:gd name="T80" fmla="*/ 2533 w 1407"/>
                    <a:gd name="T81" fmla="*/ 2369 h 936"/>
                    <a:gd name="T82" fmla="*/ 2739 w 1407"/>
                    <a:gd name="T83" fmla="*/ 2393 h 936"/>
                    <a:gd name="T84" fmla="*/ 2849 w 1407"/>
                    <a:gd name="T85" fmla="*/ 2284 h 936"/>
                    <a:gd name="T86" fmla="*/ 2866 w 1407"/>
                    <a:gd name="T87" fmla="*/ 1908 h 936"/>
                    <a:gd name="T88" fmla="*/ 3094 w 1407"/>
                    <a:gd name="T89" fmla="*/ 913 h 936"/>
                    <a:gd name="T90" fmla="*/ 2981 w 1407"/>
                    <a:gd name="T91" fmla="*/ 796 h 936"/>
                    <a:gd name="T92" fmla="*/ 2810 w 1407"/>
                    <a:gd name="T93" fmla="*/ 741 h 936"/>
                    <a:gd name="T94" fmla="*/ 2739 w 1407"/>
                    <a:gd name="T95" fmla="*/ 512 h 9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407"/>
                    <a:gd name="T145" fmla="*/ 0 h 936"/>
                    <a:gd name="T146" fmla="*/ 1407 w 1407"/>
                    <a:gd name="T147" fmla="*/ 936 h 9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407" h="936">
                      <a:moveTo>
                        <a:pt x="1193" y="134"/>
                      </a:moveTo>
                      <a:lnTo>
                        <a:pt x="1128" y="134"/>
                      </a:lnTo>
                      <a:lnTo>
                        <a:pt x="1111" y="144"/>
                      </a:lnTo>
                      <a:lnTo>
                        <a:pt x="1103" y="163"/>
                      </a:lnTo>
                      <a:lnTo>
                        <a:pt x="1095" y="182"/>
                      </a:lnTo>
                      <a:lnTo>
                        <a:pt x="1079" y="189"/>
                      </a:lnTo>
                      <a:lnTo>
                        <a:pt x="1086" y="208"/>
                      </a:lnTo>
                      <a:lnTo>
                        <a:pt x="1070" y="219"/>
                      </a:lnTo>
                      <a:lnTo>
                        <a:pt x="1055" y="219"/>
                      </a:lnTo>
                      <a:lnTo>
                        <a:pt x="1037" y="198"/>
                      </a:lnTo>
                      <a:lnTo>
                        <a:pt x="1021" y="198"/>
                      </a:lnTo>
                      <a:lnTo>
                        <a:pt x="1003" y="198"/>
                      </a:lnTo>
                      <a:lnTo>
                        <a:pt x="987" y="208"/>
                      </a:lnTo>
                      <a:lnTo>
                        <a:pt x="980" y="225"/>
                      </a:lnTo>
                      <a:lnTo>
                        <a:pt x="973" y="245"/>
                      </a:lnTo>
                      <a:lnTo>
                        <a:pt x="964" y="245"/>
                      </a:lnTo>
                      <a:lnTo>
                        <a:pt x="948" y="235"/>
                      </a:lnTo>
                      <a:lnTo>
                        <a:pt x="931" y="225"/>
                      </a:lnTo>
                      <a:lnTo>
                        <a:pt x="914" y="208"/>
                      </a:lnTo>
                      <a:lnTo>
                        <a:pt x="914" y="189"/>
                      </a:lnTo>
                      <a:lnTo>
                        <a:pt x="923" y="171"/>
                      </a:lnTo>
                      <a:lnTo>
                        <a:pt x="914" y="153"/>
                      </a:lnTo>
                      <a:lnTo>
                        <a:pt x="914" y="118"/>
                      </a:lnTo>
                      <a:lnTo>
                        <a:pt x="905" y="98"/>
                      </a:lnTo>
                      <a:lnTo>
                        <a:pt x="890" y="91"/>
                      </a:lnTo>
                      <a:lnTo>
                        <a:pt x="872" y="73"/>
                      </a:lnTo>
                      <a:lnTo>
                        <a:pt x="872" y="53"/>
                      </a:lnTo>
                      <a:lnTo>
                        <a:pt x="866" y="34"/>
                      </a:lnTo>
                      <a:lnTo>
                        <a:pt x="858" y="17"/>
                      </a:lnTo>
                      <a:lnTo>
                        <a:pt x="858" y="0"/>
                      </a:lnTo>
                      <a:lnTo>
                        <a:pt x="841" y="0"/>
                      </a:lnTo>
                      <a:lnTo>
                        <a:pt x="808" y="17"/>
                      </a:lnTo>
                      <a:lnTo>
                        <a:pt x="775" y="17"/>
                      </a:lnTo>
                      <a:lnTo>
                        <a:pt x="760" y="53"/>
                      </a:lnTo>
                      <a:lnTo>
                        <a:pt x="750" y="73"/>
                      </a:lnTo>
                      <a:lnTo>
                        <a:pt x="736" y="73"/>
                      </a:lnTo>
                      <a:lnTo>
                        <a:pt x="719" y="81"/>
                      </a:lnTo>
                      <a:lnTo>
                        <a:pt x="703" y="81"/>
                      </a:lnTo>
                      <a:lnTo>
                        <a:pt x="694" y="98"/>
                      </a:lnTo>
                      <a:lnTo>
                        <a:pt x="663" y="118"/>
                      </a:lnTo>
                      <a:lnTo>
                        <a:pt x="646" y="107"/>
                      </a:lnTo>
                      <a:lnTo>
                        <a:pt x="594" y="107"/>
                      </a:lnTo>
                      <a:lnTo>
                        <a:pt x="578" y="98"/>
                      </a:lnTo>
                      <a:lnTo>
                        <a:pt x="563" y="91"/>
                      </a:lnTo>
                      <a:lnTo>
                        <a:pt x="547" y="91"/>
                      </a:lnTo>
                      <a:lnTo>
                        <a:pt x="530" y="91"/>
                      </a:lnTo>
                      <a:lnTo>
                        <a:pt x="522" y="73"/>
                      </a:lnTo>
                      <a:lnTo>
                        <a:pt x="522" y="53"/>
                      </a:lnTo>
                      <a:lnTo>
                        <a:pt x="522" y="34"/>
                      </a:lnTo>
                      <a:lnTo>
                        <a:pt x="507" y="17"/>
                      </a:lnTo>
                      <a:lnTo>
                        <a:pt x="489" y="34"/>
                      </a:lnTo>
                      <a:lnTo>
                        <a:pt x="473" y="45"/>
                      </a:lnTo>
                      <a:lnTo>
                        <a:pt x="458" y="45"/>
                      </a:lnTo>
                      <a:lnTo>
                        <a:pt x="440" y="34"/>
                      </a:lnTo>
                      <a:lnTo>
                        <a:pt x="423" y="34"/>
                      </a:lnTo>
                      <a:lnTo>
                        <a:pt x="417" y="53"/>
                      </a:lnTo>
                      <a:lnTo>
                        <a:pt x="407" y="53"/>
                      </a:lnTo>
                      <a:lnTo>
                        <a:pt x="392" y="53"/>
                      </a:lnTo>
                      <a:lnTo>
                        <a:pt x="375" y="53"/>
                      </a:lnTo>
                      <a:lnTo>
                        <a:pt x="358" y="45"/>
                      </a:lnTo>
                      <a:lnTo>
                        <a:pt x="343" y="45"/>
                      </a:lnTo>
                      <a:lnTo>
                        <a:pt x="325" y="45"/>
                      </a:lnTo>
                      <a:lnTo>
                        <a:pt x="310" y="63"/>
                      </a:lnTo>
                      <a:lnTo>
                        <a:pt x="301" y="81"/>
                      </a:lnTo>
                      <a:lnTo>
                        <a:pt x="310" y="98"/>
                      </a:lnTo>
                      <a:lnTo>
                        <a:pt x="325" y="98"/>
                      </a:lnTo>
                      <a:lnTo>
                        <a:pt x="343" y="107"/>
                      </a:lnTo>
                      <a:lnTo>
                        <a:pt x="358" y="107"/>
                      </a:lnTo>
                      <a:lnTo>
                        <a:pt x="358" y="126"/>
                      </a:lnTo>
                      <a:lnTo>
                        <a:pt x="343" y="134"/>
                      </a:lnTo>
                      <a:lnTo>
                        <a:pt x="325" y="126"/>
                      </a:lnTo>
                      <a:lnTo>
                        <a:pt x="292" y="153"/>
                      </a:lnTo>
                      <a:lnTo>
                        <a:pt x="301" y="171"/>
                      </a:lnTo>
                      <a:lnTo>
                        <a:pt x="301" y="189"/>
                      </a:lnTo>
                      <a:lnTo>
                        <a:pt x="310" y="208"/>
                      </a:lnTo>
                      <a:lnTo>
                        <a:pt x="335" y="245"/>
                      </a:lnTo>
                      <a:lnTo>
                        <a:pt x="335" y="325"/>
                      </a:lnTo>
                      <a:lnTo>
                        <a:pt x="325" y="353"/>
                      </a:lnTo>
                      <a:lnTo>
                        <a:pt x="325" y="398"/>
                      </a:lnTo>
                      <a:lnTo>
                        <a:pt x="318" y="416"/>
                      </a:lnTo>
                      <a:lnTo>
                        <a:pt x="318" y="436"/>
                      </a:lnTo>
                      <a:lnTo>
                        <a:pt x="310" y="454"/>
                      </a:lnTo>
                      <a:lnTo>
                        <a:pt x="277" y="470"/>
                      </a:lnTo>
                      <a:lnTo>
                        <a:pt x="261" y="470"/>
                      </a:lnTo>
                      <a:lnTo>
                        <a:pt x="237" y="470"/>
                      </a:lnTo>
                      <a:lnTo>
                        <a:pt x="219" y="480"/>
                      </a:lnTo>
                      <a:lnTo>
                        <a:pt x="203" y="490"/>
                      </a:lnTo>
                      <a:lnTo>
                        <a:pt x="153" y="490"/>
                      </a:lnTo>
                      <a:lnTo>
                        <a:pt x="137" y="500"/>
                      </a:lnTo>
                      <a:lnTo>
                        <a:pt x="120" y="517"/>
                      </a:lnTo>
                      <a:lnTo>
                        <a:pt x="104" y="525"/>
                      </a:lnTo>
                      <a:lnTo>
                        <a:pt x="88" y="544"/>
                      </a:lnTo>
                      <a:lnTo>
                        <a:pt x="63" y="581"/>
                      </a:lnTo>
                      <a:lnTo>
                        <a:pt x="55" y="598"/>
                      </a:lnTo>
                      <a:lnTo>
                        <a:pt x="55" y="616"/>
                      </a:lnTo>
                      <a:lnTo>
                        <a:pt x="45" y="643"/>
                      </a:lnTo>
                      <a:lnTo>
                        <a:pt x="31" y="643"/>
                      </a:lnTo>
                      <a:lnTo>
                        <a:pt x="14" y="653"/>
                      </a:lnTo>
                      <a:lnTo>
                        <a:pt x="5" y="672"/>
                      </a:lnTo>
                      <a:lnTo>
                        <a:pt x="0" y="688"/>
                      </a:lnTo>
                      <a:lnTo>
                        <a:pt x="0" y="708"/>
                      </a:lnTo>
                      <a:lnTo>
                        <a:pt x="31" y="745"/>
                      </a:lnTo>
                      <a:lnTo>
                        <a:pt x="39" y="761"/>
                      </a:lnTo>
                      <a:lnTo>
                        <a:pt x="55" y="771"/>
                      </a:lnTo>
                      <a:lnTo>
                        <a:pt x="63" y="790"/>
                      </a:lnTo>
                      <a:lnTo>
                        <a:pt x="80" y="816"/>
                      </a:lnTo>
                      <a:lnTo>
                        <a:pt x="73" y="835"/>
                      </a:lnTo>
                      <a:lnTo>
                        <a:pt x="88" y="843"/>
                      </a:lnTo>
                      <a:lnTo>
                        <a:pt x="104" y="843"/>
                      </a:lnTo>
                      <a:lnTo>
                        <a:pt x="120" y="843"/>
                      </a:lnTo>
                      <a:lnTo>
                        <a:pt x="137" y="854"/>
                      </a:lnTo>
                      <a:lnTo>
                        <a:pt x="153" y="862"/>
                      </a:lnTo>
                      <a:lnTo>
                        <a:pt x="170" y="872"/>
                      </a:lnTo>
                      <a:lnTo>
                        <a:pt x="203" y="872"/>
                      </a:lnTo>
                      <a:lnTo>
                        <a:pt x="219" y="862"/>
                      </a:lnTo>
                      <a:lnTo>
                        <a:pt x="269" y="835"/>
                      </a:lnTo>
                      <a:lnTo>
                        <a:pt x="285" y="843"/>
                      </a:lnTo>
                      <a:lnTo>
                        <a:pt x="277" y="862"/>
                      </a:lnTo>
                      <a:lnTo>
                        <a:pt x="277" y="881"/>
                      </a:lnTo>
                      <a:lnTo>
                        <a:pt x="285" y="898"/>
                      </a:lnTo>
                      <a:lnTo>
                        <a:pt x="285" y="935"/>
                      </a:lnTo>
                      <a:lnTo>
                        <a:pt x="335" y="935"/>
                      </a:lnTo>
                      <a:lnTo>
                        <a:pt x="350" y="926"/>
                      </a:lnTo>
                      <a:lnTo>
                        <a:pt x="399" y="926"/>
                      </a:lnTo>
                      <a:lnTo>
                        <a:pt x="417" y="935"/>
                      </a:lnTo>
                      <a:lnTo>
                        <a:pt x="447" y="935"/>
                      </a:lnTo>
                      <a:lnTo>
                        <a:pt x="465" y="915"/>
                      </a:lnTo>
                      <a:lnTo>
                        <a:pt x="489" y="907"/>
                      </a:lnTo>
                      <a:lnTo>
                        <a:pt x="507" y="907"/>
                      </a:lnTo>
                      <a:lnTo>
                        <a:pt x="522" y="898"/>
                      </a:lnTo>
                      <a:lnTo>
                        <a:pt x="530" y="881"/>
                      </a:lnTo>
                      <a:lnTo>
                        <a:pt x="547" y="890"/>
                      </a:lnTo>
                      <a:lnTo>
                        <a:pt x="578" y="872"/>
                      </a:lnTo>
                      <a:lnTo>
                        <a:pt x="596" y="845"/>
                      </a:lnTo>
                      <a:lnTo>
                        <a:pt x="594" y="835"/>
                      </a:lnTo>
                      <a:lnTo>
                        <a:pt x="612" y="816"/>
                      </a:lnTo>
                      <a:lnTo>
                        <a:pt x="628" y="816"/>
                      </a:lnTo>
                      <a:lnTo>
                        <a:pt x="646" y="816"/>
                      </a:lnTo>
                      <a:lnTo>
                        <a:pt x="663" y="816"/>
                      </a:lnTo>
                      <a:lnTo>
                        <a:pt x="681" y="828"/>
                      </a:lnTo>
                      <a:lnTo>
                        <a:pt x="694" y="816"/>
                      </a:lnTo>
                      <a:lnTo>
                        <a:pt x="709" y="816"/>
                      </a:lnTo>
                      <a:lnTo>
                        <a:pt x="716" y="827"/>
                      </a:lnTo>
                      <a:lnTo>
                        <a:pt x="727" y="807"/>
                      </a:lnTo>
                      <a:lnTo>
                        <a:pt x="736" y="790"/>
                      </a:lnTo>
                      <a:lnTo>
                        <a:pt x="742" y="771"/>
                      </a:lnTo>
                      <a:lnTo>
                        <a:pt x="760" y="779"/>
                      </a:lnTo>
                      <a:lnTo>
                        <a:pt x="775" y="779"/>
                      </a:lnTo>
                      <a:lnTo>
                        <a:pt x="793" y="771"/>
                      </a:lnTo>
                      <a:lnTo>
                        <a:pt x="800" y="753"/>
                      </a:lnTo>
                      <a:lnTo>
                        <a:pt x="808" y="734"/>
                      </a:lnTo>
                      <a:lnTo>
                        <a:pt x="825" y="726"/>
                      </a:lnTo>
                      <a:lnTo>
                        <a:pt x="841" y="734"/>
                      </a:lnTo>
                      <a:lnTo>
                        <a:pt x="858" y="717"/>
                      </a:lnTo>
                      <a:lnTo>
                        <a:pt x="872" y="726"/>
                      </a:lnTo>
                      <a:lnTo>
                        <a:pt x="890" y="726"/>
                      </a:lnTo>
                      <a:lnTo>
                        <a:pt x="905" y="734"/>
                      </a:lnTo>
                      <a:lnTo>
                        <a:pt x="923" y="745"/>
                      </a:lnTo>
                      <a:lnTo>
                        <a:pt x="938" y="753"/>
                      </a:lnTo>
                      <a:lnTo>
                        <a:pt x="956" y="753"/>
                      </a:lnTo>
                      <a:lnTo>
                        <a:pt x="973" y="753"/>
                      </a:lnTo>
                      <a:lnTo>
                        <a:pt x="987" y="761"/>
                      </a:lnTo>
                      <a:lnTo>
                        <a:pt x="1086" y="761"/>
                      </a:lnTo>
                      <a:lnTo>
                        <a:pt x="1111" y="753"/>
                      </a:lnTo>
                      <a:lnTo>
                        <a:pt x="1135" y="753"/>
                      </a:lnTo>
                      <a:lnTo>
                        <a:pt x="1159" y="761"/>
                      </a:lnTo>
                      <a:lnTo>
                        <a:pt x="1176" y="761"/>
                      </a:lnTo>
                      <a:lnTo>
                        <a:pt x="1202" y="761"/>
                      </a:lnTo>
                      <a:lnTo>
                        <a:pt x="1226" y="753"/>
                      </a:lnTo>
                      <a:lnTo>
                        <a:pt x="1243" y="753"/>
                      </a:lnTo>
                      <a:lnTo>
                        <a:pt x="1250" y="745"/>
                      </a:lnTo>
                      <a:lnTo>
                        <a:pt x="1250" y="726"/>
                      </a:lnTo>
                      <a:lnTo>
                        <a:pt x="1278" y="672"/>
                      </a:lnTo>
                      <a:lnTo>
                        <a:pt x="1284" y="663"/>
                      </a:lnTo>
                      <a:lnTo>
                        <a:pt x="1258" y="625"/>
                      </a:lnTo>
                      <a:lnTo>
                        <a:pt x="1258" y="607"/>
                      </a:lnTo>
                      <a:lnTo>
                        <a:pt x="1406" y="300"/>
                      </a:lnTo>
                      <a:lnTo>
                        <a:pt x="1406" y="282"/>
                      </a:lnTo>
                      <a:lnTo>
                        <a:pt x="1382" y="290"/>
                      </a:lnTo>
                      <a:lnTo>
                        <a:pt x="1357" y="290"/>
                      </a:lnTo>
                      <a:lnTo>
                        <a:pt x="1341" y="282"/>
                      </a:lnTo>
                      <a:lnTo>
                        <a:pt x="1333" y="262"/>
                      </a:lnTo>
                      <a:lnTo>
                        <a:pt x="1325" y="253"/>
                      </a:lnTo>
                      <a:lnTo>
                        <a:pt x="1308" y="253"/>
                      </a:lnTo>
                      <a:lnTo>
                        <a:pt x="1291" y="253"/>
                      </a:lnTo>
                      <a:lnTo>
                        <a:pt x="1276" y="253"/>
                      </a:lnTo>
                      <a:lnTo>
                        <a:pt x="1250" y="245"/>
                      </a:lnTo>
                      <a:lnTo>
                        <a:pt x="1233" y="235"/>
                      </a:lnTo>
                      <a:lnTo>
                        <a:pt x="1233" y="219"/>
                      </a:lnTo>
                      <a:lnTo>
                        <a:pt x="1217" y="198"/>
                      </a:lnTo>
                      <a:lnTo>
                        <a:pt x="1211" y="182"/>
                      </a:lnTo>
                      <a:lnTo>
                        <a:pt x="1202" y="163"/>
                      </a:lnTo>
                      <a:lnTo>
                        <a:pt x="1193" y="144"/>
                      </a:lnTo>
                      <a:lnTo>
                        <a:pt x="1193" y="134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4" name="Freeform 24"/>
                <p:cNvSpPr>
                  <a:spLocks noChangeAspect="1"/>
                </p:cNvSpPr>
                <p:nvPr/>
              </p:nvSpPr>
              <p:spPr bwMode="auto">
                <a:xfrm>
                  <a:off x="112" y="2047"/>
                  <a:ext cx="708" cy="175"/>
                </a:xfrm>
                <a:custGeom>
                  <a:avLst/>
                  <a:gdLst>
                    <a:gd name="T0" fmla="*/ 1362 w 601"/>
                    <a:gd name="T1" fmla="*/ 437 h 139"/>
                    <a:gd name="T2" fmla="*/ 709 w 601"/>
                    <a:gd name="T3" fmla="*/ 171 h 139"/>
                    <a:gd name="T4" fmla="*/ 585 w 601"/>
                    <a:gd name="T5" fmla="*/ 171 h 139"/>
                    <a:gd name="T6" fmla="*/ 0 w 601"/>
                    <a:gd name="T7" fmla="*/ 0 h 1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01"/>
                    <a:gd name="T13" fmla="*/ 0 h 139"/>
                    <a:gd name="T14" fmla="*/ 601 w 601"/>
                    <a:gd name="T15" fmla="*/ 139 h 1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01" h="139">
                      <a:moveTo>
                        <a:pt x="600" y="138"/>
                      </a:moveTo>
                      <a:lnTo>
                        <a:pt x="312" y="54"/>
                      </a:lnTo>
                      <a:lnTo>
                        <a:pt x="258" y="5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5" name="AutoShap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369" y="1705"/>
                  <a:ext cx="63" cy="54"/>
                </a:xfrm>
                <a:prstGeom prst="roundRect">
                  <a:avLst>
                    <a:gd name="adj" fmla="val 12394"/>
                  </a:avLst>
                </a:prstGeom>
                <a:grpFill/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pt-BR">
                    <a:latin typeface="Calibri" pitchFamily="34" charset="0"/>
                    <a:ea typeface="+mn-ea"/>
                  </a:endParaRPr>
                </a:p>
              </p:txBody>
            </p:sp>
            <p:sp>
              <p:nvSpPr>
                <p:cNvPr id="16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3389" y="1726"/>
                  <a:ext cx="22" cy="13"/>
                </a:xfrm>
                <a:prstGeom prst="ellipse">
                  <a:avLst/>
                </a:prstGeom>
                <a:grp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pt-BR">
                    <a:latin typeface="Calibri" pitchFamily="34" charset="0"/>
                    <a:ea typeface="+mn-ea"/>
                  </a:endParaRPr>
                </a:p>
              </p:txBody>
            </p:sp>
            <p:sp>
              <p:nvSpPr>
                <p:cNvPr id="17" name="Freeform 27"/>
                <p:cNvSpPr>
                  <a:spLocks noChangeAspect="1"/>
                </p:cNvSpPr>
                <p:nvPr/>
              </p:nvSpPr>
              <p:spPr bwMode="auto">
                <a:xfrm>
                  <a:off x="958" y="886"/>
                  <a:ext cx="571" cy="582"/>
                </a:xfrm>
                <a:custGeom>
                  <a:avLst/>
                  <a:gdLst>
                    <a:gd name="T0" fmla="*/ 1074 w 485"/>
                    <a:gd name="T1" fmla="*/ 1105 h 463"/>
                    <a:gd name="T2" fmla="*/ 1000 w 485"/>
                    <a:gd name="T3" fmla="*/ 1105 h 463"/>
                    <a:gd name="T4" fmla="*/ 925 w 485"/>
                    <a:gd name="T5" fmla="*/ 1105 h 463"/>
                    <a:gd name="T6" fmla="*/ 870 w 485"/>
                    <a:gd name="T7" fmla="*/ 1188 h 463"/>
                    <a:gd name="T8" fmla="*/ 816 w 485"/>
                    <a:gd name="T9" fmla="*/ 1273 h 463"/>
                    <a:gd name="T10" fmla="*/ 795 w 485"/>
                    <a:gd name="T11" fmla="*/ 1359 h 463"/>
                    <a:gd name="T12" fmla="*/ 718 w 485"/>
                    <a:gd name="T13" fmla="*/ 1305 h 463"/>
                    <a:gd name="T14" fmla="*/ 648 w 485"/>
                    <a:gd name="T15" fmla="*/ 1305 h 463"/>
                    <a:gd name="T16" fmla="*/ 596 w 485"/>
                    <a:gd name="T17" fmla="*/ 1392 h 463"/>
                    <a:gd name="T18" fmla="*/ 553 w 485"/>
                    <a:gd name="T19" fmla="*/ 1451 h 463"/>
                    <a:gd name="T20" fmla="*/ 479 w 485"/>
                    <a:gd name="T21" fmla="*/ 1392 h 463"/>
                    <a:gd name="T22" fmla="*/ 444 w 485"/>
                    <a:gd name="T23" fmla="*/ 1273 h 463"/>
                    <a:gd name="T24" fmla="*/ 444 w 485"/>
                    <a:gd name="T25" fmla="*/ 1161 h 463"/>
                    <a:gd name="T26" fmla="*/ 444 w 485"/>
                    <a:gd name="T27" fmla="*/ 1050 h 463"/>
                    <a:gd name="T28" fmla="*/ 393 w 485"/>
                    <a:gd name="T29" fmla="*/ 965 h 463"/>
                    <a:gd name="T30" fmla="*/ 346 w 485"/>
                    <a:gd name="T31" fmla="*/ 852 h 463"/>
                    <a:gd name="T32" fmla="*/ 314 w 485"/>
                    <a:gd name="T33" fmla="*/ 735 h 463"/>
                    <a:gd name="T34" fmla="*/ 277 w 485"/>
                    <a:gd name="T35" fmla="*/ 680 h 463"/>
                    <a:gd name="T36" fmla="*/ 258 w 485"/>
                    <a:gd name="T37" fmla="*/ 650 h 463"/>
                    <a:gd name="T38" fmla="*/ 140 w 485"/>
                    <a:gd name="T39" fmla="*/ 650 h 463"/>
                    <a:gd name="T40" fmla="*/ 75 w 485"/>
                    <a:gd name="T41" fmla="*/ 595 h 463"/>
                    <a:gd name="T42" fmla="*/ 93 w 485"/>
                    <a:gd name="T43" fmla="*/ 479 h 463"/>
                    <a:gd name="T44" fmla="*/ 93 w 485"/>
                    <a:gd name="T45" fmla="*/ 380 h 463"/>
                    <a:gd name="T46" fmla="*/ 0 w 485"/>
                    <a:gd name="T47" fmla="*/ 314 h 463"/>
                    <a:gd name="T48" fmla="*/ 67 w 485"/>
                    <a:gd name="T49" fmla="*/ 269 h 463"/>
                    <a:gd name="T50" fmla="*/ 144 w 485"/>
                    <a:gd name="T51" fmla="*/ 308 h 463"/>
                    <a:gd name="T52" fmla="*/ 220 w 485"/>
                    <a:gd name="T53" fmla="*/ 342 h 463"/>
                    <a:gd name="T54" fmla="*/ 296 w 485"/>
                    <a:gd name="T55" fmla="*/ 342 h 463"/>
                    <a:gd name="T56" fmla="*/ 370 w 485"/>
                    <a:gd name="T57" fmla="*/ 365 h 463"/>
                    <a:gd name="T58" fmla="*/ 444 w 485"/>
                    <a:gd name="T59" fmla="*/ 284 h 463"/>
                    <a:gd name="T60" fmla="*/ 496 w 485"/>
                    <a:gd name="T61" fmla="*/ 284 h 463"/>
                    <a:gd name="T62" fmla="*/ 573 w 485"/>
                    <a:gd name="T63" fmla="*/ 254 h 463"/>
                    <a:gd name="T64" fmla="*/ 646 w 485"/>
                    <a:gd name="T65" fmla="*/ 196 h 463"/>
                    <a:gd name="T66" fmla="*/ 718 w 485"/>
                    <a:gd name="T67" fmla="*/ 114 h 463"/>
                    <a:gd name="T68" fmla="*/ 779 w 485"/>
                    <a:gd name="T69" fmla="*/ 20 h 463"/>
                    <a:gd name="T70" fmla="*/ 852 w 485"/>
                    <a:gd name="T71" fmla="*/ 20 h 463"/>
                    <a:gd name="T72" fmla="*/ 867 w 485"/>
                    <a:gd name="T73" fmla="*/ 137 h 463"/>
                    <a:gd name="T74" fmla="*/ 943 w 485"/>
                    <a:gd name="T75" fmla="*/ 196 h 463"/>
                    <a:gd name="T76" fmla="*/ 925 w 485"/>
                    <a:gd name="T77" fmla="*/ 308 h 463"/>
                    <a:gd name="T78" fmla="*/ 890 w 485"/>
                    <a:gd name="T79" fmla="*/ 392 h 463"/>
                    <a:gd name="T80" fmla="*/ 890 w 485"/>
                    <a:gd name="T81" fmla="*/ 509 h 463"/>
                    <a:gd name="T82" fmla="*/ 867 w 485"/>
                    <a:gd name="T83" fmla="*/ 621 h 463"/>
                    <a:gd name="T84" fmla="*/ 943 w 485"/>
                    <a:gd name="T85" fmla="*/ 680 h 463"/>
                    <a:gd name="T86" fmla="*/ 943 w 485"/>
                    <a:gd name="T87" fmla="*/ 791 h 463"/>
                    <a:gd name="T88" fmla="*/ 1016 w 485"/>
                    <a:gd name="T89" fmla="*/ 852 h 463"/>
                    <a:gd name="T90" fmla="*/ 1074 w 485"/>
                    <a:gd name="T91" fmla="*/ 911 h 463"/>
                    <a:gd name="T92" fmla="*/ 1074 w 485"/>
                    <a:gd name="T93" fmla="*/ 994 h 463"/>
                    <a:gd name="T94" fmla="*/ 1095 w 485"/>
                    <a:gd name="T95" fmla="*/ 1050 h 46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85"/>
                    <a:gd name="T145" fmla="*/ 0 h 463"/>
                    <a:gd name="T146" fmla="*/ 485 w 485"/>
                    <a:gd name="T147" fmla="*/ 463 h 46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85" h="463">
                      <a:moveTo>
                        <a:pt x="484" y="334"/>
                      </a:moveTo>
                      <a:lnTo>
                        <a:pt x="475" y="352"/>
                      </a:lnTo>
                      <a:lnTo>
                        <a:pt x="458" y="352"/>
                      </a:lnTo>
                      <a:lnTo>
                        <a:pt x="442" y="352"/>
                      </a:lnTo>
                      <a:lnTo>
                        <a:pt x="426" y="352"/>
                      </a:lnTo>
                      <a:lnTo>
                        <a:pt x="409" y="352"/>
                      </a:lnTo>
                      <a:lnTo>
                        <a:pt x="393" y="362"/>
                      </a:lnTo>
                      <a:lnTo>
                        <a:pt x="385" y="379"/>
                      </a:lnTo>
                      <a:lnTo>
                        <a:pt x="377" y="397"/>
                      </a:lnTo>
                      <a:lnTo>
                        <a:pt x="361" y="406"/>
                      </a:lnTo>
                      <a:lnTo>
                        <a:pt x="367" y="424"/>
                      </a:lnTo>
                      <a:lnTo>
                        <a:pt x="352" y="433"/>
                      </a:lnTo>
                      <a:lnTo>
                        <a:pt x="337" y="433"/>
                      </a:lnTo>
                      <a:lnTo>
                        <a:pt x="318" y="416"/>
                      </a:lnTo>
                      <a:lnTo>
                        <a:pt x="303" y="416"/>
                      </a:lnTo>
                      <a:lnTo>
                        <a:pt x="286" y="416"/>
                      </a:lnTo>
                      <a:lnTo>
                        <a:pt x="269" y="424"/>
                      </a:lnTo>
                      <a:lnTo>
                        <a:pt x="263" y="444"/>
                      </a:lnTo>
                      <a:lnTo>
                        <a:pt x="254" y="462"/>
                      </a:lnTo>
                      <a:lnTo>
                        <a:pt x="245" y="462"/>
                      </a:lnTo>
                      <a:lnTo>
                        <a:pt x="230" y="451"/>
                      </a:lnTo>
                      <a:lnTo>
                        <a:pt x="212" y="444"/>
                      </a:lnTo>
                      <a:lnTo>
                        <a:pt x="196" y="424"/>
                      </a:lnTo>
                      <a:lnTo>
                        <a:pt x="196" y="406"/>
                      </a:lnTo>
                      <a:lnTo>
                        <a:pt x="203" y="388"/>
                      </a:lnTo>
                      <a:lnTo>
                        <a:pt x="196" y="370"/>
                      </a:lnTo>
                      <a:lnTo>
                        <a:pt x="196" y="352"/>
                      </a:lnTo>
                      <a:lnTo>
                        <a:pt x="196" y="334"/>
                      </a:lnTo>
                      <a:lnTo>
                        <a:pt x="188" y="317"/>
                      </a:lnTo>
                      <a:lnTo>
                        <a:pt x="174" y="308"/>
                      </a:lnTo>
                      <a:lnTo>
                        <a:pt x="153" y="287"/>
                      </a:lnTo>
                      <a:lnTo>
                        <a:pt x="153" y="271"/>
                      </a:lnTo>
                      <a:lnTo>
                        <a:pt x="147" y="252"/>
                      </a:lnTo>
                      <a:lnTo>
                        <a:pt x="139" y="234"/>
                      </a:lnTo>
                      <a:lnTo>
                        <a:pt x="139" y="216"/>
                      </a:lnTo>
                      <a:lnTo>
                        <a:pt x="122" y="216"/>
                      </a:lnTo>
                      <a:lnTo>
                        <a:pt x="121" y="216"/>
                      </a:lnTo>
                      <a:lnTo>
                        <a:pt x="114" y="207"/>
                      </a:lnTo>
                      <a:lnTo>
                        <a:pt x="78" y="209"/>
                      </a:lnTo>
                      <a:lnTo>
                        <a:pt x="62" y="207"/>
                      </a:lnTo>
                      <a:lnTo>
                        <a:pt x="41" y="202"/>
                      </a:lnTo>
                      <a:lnTo>
                        <a:pt x="33" y="189"/>
                      </a:lnTo>
                      <a:lnTo>
                        <a:pt x="32" y="171"/>
                      </a:lnTo>
                      <a:lnTo>
                        <a:pt x="41" y="153"/>
                      </a:lnTo>
                      <a:lnTo>
                        <a:pt x="49" y="134"/>
                      </a:lnTo>
                      <a:lnTo>
                        <a:pt x="41" y="121"/>
                      </a:lnTo>
                      <a:lnTo>
                        <a:pt x="19" y="105"/>
                      </a:lnTo>
                      <a:lnTo>
                        <a:pt x="0" y="100"/>
                      </a:lnTo>
                      <a:lnTo>
                        <a:pt x="0" y="87"/>
                      </a:lnTo>
                      <a:lnTo>
                        <a:pt x="30" y="85"/>
                      </a:lnTo>
                      <a:lnTo>
                        <a:pt x="49" y="91"/>
                      </a:lnTo>
                      <a:lnTo>
                        <a:pt x="64" y="98"/>
                      </a:lnTo>
                      <a:lnTo>
                        <a:pt x="81" y="98"/>
                      </a:lnTo>
                      <a:lnTo>
                        <a:pt x="98" y="109"/>
                      </a:lnTo>
                      <a:lnTo>
                        <a:pt x="114" y="109"/>
                      </a:lnTo>
                      <a:lnTo>
                        <a:pt x="131" y="109"/>
                      </a:lnTo>
                      <a:lnTo>
                        <a:pt x="146" y="116"/>
                      </a:lnTo>
                      <a:lnTo>
                        <a:pt x="164" y="116"/>
                      </a:lnTo>
                      <a:lnTo>
                        <a:pt x="180" y="98"/>
                      </a:lnTo>
                      <a:lnTo>
                        <a:pt x="196" y="91"/>
                      </a:lnTo>
                      <a:lnTo>
                        <a:pt x="203" y="91"/>
                      </a:lnTo>
                      <a:lnTo>
                        <a:pt x="219" y="91"/>
                      </a:lnTo>
                      <a:lnTo>
                        <a:pt x="238" y="81"/>
                      </a:lnTo>
                      <a:lnTo>
                        <a:pt x="254" y="81"/>
                      </a:lnTo>
                      <a:lnTo>
                        <a:pt x="269" y="71"/>
                      </a:lnTo>
                      <a:lnTo>
                        <a:pt x="285" y="63"/>
                      </a:lnTo>
                      <a:lnTo>
                        <a:pt x="303" y="44"/>
                      </a:lnTo>
                      <a:lnTo>
                        <a:pt x="318" y="36"/>
                      </a:lnTo>
                      <a:lnTo>
                        <a:pt x="334" y="27"/>
                      </a:lnTo>
                      <a:lnTo>
                        <a:pt x="344" y="6"/>
                      </a:lnTo>
                      <a:lnTo>
                        <a:pt x="360" y="0"/>
                      </a:lnTo>
                      <a:lnTo>
                        <a:pt x="376" y="6"/>
                      </a:lnTo>
                      <a:lnTo>
                        <a:pt x="376" y="27"/>
                      </a:lnTo>
                      <a:lnTo>
                        <a:pt x="383" y="44"/>
                      </a:lnTo>
                      <a:lnTo>
                        <a:pt x="400" y="44"/>
                      </a:lnTo>
                      <a:lnTo>
                        <a:pt x="417" y="63"/>
                      </a:lnTo>
                      <a:lnTo>
                        <a:pt x="417" y="81"/>
                      </a:lnTo>
                      <a:lnTo>
                        <a:pt x="409" y="98"/>
                      </a:lnTo>
                      <a:lnTo>
                        <a:pt x="409" y="116"/>
                      </a:lnTo>
                      <a:lnTo>
                        <a:pt x="393" y="125"/>
                      </a:lnTo>
                      <a:lnTo>
                        <a:pt x="383" y="144"/>
                      </a:lnTo>
                      <a:lnTo>
                        <a:pt x="393" y="162"/>
                      </a:lnTo>
                      <a:lnTo>
                        <a:pt x="383" y="180"/>
                      </a:lnTo>
                      <a:lnTo>
                        <a:pt x="383" y="198"/>
                      </a:lnTo>
                      <a:lnTo>
                        <a:pt x="400" y="216"/>
                      </a:lnTo>
                      <a:lnTo>
                        <a:pt x="417" y="216"/>
                      </a:lnTo>
                      <a:lnTo>
                        <a:pt x="417" y="234"/>
                      </a:lnTo>
                      <a:lnTo>
                        <a:pt x="417" y="252"/>
                      </a:lnTo>
                      <a:lnTo>
                        <a:pt x="433" y="271"/>
                      </a:lnTo>
                      <a:lnTo>
                        <a:pt x="449" y="271"/>
                      </a:lnTo>
                      <a:lnTo>
                        <a:pt x="467" y="281"/>
                      </a:lnTo>
                      <a:lnTo>
                        <a:pt x="475" y="290"/>
                      </a:lnTo>
                      <a:lnTo>
                        <a:pt x="483" y="308"/>
                      </a:lnTo>
                      <a:lnTo>
                        <a:pt x="475" y="317"/>
                      </a:lnTo>
                      <a:lnTo>
                        <a:pt x="483" y="334"/>
                      </a:lnTo>
                      <a:lnTo>
                        <a:pt x="484" y="334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8" name="Freeform 28"/>
                <p:cNvSpPr>
                  <a:spLocks noChangeAspect="1"/>
                </p:cNvSpPr>
                <p:nvPr/>
              </p:nvSpPr>
              <p:spPr bwMode="auto">
                <a:xfrm>
                  <a:off x="813" y="2060"/>
                  <a:ext cx="649" cy="495"/>
                </a:xfrm>
                <a:custGeom>
                  <a:avLst/>
                  <a:gdLst>
                    <a:gd name="T0" fmla="*/ 1142 w 550"/>
                    <a:gd name="T1" fmla="*/ 1185 h 393"/>
                    <a:gd name="T2" fmla="*/ 1181 w 550"/>
                    <a:gd name="T3" fmla="*/ 1095 h 393"/>
                    <a:gd name="T4" fmla="*/ 1235 w 550"/>
                    <a:gd name="T5" fmla="*/ 1040 h 393"/>
                    <a:gd name="T6" fmla="*/ 1258 w 550"/>
                    <a:gd name="T7" fmla="*/ 918 h 393"/>
                    <a:gd name="T8" fmla="*/ 1217 w 550"/>
                    <a:gd name="T9" fmla="*/ 806 h 393"/>
                    <a:gd name="T10" fmla="*/ 1235 w 550"/>
                    <a:gd name="T11" fmla="*/ 691 h 393"/>
                    <a:gd name="T12" fmla="*/ 1166 w 550"/>
                    <a:gd name="T13" fmla="*/ 691 h 393"/>
                    <a:gd name="T14" fmla="*/ 1106 w 550"/>
                    <a:gd name="T15" fmla="*/ 661 h 393"/>
                    <a:gd name="T16" fmla="*/ 1031 w 550"/>
                    <a:gd name="T17" fmla="*/ 601 h 393"/>
                    <a:gd name="T18" fmla="*/ 955 w 550"/>
                    <a:gd name="T19" fmla="*/ 521 h 393"/>
                    <a:gd name="T20" fmla="*/ 955 w 550"/>
                    <a:gd name="T21" fmla="*/ 403 h 393"/>
                    <a:gd name="T22" fmla="*/ 955 w 550"/>
                    <a:gd name="T23" fmla="*/ 283 h 393"/>
                    <a:gd name="T24" fmla="*/ 937 w 550"/>
                    <a:gd name="T25" fmla="*/ 171 h 393"/>
                    <a:gd name="T26" fmla="*/ 897 w 550"/>
                    <a:gd name="T27" fmla="*/ 136 h 393"/>
                    <a:gd name="T28" fmla="*/ 827 w 550"/>
                    <a:gd name="T29" fmla="*/ 115 h 393"/>
                    <a:gd name="T30" fmla="*/ 748 w 550"/>
                    <a:gd name="T31" fmla="*/ 86 h 393"/>
                    <a:gd name="T32" fmla="*/ 673 w 550"/>
                    <a:gd name="T33" fmla="*/ 25 h 393"/>
                    <a:gd name="T34" fmla="*/ 602 w 550"/>
                    <a:gd name="T35" fmla="*/ 0 h 393"/>
                    <a:gd name="T36" fmla="*/ 524 w 550"/>
                    <a:gd name="T37" fmla="*/ 25 h 393"/>
                    <a:gd name="T38" fmla="*/ 466 w 550"/>
                    <a:gd name="T39" fmla="*/ 115 h 393"/>
                    <a:gd name="T40" fmla="*/ 417 w 550"/>
                    <a:gd name="T41" fmla="*/ 200 h 393"/>
                    <a:gd name="T42" fmla="*/ 339 w 550"/>
                    <a:gd name="T43" fmla="*/ 171 h 393"/>
                    <a:gd name="T44" fmla="*/ 299 w 550"/>
                    <a:gd name="T45" fmla="*/ 283 h 393"/>
                    <a:gd name="T46" fmla="*/ 263 w 550"/>
                    <a:gd name="T47" fmla="*/ 314 h 393"/>
                    <a:gd name="T48" fmla="*/ 201 w 550"/>
                    <a:gd name="T49" fmla="*/ 353 h 393"/>
                    <a:gd name="T50" fmla="*/ 111 w 550"/>
                    <a:gd name="T51" fmla="*/ 314 h 393"/>
                    <a:gd name="T52" fmla="*/ 39 w 550"/>
                    <a:gd name="T53" fmla="*/ 314 h 393"/>
                    <a:gd name="T54" fmla="*/ 0 w 550"/>
                    <a:gd name="T55" fmla="*/ 408 h 393"/>
                    <a:gd name="T56" fmla="*/ 126 w 550"/>
                    <a:gd name="T57" fmla="*/ 383 h 393"/>
                    <a:gd name="T58" fmla="*/ 202 w 550"/>
                    <a:gd name="T59" fmla="*/ 390 h 393"/>
                    <a:gd name="T60" fmla="*/ 225 w 550"/>
                    <a:gd name="T61" fmla="*/ 436 h 393"/>
                    <a:gd name="T62" fmla="*/ 245 w 550"/>
                    <a:gd name="T63" fmla="*/ 552 h 393"/>
                    <a:gd name="T64" fmla="*/ 245 w 550"/>
                    <a:gd name="T65" fmla="*/ 661 h 393"/>
                    <a:gd name="T66" fmla="*/ 263 w 550"/>
                    <a:gd name="T67" fmla="*/ 778 h 393"/>
                    <a:gd name="T68" fmla="*/ 339 w 550"/>
                    <a:gd name="T69" fmla="*/ 918 h 393"/>
                    <a:gd name="T70" fmla="*/ 417 w 550"/>
                    <a:gd name="T71" fmla="*/ 980 h 393"/>
                    <a:gd name="T72" fmla="*/ 505 w 550"/>
                    <a:gd name="T73" fmla="*/ 1009 h 393"/>
                    <a:gd name="T74" fmla="*/ 583 w 550"/>
                    <a:gd name="T75" fmla="*/ 1009 h 393"/>
                    <a:gd name="T76" fmla="*/ 657 w 550"/>
                    <a:gd name="T77" fmla="*/ 1040 h 393"/>
                    <a:gd name="T78" fmla="*/ 748 w 550"/>
                    <a:gd name="T79" fmla="*/ 1095 h 393"/>
                    <a:gd name="T80" fmla="*/ 827 w 550"/>
                    <a:gd name="T81" fmla="*/ 1125 h 393"/>
                    <a:gd name="T82" fmla="*/ 897 w 550"/>
                    <a:gd name="T83" fmla="*/ 1214 h 393"/>
                    <a:gd name="T84" fmla="*/ 977 w 550"/>
                    <a:gd name="T85" fmla="*/ 1242 h 393"/>
                    <a:gd name="T86" fmla="*/ 1053 w 550"/>
                    <a:gd name="T87" fmla="*/ 1214 h 393"/>
                    <a:gd name="T88" fmla="*/ 1106 w 550"/>
                    <a:gd name="T89" fmla="*/ 1242 h 39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50"/>
                    <a:gd name="T136" fmla="*/ 0 h 393"/>
                    <a:gd name="T137" fmla="*/ 550 w 550"/>
                    <a:gd name="T138" fmla="*/ 393 h 39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50" h="393">
                      <a:moveTo>
                        <a:pt x="483" y="392"/>
                      </a:moveTo>
                      <a:lnTo>
                        <a:pt x="499" y="374"/>
                      </a:lnTo>
                      <a:lnTo>
                        <a:pt x="509" y="355"/>
                      </a:lnTo>
                      <a:lnTo>
                        <a:pt x="516" y="345"/>
                      </a:lnTo>
                      <a:lnTo>
                        <a:pt x="523" y="336"/>
                      </a:lnTo>
                      <a:lnTo>
                        <a:pt x="540" y="329"/>
                      </a:lnTo>
                      <a:lnTo>
                        <a:pt x="549" y="310"/>
                      </a:lnTo>
                      <a:lnTo>
                        <a:pt x="549" y="290"/>
                      </a:lnTo>
                      <a:lnTo>
                        <a:pt x="540" y="273"/>
                      </a:lnTo>
                      <a:lnTo>
                        <a:pt x="532" y="254"/>
                      </a:lnTo>
                      <a:lnTo>
                        <a:pt x="532" y="236"/>
                      </a:lnTo>
                      <a:lnTo>
                        <a:pt x="540" y="218"/>
                      </a:lnTo>
                      <a:lnTo>
                        <a:pt x="523" y="218"/>
                      </a:lnTo>
                      <a:lnTo>
                        <a:pt x="509" y="218"/>
                      </a:lnTo>
                      <a:lnTo>
                        <a:pt x="499" y="199"/>
                      </a:lnTo>
                      <a:lnTo>
                        <a:pt x="483" y="209"/>
                      </a:lnTo>
                      <a:lnTo>
                        <a:pt x="466" y="199"/>
                      </a:lnTo>
                      <a:lnTo>
                        <a:pt x="451" y="190"/>
                      </a:lnTo>
                      <a:lnTo>
                        <a:pt x="434" y="181"/>
                      </a:lnTo>
                      <a:lnTo>
                        <a:pt x="417" y="164"/>
                      </a:lnTo>
                      <a:lnTo>
                        <a:pt x="409" y="145"/>
                      </a:lnTo>
                      <a:lnTo>
                        <a:pt x="417" y="127"/>
                      </a:lnTo>
                      <a:lnTo>
                        <a:pt x="427" y="110"/>
                      </a:lnTo>
                      <a:lnTo>
                        <a:pt x="417" y="90"/>
                      </a:lnTo>
                      <a:lnTo>
                        <a:pt x="409" y="72"/>
                      </a:lnTo>
                      <a:lnTo>
                        <a:pt x="409" y="54"/>
                      </a:lnTo>
                      <a:lnTo>
                        <a:pt x="409" y="43"/>
                      </a:lnTo>
                      <a:lnTo>
                        <a:pt x="392" y="43"/>
                      </a:lnTo>
                      <a:lnTo>
                        <a:pt x="377" y="36"/>
                      </a:lnTo>
                      <a:lnTo>
                        <a:pt x="361" y="36"/>
                      </a:lnTo>
                      <a:lnTo>
                        <a:pt x="343" y="36"/>
                      </a:lnTo>
                      <a:lnTo>
                        <a:pt x="327" y="27"/>
                      </a:lnTo>
                      <a:lnTo>
                        <a:pt x="310" y="17"/>
                      </a:lnTo>
                      <a:lnTo>
                        <a:pt x="294" y="8"/>
                      </a:lnTo>
                      <a:lnTo>
                        <a:pt x="276" y="8"/>
                      </a:lnTo>
                      <a:lnTo>
                        <a:pt x="263" y="0"/>
                      </a:lnTo>
                      <a:lnTo>
                        <a:pt x="244" y="17"/>
                      </a:lnTo>
                      <a:lnTo>
                        <a:pt x="229" y="8"/>
                      </a:lnTo>
                      <a:lnTo>
                        <a:pt x="212" y="17"/>
                      </a:lnTo>
                      <a:lnTo>
                        <a:pt x="204" y="36"/>
                      </a:lnTo>
                      <a:lnTo>
                        <a:pt x="198" y="54"/>
                      </a:lnTo>
                      <a:lnTo>
                        <a:pt x="181" y="63"/>
                      </a:lnTo>
                      <a:lnTo>
                        <a:pt x="165" y="63"/>
                      </a:lnTo>
                      <a:lnTo>
                        <a:pt x="148" y="54"/>
                      </a:lnTo>
                      <a:lnTo>
                        <a:pt x="141" y="72"/>
                      </a:lnTo>
                      <a:lnTo>
                        <a:pt x="130" y="90"/>
                      </a:lnTo>
                      <a:lnTo>
                        <a:pt x="121" y="110"/>
                      </a:lnTo>
                      <a:lnTo>
                        <a:pt x="115" y="99"/>
                      </a:lnTo>
                      <a:lnTo>
                        <a:pt x="98" y="99"/>
                      </a:lnTo>
                      <a:lnTo>
                        <a:pt x="87" y="111"/>
                      </a:lnTo>
                      <a:lnTo>
                        <a:pt x="67" y="99"/>
                      </a:lnTo>
                      <a:lnTo>
                        <a:pt x="49" y="99"/>
                      </a:lnTo>
                      <a:lnTo>
                        <a:pt x="34" y="99"/>
                      </a:lnTo>
                      <a:lnTo>
                        <a:pt x="17" y="99"/>
                      </a:lnTo>
                      <a:lnTo>
                        <a:pt x="0" y="118"/>
                      </a:lnTo>
                      <a:lnTo>
                        <a:pt x="0" y="129"/>
                      </a:lnTo>
                      <a:lnTo>
                        <a:pt x="36" y="126"/>
                      </a:lnTo>
                      <a:lnTo>
                        <a:pt x="55" y="121"/>
                      </a:lnTo>
                      <a:lnTo>
                        <a:pt x="68" y="121"/>
                      </a:lnTo>
                      <a:lnTo>
                        <a:pt x="88" y="123"/>
                      </a:lnTo>
                      <a:lnTo>
                        <a:pt x="97" y="128"/>
                      </a:lnTo>
                      <a:lnTo>
                        <a:pt x="98" y="137"/>
                      </a:lnTo>
                      <a:lnTo>
                        <a:pt x="98" y="156"/>
                      </a:lnTo>
                      <a:lnTo>
                        <a:pt x="107" y="174"/>
                      </a:lnTo>
                      <a:lnTo>
                        <a:pt x="107" y="190"/>
                      </a:lnTo>
                      <a:lnTo>
                        <a:pt x="107" y="209"/>
                      </a:lnTo>
                      <a:lnTo>
                        <a:pt x="107" y="227"/>
                      </a:lnTo>
                      <a:lnTo>
                        <a:pt x="115" y="246"/>
                      </a:lnTo>
                      <a:lnTo>
                        <a:pt x="130" y="273"/>
                      </a:lnTo>
                      <a:lnTo>
                        <a:pt x="148" y="290"/>
                      </a:lnTo>
                      <a:lnTo>
                        <a:pt x="165" y="301"/>
                      </a:lnTo>
                      <a:lnTo>
                        <a:pt x="181" y="310"/>
                      </a:lnTo>
                      <a:lnTo>
                        <a:pt x="198" y="318"/>
                      </a:lnTo>
                      <a:lnTo>
                        <a:pt x="221" y="318"/>
                      </a:lnTo>
                      <a:lnTo>
                        <a:pt x="237" y="318"/>
                      </a:lnTo>
                      <a:lnTo>
                        <a:pt x="255" y="318"/>
                      </a:lnTo>
                      <a:lnTo>
                        <a:pt x="270" y="318"/>
                      </a:lnTo>
                      <a:lnTo>
                        <a:pt x="287" y="329"/>
                      </a:lnTo>
                      <a:lnTo>
                        <a:pt x="303" y="336"/>
                      </a:lnTo>
                      <a:lnTo>
                        <a:pt x="327" y="345"/>
                      </a:lnTo>
                      <a:lnTo>
                        <a:pt x="343" y="345"/>
                      </a:lnTo>
                      <a:lnTo>
                        <a:pt x="361" y="355"/>
                      </a:lnTo>
                      <a:lnTo>
                        <a:pt x="377" y="374"/>
                      </a:lnTo>
                      <a:lnTo>
                        <a:pt x="392" y="383"/>
                      </a:lnTo>
                      <a:lnTo>
                        <a:pt x="409" y="392"/>
                      </a:lnTo>
                      <a:lnTo>
                        <a:pt x="427" y="392"/>
                      </a:lnTo>
                      <a:lnTo>
                        <a:pt x="441" y="383"/>
                      </a:lnTo>
                      <a:lnTo>
                        <a:pt x="460" y="383"/>
                      </a:lnTo>
                      <a:lnTo>
                        <a:pt x="474" y="392"/>
                      </a:lnTo>
                      <a:lnTo>
                        <a:pt x="483" y="392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9" name="Freeform 29"/>
                <p:cNvSpPr>
                  <a:spLocks noChangeAspect="1"/>
                </p:cNvSpPr>
                <p:nvPr/>
              </p:nvSpPr>
              <p:spPr bwMode="auto">
                <a:xfrm>
                  <a:off x="1914" y="968"/>
                  <a:ext cx="464" cy="468"/>
                </a:xfrm>
                <a:custGeom>
                  <a:avLst/>
                  <a:gdLst>
                    <a:gd name="T0" fmla="*/ 21 w 394"/>
                    <a:gd name="T1" fmla="*/ 416 h 372"/>
                    <a:gd name="T2" fmla="*/ 91 w 394"/>
                    <a:gd name="T3" fmla="*/ 448 h 372"/>
                    <a:gd name="T4" fmla="*/ 166 w 394"/>
                    <a:gd name="T5" fmla="*/ 448 h 372"/>
                    <a:gd name="T6" fmla="*/ 240 w 394"/>
                    <a:gd name="T7" fmla="*/ 416 h 372"/>
                    <a:gd name="T8" fmla="*/ 317 w 394"/>
                    <a:gd name="T9" fmla="*/ 448 h 372"/>
                    <a:gd name="T10" fmla="*/ 390 w 394"/>
                    <a:gd name="T11" fmla="*/ 416 h 372"/>
                    <a:gd name="T12" fmla="*/ 443 w 394"/>
                    <a:gd name="T13" fmla="*/ 366 h 372"/>
                    <a:gd name="T14" fmla="*/ 485 w 394"/>
                    <a:gd name="T15" fmla="*/ 249 h 372"/>
                    <a:gd name="T16" fmla="*/ 502 w 394"/>
                    <a:gd name="T17" fmla="*/ 137 h 372"/>
                    <a:gd name="T18" fmla="*/ 576 w 394"/>
                    <a:gd name="T19" fmla="*/ 84 h 372"/>
                    <a:gd name="T20" fmla="*/ 604 w 394"/>
                    <a:gd name="T21" fmla="*/ 0 h 372"/>
                    <a:gd name="T22" fmla="*/ 669 w 394"/>
                    <a:gd name="T23" fmla="*/ 84 h 372"/>
                    <a:gd name="T24" fmla="*/ 702 w 394"/>
                    <a:gd name="T25" fmla="*/ 192 h 372"/>
                    <a:gd name="T26" fmla="*/ 702 w 394"/>
                    <a:gd name="T27" fmla="*/ 304 h 372"/>
                    <a:gd name="T28" fmla="*/ 740 w 394"/>
                    <a:gd name="T29" fmla="*/ 416 h 372"/>
                    <a:gd name="T30" fmla="*/ 798 w 394"/>
                    <a:gd name="T31" fmla="*/ 533 h 372"/>
                    <a:gd name="T32" fmla="*/ 867 w 394"/>
                    <a:gd name="T33" fmla="*/ 564 h 372"/>
                    <a:gd name="T34" fmla="*/ 867 w 394"/>
                    <a:gd name="T35" fmla="*/ 681 h 372"/>
                    <a:gd name="T36" fmla="*/ 834 w 394"/>
                    <a:gd name="T37" fmla="*/ 761 h 372"/>
                    <a:gd name="T38" fmla="*/ 760 w 394"/>
                    <a:gd name="T39" fmla="*/ 844 h 372"/>
                    <a:gd name="T40" fmla="*/ 687 w 394"/>
                    <a:gd name="T41" fmla="*/ 932 h 372"/>
                    <a:gd name="T42" fmla="*/ 627 w 394"/>
                    <a:gd name="T43" fmla="*/ 1018 h 372"/>
                    <a:gd name="T44" fmla="*/ 595 w 394"/>
                    <a:gd name="T45" fmla="*/ 1103 h 372"/>
                    <a:gd name="T46" fmla="*/ 518 w 394"/>
                    <a:gd name="T47" fmla="*/ 1171 h 372"/>
                    <a:gd name="T48" fmla="*/ 443 w 394"/>
                    <a:gd name="T49" fmla="*/ 1103 h 372"/>
                    <a:gd name="T50" fmla="*/ 405 w 394"/>
                    <a:gd name="T51" fmla="*/ 989 h 372"/>
                    <a:gd name="T52" fmla="*/ 331 w 394"/>
                    <a:gd name="T53" fmla="*/ 903 h 372"/>
                    <a:gd name="T54" fmla="*/ 331 w 394"/>
                    <a:gd name="T55" fmla="*/ 793 h 372"/>
                    <a:gd name="T56" fmla="*/ 258 w 394"/>
                    <a:gd name="T57" fmla="*/ 710 h 372"/>
                    <a:gd name="T58" fmla="*/ 205 w 394"/>
                    <a:gd name="T59" fmla="*/ 649 h 372"/>
                    <a:gd name="T60" fmla="*/ 150 w 394"/>
                    <a:gd name="T61" fmla="*/ 585 h 372"/>
                    <a:gd name="T62" fmla="*/ 75 w 394"/>
                    <a:gd name="T63" fmla="*/ 533 h 372"/>
                    <a:gd name="T64" fmla="*/ 39 w 394"/>
                    <a:gd name="T65" fmla="*/ 478 h 372"/>
                    <a:gd name="T66" fmla="*/ 0 w 394"/>
                    <a:gd name="T67" fmla="*/ 416 h 37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94"/>
                    <a:gd name="T103" fmla="*/ 0 h 372"/>
                    <a:gd name="T104" fmla="*/ 394 w 394"/>
                    <a:gd name="T105" fmla="*/ 372 h 37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94" h="372">
                      <a:moveTo>
                        <a:pt x="0" y="132"/>
                      </a:moveTo>
                      <a:lnTo>
                        <a:pt x="9" y="132"/>
                      </a:lnTo>
                      <a:lnTo>
                        <a:pt x="25" y="132"/>
                      </a:lnTo>
                      <a:lnTo>
                        <a:pt x="40" y="142"/>
                      </a:lnTo>
                      <a:lnTo>
                        <a:pt x="59" y="142"/>
                      </a:lnTo>
                      <a:lnTo>
                        <a:pt x="74" y="142"/>
                      </a:lnTo>
                      <a:lnTo>
                        <a:pt x="91" y="132"/>
                      </a:lnTo>
                      <a:lnTo>
                        <a:pt x="106" y="132"/>
                      </a:lnTo>
                      <a:lnTo>
                        <a:pt x="123" y="132"/>
                      </a:lnTo>
                      <a:lnTo>
                        <a:pt x="140" y="142"/>
                      </a:lnTo>
                      <a:lnTo>
                        <a:pt x="157" y="142"/>
                      </a:lnTo>
                      <a:lnTo>
                        <a:pt x="172" y="132"/>
                      </a:lnTo>
                      <a:lnTo>
                        <a:pt x="189" y="132"/>
                      </a:lnTo>
                      <a:lnTo>
                        <a:pt x="195" y="116"/>
                      </a:lnTo>
                      <a:lnTo>
                        <a:pt x="207" y="97"/>
                      </a:lnTo>
                      <a:lnTo>
                        <a:pt x="214" y="79"/>
                      </a:lnTo>
                      <a:lnTo>
                        <a:pt x="222" y="61"/>
                      </a:lnTo>
                      <a:lnTo>
                        <a:pt x="222" y="44"/>
                      </a:lnTo>
                      <a:lnTo>
                        <a:pt x="238" y="26"/>
                      </a:lnTo>
                      <a:lnTo>
                        <a:pt x="254" y="26"/>
                      </a:lnTo>
                      <a:lnTo>
                        <a:pt x="254" y="6"/>
                      </a:lnTo>
                      <a:lnTo>
                        <a:pt x="267" y="0"/>
                      </a:lnTo>
                      <a:lnTo>
                        <a:pt x="288" y="6"/>
                      </a:lnTo>
                      <a:lnTo>
                        <a:pt x="295" y="26"/>
                      </a:lnTo>
                      <a:lnTo>
                        <a:pt x="303" y="44"/>
                      </a:lnTo>
                      <a:lnTo>
                        <a:pt x="310" y="61"/>
                      </a:lnTo>
                      <a:lnTo>
                        <a:pt x="310" y="79"/>
                      </a:lnTo>
                      <a:lnTo>
                        <a:pt x="310" y="97"/>
                      </a:lnTo>
                      <a:lnTo>
                        <a:pt x="319" y="116"/>
                      </a:lnTo>
                      <a:lnTo>
                        <a:pt x="327" y="132"/>
                      </a:lnTo>
                      <a:lnTo>
                        <a:pt x="335" y="152"/>
                      </a:lnTo>
                      <a:lnTo>
                        <a:pt x="352" y="169"/>
                      </a:lnTo>
                      <a:lnTo>
                        <a:pt x="368" y="169"/>
                      </a:lnTo>
                      <a:lnTo>
                        <a:pt x="383" y="179"/>
                      </a:lnTo>
                      <a:lnTo>
                        <a:pt x="393" y="197"/>
                      </a:lnTo>
                      <a:lnTo>
                        <a:pt x="383" y="216"/>
                      </a:lnTo>
                      <a:lnTo>
                        <a:pt x="383" y="233"/>
                      </a:lnTo>
                      <a:lnTo>
                        <a:pt x="368" y="242"/>
                      </a:lnTo>
                      <a:lnTo>
                        <a:pt x="352" y="251"/>
                      </a:lnTo>
                      <a:lnTo>
                        <a:pt x="335" y="268"/>
                      </a:lnTo>
                      <a:lnTo>
                        <a:pt x="319" y="287"/>
                      </a:lnTo>
                      <a:lnTo>
                        <a:pt x="303" y="296"/>
                      </a:lnTo>
                      <a:lnTo>
                        <a:pt x="295" y="314"/>
                      </a:lnTo>
                      <a:lnTo>
                        <a:pt x="277" y="323"/>
                      </a:lnTo>
                      <a:lnTo>
                        <a:pt x="262" y="332"/>
                      </a:lnTo>
                      <a:lnTo>
                        <a:pt x="262" y="350"/>
                      </a:lnTo>
                      <a:lnTo>
                        <a:pt x="246" y="360"/>
                      </a:lnTo>
                      <a:lnTo>
                        <a:pt x="229" y="371"/>
                      </a:lnTo>
                      <a:lnTo>
                        <a:pt x="214" y="371"/>
                      </a:lnTo>
                      <a:lnTo>
                        <a:pt x="195" y="350"/>
                      </a:lnTo>
                      <a:lnTo>
                        <a:pt x="189" y="332"/>
                      </a:lnTo>
                      <a:lnTo>
                        <a:pt x="179" y="314"/>
                      </a:lnTo>
                      <a:lnTo>
                        <a:pt x="164" y="305"/>
                      </a:lnTo>
                      <a:lnTo>
                        <a:pt x="146" y="287"/>
                      </a:lnTo>
                      <a:lnTo>
                        <a:pt x="146" y="268"/>
                      </a:lnTo>
                      <a:lnTo>
                        <a:pt x="146" y="251"/>
                      </a:lnTo>
                      <a:lnTo>
                        <a:pt x="132" y="242"/>
                      </a:lnTo>
                      <a:lnTo>
                        <a:pt x="114" y="225"/>
                      </a:lnTo>
                      <a:lnTo>
                        <a:pt x="106" y="206"/>
                      </a:lnTo>
                      <a:lnTo>
                        <a:pt x="91" y="206"/>
                      </a:lnTo>
                      <a:lnTo>
                        <a:pt x="82" y="186"/>
                      </a:lnTo>
                      <a:lnTo>
                        <a:pt x="66" y="186"/>
                      </a:lnTo>
                      <a:lnTo>
                        <a:pt x="49" y="179"/>
                      </a:lnTo>
                      <a:lnTo>
                        <a:pt x="33" y="169"/>
                      </a:lnTo>
                      <a:lnTo>
                        <a:pt x="17" y="169"/>
                      </a:lnTo>
                      <a:lnTo>
                        <a:pt x="17" y="152"/>
                      </a:lnTo>
                      <a:lnTo>
                        <a:pt x="6" y="132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0" name="Freeform 30"/>
                <p:cNvSpPr>
                  <a:spLocks noChangeAspect="1"/>
                </p:cNvSpPr>
                <p:nvPr/>
              </p:nvSpPr>
              <p:spPr bwMode="auto">
                <a:xfrm>
                  <a:off x="1293" y="2004"/>
                  <a:ext cx="1061" cy="902"/>
                </a:xfrm>
                <a:custGeom>
                  <a:avLst/>
                  <a:gdLst>
                    <a:gd name="T0" fmla="*/ 582 w 900"/>
                    <a:gd name="T1" fmla="*/ 114 h 717"/>
                    <a:gd name="T2" fmla="*/ 543 w 900"/>
                    <a:gd name="T3" fmla="*/ 253 h 717"/>
                    <a:gd name="T4" fmla="*/ 394 w 900"/>
                    <a:gd name="T5" fmla="*/ 281 h 717"/>
                    <a:gd name="T6" fmla="*/ 246 w 900"/>
                    <a:gd name="T7" fmla="*/ 253 h 717"/>
                    <a:gd name="T8" fmla="*/ 93 w 900"/>
                    <a:gd name="T9" fmla="*/ 281 h 717"/>
                    <a:gd name="T10" fmla="*/ 0 w 900"/>
                    <a:gd name="T11" fmla="*/ 281 h 717"/>
                    <a:gd name="T12" fmla="*/ 1 w 900"/>
                    <a:gd name="T13" fmla="*/ 370 h 717"/>
                    <a:gd name="T14" fmla="*/ 21 w 900"/>
                    <a:gd name="T15" fmla="*/ 538 h 717"/>
                    <a:gd name="T16" fmla="*/ 61 w 900"/>
                    <a:gd name="T17" fmla="*/ 720 h 717"/>
                    <a:gd name="T18" fmla="*/ 171 w 900"/>
                    <a:gd name="T19" fmla="*/ 803 h 717"/>
                    <a:gd name="T20" fmla="*/ 266 w 900"/>
                    <a:gd name="T21" fmla="*/ 827 h 717"/>
                    <a:gd name="T22" fmla="*/ 282 w 900"/>
                    <a:gd name="T23" fmla="*/ 942 h 717"/>
                    <a:gd name="T24" fmla="*/ 327 w 900"/>
                    <a:gd name="T25" fmla="*/ 1118 h 717"/>
                    <a:gd name="T26" fmla="*/ 246 w 900"/>
                    <a:gd name="T27" fmla="*/ 1225 h 717"/>
                    <a:gd name="T28" fmla="*/ 171 w 900"/>
                    <a:gd name="T29" fmla="*/ 1370 h 717"/>
                    <a:gd name="T30" fmla="*/ 228 w 900"/>
                    <a:gd name="T31" fmla="*/ 1458 h 717"/>
                    <a:gd name="T32" fmla="*/ 204 w 900"/>
                    <a:gd name="T33" fmla="*/ 1658 h 717"/>
                    <a:gd name="T34" fmla="*/ 228 w 900"/>
                    <a:gd name="T35" fmla="*/ 1823 h 717"/>
                    <a:gd name="T36" fmla="*/ 370 w 900"/>
                    <a:gd name="T37" fmla="*/ 1853 h 717"/>
                    <a:gd name="T38" fmla="*/ 488 w 900"/>
                    <a:gd name="T39" fmla="*/ 1890 h 717"/>
                    <a:gd name="T40" fmla="*/ 582 w 900"/>
                    <a:gd name="T41" fmla="*/ 1969 h 717"/>
                    <a:gd name="T42" fmla="*/ 638 w 900"/>
                    <a:gd name="T43" fmla="*/ 2115 h 717"/>
                    <a:gd name="T44" fmla="*/ 698 w 900"/>
                    <a:gd name="T45" fmla="*/ 2232 h 717"/>
                    <a:gd name="T46" fmla="*/ 786 w 900"/>
                    <a:gd name="T47" fmla="*/ 2200 h 717"/>
                    <a:gd name="T48" fmla="*/ 899 w 900"/>
                    <a:gd name="T49" fmla="*/ 2086 h 717"/>
                    <a:gd name="T50" fmla="*/ 1028 w 900"/>
                    <a:gd name="T51" fmla="*/ 2086 h 717"/>
                    <a:gd name="T52" fmla="*/ 1164 w 900"/>
                    <a:gd name="T53" fmla="*/ 2142 h 717"/>
                    <a:gd name="T54" fmla="*/ 1289 w 900"/>
                    <a:gd name="T55" fmla="*/ 2142 h 717"/>
                    <a:gd name="T56" fmla="*/ 1422 w 900"/>
                    <a:gd name="T57" fmla="*/ 2086 h 717"/>
                    <a:gd name="T58" fmla="*/ 1422 w 900"/>
                    <a:gd name="T59" fmla="*/ 2256 h 717"/>
                    <a:gd name="T60" fmla="*/ 1515 w 900"/>
                    <a:gd name="T61" fmla="*/ 2200 h 717"/>
                    <a:gd name="T62" fmla="*/ 1555 w 900"/>
                    <a:gd name="T63" fmla="*/ 2028 h 717"/>
                    <a:gd name="T64" fmla="*/ 1630 w 900"/>
                    <a:gd name="T65" fmla="*/ 1853 h 717"/>
                    <a:gd name="T66" fmla="*/ 1724 w 900"/>
                    <a:gd name="T67" fmla="*/ 1769 h 717"/>
                    <a:gd name="T68" fmla="*/ 1795 w 900"/>
                    <a:gd name="T69" fmla="*/ 1625 h 717"/>
                    <a:gd name="T70" fmla="*/ 1893 w 900"/>
                    <a:gd name="T71" fmla="*/ 1544 h 717"/>
                    <a:gd name="T72" fmla="*/ 1944 w 900"/>
                    <a:gd name="T73" fmla="*/ 1370 h 717"/>
                    <a:gd name="T74" fmla="*/ 1963 w 900"/>
                    <a:gd name="T75" fmla="*/ 1196 h 717"/>
                    <a:gd name="T76" fmla="*/ 1944 w 900"/>
                    <a:gd name="T77" fmla="*/ 1025 h 717"/>
                    <a:gd name="T78" fmla="*/ 1963 w 900"/>
                    <a:gd name="T79" fmla="*/ 852 h 717"/>
                    <a:gd name="T80" fmla="*/ 1944 w 900"/>
                    <a:gd name="T81" fmla="*/ 681 h 717"/>
                    <a:gd name="T82" fmla="*/ 1999 w 900"/>
                    <a:gd name="T83" fmla="*/ 538 h 717"/>
                    <a:gd name="T84" fmla="*/ 2006 w 900"/>
                    <a:gd name="T85" fmla="*/ 481 h 717"/>
                    <a:gd name="T86" fmla="*/ 1834 w 900"/>
                    <a:gd name="T87" fmla="*/ 515 h 717"/>
                    <a:gd name="T88" fmla="*/ 1670 w 900"/>
                    <a:gd name="T89" fmla="*/ 481 h 717"/>
                    <a:gd name="T90" fmla="*/ 1481 w 900"/>
                    <a:gd name="T91" fmla="*/ 481 h 717"/>
                    <a:gd name="T92" fmla="*/ 1331 w 900"/>
                    <a:gd name="T93" fmla="*/ 481 h 717"/>
                    <a:gd name="T94" fmla="*/ 1145 w 900"/>
                    <a:gd name="T95" fmla="*/ 481 h 717"/>
                    <a:gd name="T96" fmla="*/ 978 w 900"/>
                    <a:gd name="T97" fmla="*/ 454 h 717"/>
                    <a:gd name="T98" fmla="*/ 864 w 900"/>
                    <a:gd name="T99" fmla="*/ 454 h 717"/>
                    <a:gd name="T100" fmla="*/ 790 w 900"/>
                    <a:gd name="T101" fmla="*/ 340 h 717"/>
                    <a:gd name="T102" fmla="*/ 698 w 900"/>
                    <a:gd name="T103" fmla="*/ 226 h 717"/>
                    <a:gd name="T104" fmla="*/ 659 w 900"/>
                    <a:gd name="T105" fmla="*/ 53 h 71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900"/>
                    <a:gd name="T160" fmla="*/ 0 h 717"/>
                    <a:gd name="T161" fmla="*/ 900 w 900"/>
                    <a:gd name="T162" fmla="*/ 717 h 71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900" h="717">
                      <a:moveTo>
                        <a:pt x="279" y="0"/>
                      </a:moveTo>
                      <a:lnTo>
                        <a:pt x="261" y="17"/>
                      </a:lnTo>
                      <a:lnTo>
                        <a:pt x="255" y="36"/>
                      </a:lnTo>
                      <a:lnTo>
                        <a:pt x="245" y="54"/>
                      </a:lnTo>
                      <a:lnTo>
                        <a:pt x="245" y="72"/>
                      </a:lnTo>
                      <a:lnTo>
                        <a:pt x="239" y="80"/>
                      </a:lnTo>
                      <a:lnTo>
                        <a:pt x="222" y="80"/>
                      </a:lnTo>
                      <a:lnTo>
                        <a:pt x="198" y="89"/>
                      </a:lnTo>
                      <a:lnTo>
                        <a:pt x="173" y="89"/>
                      </a:lnTo>
                      <a:lnTo>
                        <a:pt x="155" y="89"/>
                      </a:lnTo>
                      <a:lnTo>
                        <a:pt x="132" y="80"/>
                      </a:lnTo>
                      <a:lnTo>
                        <a:pt x="108" y="80"/>
                      </a:lnTo>
                      <a:lnTo>
                        <a:pt x="82" y="89"/>
                      </a:lnTo>
                      <a:lnTo>
                        <a:pt x="65" y="89"/>
                      </a:lnTo>
                      <a:lnTo>
                        <a:pt x="41" y="89"/>
                      </a:lnTo>
                      <a:lnTo>
                        <a:pt x="25" y="89"/>
                      </a:lnTo>
                      <a:lnTo>
                        <a:pt x="9" y="89"/>
                      </a:lnTo>
                      <a:lnTo>
                        <a:pt x="0" y="89"/>
                      </a:lnTo>
                      <a:lnTo>
                        <a:pt x="1" y="89"/>
                      </a:lnTo>
                      <a:lnTo>
                        <a:pt x="1" y="99"/>
                      </a:lnTo>
                      <a:lnTo>
                        <a:pt x="1" y="118"/>
                      </a:lnTo>
                      <a:lnTo>
                        <a:pt x="9" y="135"/>
                      </a:lnTo>
                      <a:lnTo>
                        <a:pt x="18" y="155"/>
                      </a:lnTo>
                      <a:lnTo>
                        <a:pt x="9" y="171"/>
                      </a:lnTo>
                      <a:lnTo>
                        <a:pt x="1" y="190"/>
                      </a:lnTo>
                      <a:lnTo>
                        <a:pt x="9" y="207"/>
                      </a:lnTo>
                      <a:lnTo>
                        <a:pt x="26" y="229"/>
                      </a:lnTo>
                      <a:lnTo>
                        <a:pt x="43" y="235"/>
                      </a:lnTo>
                      <a:lnTo>
                        <a:pt x="59" y="244"/>
                      </a:lnTo>
                      <a:lnTo>
                        <a:pt x="75" y="254"/>
                      </a:lnTo>
                      <a:lnTo>
                        <a:pt x="92" y="244"/>
                      </a:lnTo>
                      <a:lnTo>
                        <a:pt x="100" y="262"/>
                      </a:lnTo>
                      <a:lnTo>
                        <a:pt x="117" y="262"/>
                      </a:lnTo>
                      <a:lnTo>
                        <a:pt x="133" y="262"/>
                      </a:lnTo>
                      <a:lnTo>
                        <a:pt x="124" y="280"/>
                      </a:lnTo>
                      <a:lnTo>
                        <a:pt x="124" y="299"/>
                      </a:lnTo>
                      <a:lnTo>
                        <a:pt x="133" y="318"/>
                      </a:lnTo>
                      <a:lnTo>
                        <a:pt x="143" y="336"/>
                      </a:lnTo>
                      <a:lnTo>
                        <a:pt x="143" y="355"/>
                      </a:lnTo>
                      <a:lnTo>
                        <a:pt x="133" y="372"/>
                      </a:lnTo>
                      <a:lnTo>
                        <a:pt x="117" y="381"/>
                      </a:lnTo>
                      <a:lnTo>
                        <a:pt x="108" y="389"/>
                      </a:lnTo>
                      <a:lnTo>
                        <a:pt x="100" y="399"/>
                      </a:lnTo>
                      <a:lnTo>
                        <a:pt x="92" y="416"/>
                      </a:lnTo>
                      <a:lnTo>
                        <a:pt x="75" y="435"/>
                      </a:lnTo>
                      <a:lnTo>
                        <a:pt x="74" y="435"/>
                      </a:lnTo>
                      <a:lnTo>
                        <a:pt x="82" y="443"/>
                      </a:lnTo>
                      <a:lnTo>
                        <a:pt x="100" y="463"/>
                      </a:lnTo>
                      <a:lnTo>
                        <a:pt x="100" y="480"/>
                      </a:lnTo>
                      <a:lnTo>
                        <a:pt x="90" y="497"/>
                      </a:lnTo>
                      <a:lnTo>
                        <a:pt x="90" y="526"/>
                      </a:lnTo>
                      <a:lnTo>
                        <a:pt x="82" y="544"/>
                      </a:lnTo>
                      <a:lnTo>
                        <a:pt x="90" y="562"/>
                      </a:lnTo>
                      <a:lnTo>
                        <a:pt x="100" y="579"/>
                      </a:lnTo>
                      <a:lnTo>
                        <a:pt x="124" y="588"/>
                      </a:lnTo>
                      <a:lnTo>
                        <a:pt x="148" y="588"/>
                      </a:lnTo>
                      <a:lnTo>
                        <a:pt x="163" y="588"/>
                      </a:lnTo>
                      <a:lnTo>
                        <a:pt x="182" y="599"/>
                      </a:lnTo>
                      <a:lnTo>
                        <a:pt x="198" y="599"/>
                      </a:lnTo>
                      <a:lnTo>
                        <a:pt x="215" y="599"/>
                      </a:lnTo>
                      <a:lnTo>
                        <a:pt x="230" y="599"/>
                      </a:lnTo>
                      <a:lnTo>
                        <a:pt x="255" y="608"/>
                      </a:lnTo>
                      <a:lnTo>
                        <a:pt x="255" y="625"/>
                      </a:lnTo>
                      <a:lnTo>
                        <a:pt x="255" y="643"/>
                      </a:lnTo>
                      <a:lnTo>
                        <a:pt x="264" y="662"/>
                      </a:lnTo>
                      <a:lnTo>
                        <a:pt x="280" y="671"/>
                      </a:lnTo>
                      <a:lnTo>
                        <a:pt x="297" y="671"/>
                      </a:lnTo>
                      <a:lnTo>
                        <a:pt x="306" y="689"/>
                      </a:lnTo>
                      <a:lnTo>
                        <a:pt x="306" y="708"/>
                      </a:lnTo>
                      <a:lnTo>
                        <a:pt x="312" y="708"/>
                      </a:lnTo>
                      <a:lnTo>
                        <a:pt x="330" y="708"/>
                      </a:lnTo>
                      <a:lnTo>
                        <a:pt x="345" y="698"/>
                      </a:lnTo>
                      <a:lnTo>
                        <a:pt x="361" y="689"/>
                      </a:lnTo>
                      <a:lnTo>
                        <a:pt x="379" y="671"/>
                      </a:lnTo>
                      <a:lnTo>
                        <a:pt x="395" y="662"/>
                      </a:lnTo>
                      <a:lnTo>
                        <a:pt x="412" y="662"/>
                      </a:lnTo>
                      <a:lnTo>
                        <a:pt x="436" y="662"/>
                      </a:lnTo>
                      <a:lnTo>
                        <a:pt x="452" y="662"/>
                      </a:lnTo>
                      <a:lnTo>
                        <a:pt x="468" y="671"/>
                      </a:lnTo>
                      <a:lnTo>
                        <a:pt x="492" y="680"/>
                      </a:lnTo>
                      <a:lnTo>
                        <a:pt x="511" y="680"/>
                      </a:lnTo>
                      <a:lnTo>
                        <a:pt x="535" y="680"/>
                      </a:lnTo>
                      <a:lnTo>
                        <a:pt x="549" y="680"/>
                      </a:lnTo>
                      <a:lnTo>
                        <a:pt x="566" y="680"/>
                      </a:lnTo>
                      <a:lnTo>
                        <a:pt x="592" y="671"/>
                      </a:lnTo>
                      <a:lnTo>
                        <a:pt x="608" y="671"/>
                      </a:lnTo>
                      <a:lnTo>
                        <a:pt x="624" y="662"/>
                      </a:lnTo>
                      <a:lnTo>
                        <a:pt x="624" y="680"/>
                      </a:lnTo>
                      <a:lnTo>
                        <a:pt x="624" y="698"/>
                      </a:lnTo>
                      <a:lnTo>
                        <a:pt x="624" y="716"/>
                      </a:lnTo>
                      <a:lnTo>
                        <a:pt x="641" y="716"/>
                      </a:lnTo>
                      <a:lnTo>
                        <a:pt x="658" y="716"/>
                      </a:lnTo>
                      <a:lnTo>
                        <a:pt x="666" y="698"/>
                      </a:lnTo>
                      <a:lnTo>
                        <a:pt x="658" y="680"/>
                      </a:lnTo>
                      <a:lnTo>
                        <a:pt x="666" y="662"/>
                      </a:lnTo>
                      <a:lnTo>
                        <a:pt x="683" y="643"/>
                      </a:lnTo>
                      <a:lnTo>
                        <a:pt x="690" y="625"/>
                      </a:lnTo>
                      <a:lnTo>
                        <a:pt x="707" y="608"/>
                      </a:lnTo>
                      <a:lnTo>
                        <a:pt x="716" y="588"/>
                      </a:lnTo>
                      <a:lnTo>
                        <a:pt x="723" y="571"/>
                      </a:lnTo>
                      <a:lnTo>
                        <a:pt x="741" y="571"/>
                      </a:lnTo>
                      <a:lnTo>
                        <a:pt x="757" y="562"/>
                      </a:lnTo>
                      <a:lnTo>
                        <a:pt x="773" y="552"/>
                      </a:lnTo>
                      <a:lnTo>
                        <a:pt x="773" y="534"/>
                      </a:lnTo>
                      <a:lnTo>
                        <a:pt x="789" y="516"/>
                      </a:lnTo>
                      <a:lnTo>
                        <a:pt x="804" y="507"/>
                      </a:lnTo>
                      <a:lnTo>
                        <a:pt x="822" y="507"/>
                      </a:lnTo>
                      <a:lnTo>
                        <a:pt x="831" y="490"/>
                      </a:lnTo>
                      <a:lnTo>
                        <a:pt x="831" y="471"/>
                      </a:lnTo>
                      <a:lnTo>
                        <a:pt x="838" y="452"/>
                      </a:lnTo>
                      <a:lnTo>
                        <a:pt x="854" y="435"/>
                      </a:lnTo>
                      <a:lnTo>
                        <a:pt x="854" y="416"/>
                      </a:lnTo>
                      <a:lnTo>
                        <a:pt x="854" y="399"/>
                      </a:lnTo>
                      <a:lnTo>
                        <a:pt x="862" y="380"/>
                      </a:lnTo>
                      <a:lnTo>
                        <a:pt x="862" y="362"/>
                      </a:lnTo>
                      <a:lnTo>
                        <a:pt x="854" y="343"/>
                      </a:lnTo>
                      <a:lnTo>
                        <a:pt x="854" y="325"/>
                      </a:lnTo>
                      <a:lnTo>
                        <a:pt x="854" y="307"/>
                      </a:lnTo>
                      <a:lnTo>
                        <a:pt x="854" y="290"/>
                      </a:lnTo>
                      <a:lnTo>
                        <a:pt x="862" y="270"/>
                      </a:lnTo>
                      <a:lnTo>
                        <a:pt x="854" y="254"/>
                      </a:lnTo>
                      <a:lnTo>
                        <a:pt x="854" y="235"/>
                      </a:lnTo>
                      <a:lnTo>
                        <a:pt x="854" y="216"/>
                      </a:lnTo>
                      <a:lnTo>
                        <a:pt x="862" y="207"/>
                      </a:lnTo>
                      <a:lnTo>
                        <a:pt x="871" y="189"/>
                      </a:lnTo>
                      <a:lnTo>
                        <a:pt x="879" y="171"/>
                      </a:lnTo>
                      <a:lnTo>
                        <a:pt x="897" y="153"/>
                      </a:lnTo>
                      <a:lnTo>
                        <a:pt x="899" y="153"/>
                      </a:lnTo>
                      <a:lnTo>
                        <a:pt x="881" y="153"/>
                      </a:lnTo>
                      <a:lnTo>
                        <a:pt x="856" y="153"/>
                      </a:lnTo>
                      <a:lnTo>
                        <a:pt x="833" y="163"/>
                      </a:lnTo>
                      <a:lnTo>
                        <a:pt x="806" y="163"/>
                      </a:lnTo>
                      <a:lnTo>
                        <a:pt x="783" y="163"/>
                      </a:lnTo>
                      <a:lnTo>
                        <a:pt x="757" y="163"/>
                      </a:lnTo>
                      <a:lnTo>
                        <a:pt x="734" y="153"/>
                      </a:lnTo>
                      <a:lnTo>
                        <a:pt x="708" y="153"/>
                      </a:lnTo>
                      <a:lnTo>
                        <a:pt x="674" y="153"/>
                      </a:lnTo>
                      <a:lnTo>
                        <a:pt x="650" y="153"/>
                      </a:lnTo>
                      <a:lnTo>
                        <a:pt x="627" y="153"/>
                      </a:lnTo>
                      <a:lnTo>
                        <a:pt x="610" y="153"/>
                      </a:lnTo>
                      <a:lnTo>
                        <a:pt x="585" y="153"/>
                      </a:lnTo>
                      <a:lnTo>
                        <a:pt x="560" y="153"/>
                      </a:lnTo>
                      <a:lnTo>
                        <a:pt x="528" y="153"/>
                      </a:lnTo>
                      <a:lnTo>
                        <a:pt x="503" y="153"/>
                      </a:lnTo>
                      <a:lnTo>
                        <a:pt x="478" y="153"/>
                      </a:lnTo>
                      <a:lnTo>
                        <a:pt x="454" y="153"/>
                      </a:lnTo>
                      <a:lnTo>
                        <a:pt x="429" y="144"/>
                      </a:lnTo>
                      <a:lnTo>
                        <a:pt x="412" y="144"/>
                      </a:lnTo>
                      <a:lnTo>
                        <a:pt x="395" y="153"/>
                      </a:lnTo>
                      <a:lnTo>
                        <a:pt x="380" y="144"/>
                      </a:lnTo>
                      <a:lnTo>
                        <a:pt x="372" y="127"/>
                      </a:lnTo>
                      <a:lnTo>
                        <a:pt x="354" y="127"/>
                      </a:lnTo>
                      <a:lnTo>
                        <a:pt x="347" y="108"/>
                      </a:lnTo>
                      <a:lnTo>
                        <a:pt x="331" y="89"/>
                      </a:lnTo>
                      <a:lnTo>
                        <a:pt x="314" y="89"/>
                      </a:lnTo>
                      <a:lnTo>
                        <a:pt x="306" y="72"/>
                      </a:lnTo>
                      <a:lnTo>
                        <a:pt x="306" y="54"/>
                      </a:lnTo>
                      <a:lnTo>
                        <a:pt x="297" y="36"/>
                      </a:lnTo>
                      <a:lnTo>
                        <a:pt x="289" y="17"/>
                      </a:lnTo>
                      <a:lnTo>
                        <a:pt x="281" y="8"/>
                      </a:lnTo>
                      <a:lnTo>
                        <a:pt x="279" y="0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1" name="Freeform 31"/>
                <p:cNvSpPr>
                  <a:spLocks noChangeAspect="1"/>
                </p:cNvSpPr>
                <p:nvPr/>
              </p:nvSpPr>
              <p:spPr bwMode="auto">
                <a:xfrm>
                  <a:off x="2512" y="1452"/>
                  <a:ext cx="621" cy="815"/>
                </a:xfrm>
                <a:custGeom>
                  <a:avLst/>
                  <a:gdLst>
                    <a:gd name="T0" fmla="*/ 417 w 526"/>
                    <a:gd name="T1" fmla="*/ 91 h 648"/>
                    <a:gd name="T2" fmla="*/ 394 w 526"/>
                    <a:gd name="T3" fmla="*/ 234 h 648"/>
                    <a:gd name="T4" fmla="*/ 338 w 526"/>
                    <a:gd name="T5" fmla="*/ 318 h 648"/>
                    <a:gd name="T6" fmla="*/ 319 w 526"/>
                    <a:gd name="T7" fmla="*/ 435 h 648"/>
                    <a:gd name="T8" fmla="*/ 283 w 526"/>
                    <a:gd name="T9" fmla="*/ 547 h 648"/>
                    <a:gd name="T10" fmla="*/ 208 w 526"/>
                    <a:gd name="T11" fmla="*/ 633 h 648"/>
                    <a:gd name="T12" fmla="*/ 168 w 526"/>
                    <a:gd name="T13" fmla="*/ 747 h 648"/>
                    <a:gd name="T14" fmla="*/ 91 w 526"/>
                    <a:gd name="T15" fmla="*/ 773 h 648"/>
                    <a:gd name="T16" fmla="*/ 15 w 526"/>
                    <a:gd name="T17" fmla="*/ 833 h 648"/>
                    <a:gd name="T18" fmla="*/ 15 w 526"/>
                    <a:gd name="T19" fmla="*/ 865 h 648"/>
                    <a:gd name="T20" fmla="*/ 76 w 526"/>
                    <a:gd name="T21" fmla="*/ 865 h 648"/>
                    <a:gd name="T22" fmla="*/ 130 w 526"/>
                    <a:gd name="T23" fmla="*/ 919 h 648"/>
                    <a:gd name="T24" fmla="*/ 190 w 526"/>
                    <a:gd name="T25" fmla="*/ 1002 h 648"/>
                    <a:gd name="T26" fmla="*/ 190 w 526"/>
                    <a:gd name="T27" fmla="*/ 1119 h 648"/>
                    <a:gd name="T28" fmla="*/ 168 w 526"/>
                    <a:gd name="T29" fmla="*/ 1233 h 648"/>
                    <a:gd name="T30" fmla="*/ 130 w 526"/>
                    <a:gd name="T31" fmla="*/ 1346 h 648"/>
                    <a:gd name="T32" fmla="*/ 208 w 526"/>
                    <a:gd name="T33" fmla="*/ 1406 h 648"/>
                    <a:gd name="T34" fmla="*/ 264 w 526"/>
                    <a:gd name="T35" fmla="*/ 1489 h 648"/>
                    <a:gd name="T36" fmla="*/ 338 w 526"/>
                    <a:gd name="T37" fmla="*/ 1489 h 648"/>
                    <a:gd name="T38" fmla="*/ 319 w 526"/>
                    <a:gd name="T39" fmla="*/ 1604 h 648"/>
                    <a:gd name="T40" fmla="*/ 283 w 526"/>
                    <a:gd name="T41" fmla="*/ 1688 h 648"/>
                    <a:gd name="T42" fmla="*/ 283 w 526"/>
                    <a:gd name="T43" fmla="*/ 1805 h 648"/>
                    <a:gd name="T44" fmla="*/ 338 w 526"/>
                    <a:gd name="T45" fmla="*/ 1890 h 648"/>
                    <a:gd name="T46" fmla="*/ 377 w 526"/>
                    <a:gd name="T47" fmla="*/ 1978 h 648"/>
                    <a:gd name="T48" fmla="*/ 431 w 526"/>
                    <a:gd name="T49" fmla="*/ 2037 h 648"/>
                    <a:gd name="T50" fmla="*/ 486 w 526"/>
                    <a:gd name="T51" fmla="*/ 1916 h 648"/>
                    <a:gd name="T52" fmla="*/ 469 w 526"/>
                    <a:gd name="T53" fmla="*/ 1805 h 648"/>
                    <a:gd name="T54" fmla="*/ 486 w 526"/>
                    <a:gd name="T55" fmla="*/ 1688 h 648"/>
                    <a:gd name="T56" fmla="*/ 525 w 526"/>
                    <a:gd name="T57" fmla="*/ 1580 h 648"/>
                    <a:gd name="T58" fmla="*/ 558 w 526"/>
                    <a:gd name="T59" fmla="*/ 1436 h 648"/>
                    <a:gd name="T60" fmla="*/ 639 w 526"/>
                    <a:gd name="T61" fmla="*/ 1406 h 648"/>
                    <a:gd name="T62" fmla="*/ 712 w 526"/>
                    <a:gd name="T63" fmla="*/ 1376 h 648"/>
                    <a:gd name="T64" fmla="*/ 789 w 526"/>
                    <a:gd name="T65" fmla="*/ 1284 h 648"/>
                    <a:gd name="T66" fmla="*/ 863 w 526"/>
                    <a:gd name="T67" fmla="*/ 1259 h 648"/>
                    <a:gd name="T68" fmla="*/ 956 w 526"/>
                    <a:gd name="T69" fmla="*/ 1259 h 648"/>
                    <a:gd name="T70" fmla="*/ 1033 w 526"/>
                    <a:gd name="T71" fmla="*/ 1233 h 648"/>
                    <a:gd name="T72" fmla="*/ 1009 w 526"/>
                    <a:gd name="T73" fmla="*/ 1119 h 648"/>
                    <a:gd name="T74" fmla="*/ 993 w 526"/>
                    <a:gd name="T75" fmla="*/ 1033 h 648"/>
                    <a:gd name="T76" fmla="*/ 1033 w 526"/>
                    <a:gd name="T77" fmla="*/ 919 h 648"/>
                    <a:gd name="T78" fmla="*/ 1033 w 526"/>
                    <a:gd name="T79" fmla="*/ 805 h 648"/>
                    <a:gd name="T80" fmla="*/ 993 w 526"/>
                    <a:gd name="T81" fmla="*/ 723 h 648"/>
                    <a:gd name="T82" fmla="*/ 1051 w 526"/>
                    <a:gd name="T83" fmla="*/ 602 h 648"/>
                    <a:gd name="T84" fmla="*/ 1122 w 526"/>
                    <a:gd name="T85" fmla="*/ 522 h 648"/>
                    <a:gd name="T86" fmla="*/ 1204 w 526"/>
                    <a:gd name="T87" fmla="*/ 492 h 648"/>
                    <a:gd name="T88" fmla="*/ 1204 w 526"/>
                    <a:gd name="T89" fmla="*/ 406 h 648"/>
                    <a:gd name="T90" fmla="*/ 1144 w 526"/>
                    <a:gd name="T91" fmla="*/ 406 h 648"/>
                    <a:gd name="T92" fmla="*/ 1074 w 526"/>
                    <a:gd name="T93" fmla="*/ 346 h 648"/>
                    <a:gd name="T94" fmla="*/ 993 w 526"/>
                    <a:gd name="T95" fmla="*/ 318 h 648"/>
                    <a:gd name="T96" fmla="*/ 914 w 526"/>
                    <a:gd name="T97" fmla="*/ 318 h 648"/>
                    <a:gd name="T98" fmla="*/ 848 w 526"/>
                    <a:gd name="T99" fmla="*/ 318 h 648"/>
                    <a:gd name="T100" fmla="*/ 771 w 526"/>
                    <a:gd name="T101" fmla="*/ 379 h 648"/>
                    <a:gd name="T102" fmla="*/ 695 w 526"/>
                    <a:gd name="T103" fmla="*/ 379 h 648"/>
                    <a:gd name="T104" fmla="*/ 695 w 526"/>
                    <a:gd name="T105" fmla="*/ 262 h 648"/>
                    <a:gd name="T106" fmla="*/ 695 w 526"/>
                    <a:gd name="T107" fmla="*/ 148 h 648"/>
                    <a:gd name="T108" fmla="*/ 620 w 526"/>
                    <a:gd name="T109" fmla="*/ 91 h 648"/>
                    <a:gd name="T110" fmla="*/ 545 w 526"/>
                    <a:gd name="T111" fmla="*/ 91 h 648"/>
                    <a:gd name="T112" fmla="*/ 469 w 526"/>
                    <a:gd name="T113" fmla="*/ 1 h 648"/>
                    <a:gd name="T114" fmla="*/ 431 w 526"/>
                    <a:gd name="T115" fmla="*/ 0 h 64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26"/>
                    <a:gd name="T175" fmla="*/ 0 h 648"/>
                    <a:gd name="T176" fmla="*/ 526 w 526"/>
                    <a:gd name="T177" fmla="*/ 648 h 64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26" h="648">
                      <a:moveTo>
                        <a:pt x="188" y="0"/>
                      </a:moveTo>
                      <a:lnTo>
                        <a:pt x="181" y="29"/>
                      </a:lnTo>
                      <a:lnTo>
                        <a:pt x="181" y="57"/>
                      </a:lnTo>
                      <a:lnTo>
                        <a:pt x="172" y="75"/>
                      </a:lnTo>
                      <a:lnTo>
                        <a:pt x="164" y="93"/>
                      </a:lnTo>
                      <a:lnTo>
                        <a:pt x="147" y="101"/>
                      </a:lnTo>
                      <a:lnTo>
                        <a:pt x="139" y="120"/>
                      </a:lnTo>
                      <a:lnTo>
                        <a:pt x="139" y="138"/>
                      </a:lnTo>
                      <a:lnTo>
                        <a:pt x="132" y="156"/>
                      </a:lnTo>
                      <a:lnTo>
                        <a:pt x="124" y="174"/>
                      </a:lnTo>
                      <a:lnTo>
                        <a:pt x="107" y="192"/>
                      </a:lnTo>
                      <a:lnTo>
                        <a:pt x="91" y="201"/>
                      </a:lnTo>
                      <a:lnTo>
                        <a:pt x="82" y="219"/>
                      </a:lnTo>
                      <a:lnTo>
                        <a:pt x="73" y="237"/>
                      </a:lnTo>
                      <a:lnTo>
                        <a:pt x="57" y="237"/>
                      </a:lnTo>
                      <a:lnTo>
                        <a:pt x="40" y="246"/>
                      </a:lnTo>
                      <a:lnTo>
                        <a:pt x="26" y="246"/>
                      </a:lnTo>
                      <a:lnTo>
                        <a:pt x="7" y="264"/>
                      </a:lnTo>
                      <a:lnTo>
                        <a:pt x="0" y="275"/>
                      </a:lnTo>
                      <a:lnTo>
                        <a:pt x="7" y="275"/>
                      </a:lnTo>
                      <a:lnTo>
                        <a:pt x="16" y="275"/>
                      </a:lnTo>
                      <a:lnTo>
                        <a:pt x="33" y="275"/>
                      </a:lnTo>
                      <a:lnTo>
                        <a:pt x="40" y="292"/>
                      </a:lnTo>
                      <a:lnTo>
                        <a:pt x="57" y="292"/>
                      </a:lnTo>
                      <a:lnTo>
                        <a:pt x="73" y="301"/>
                      </a:lnTo>
                      <a:lnTo>
                        <a:pt x="82" y="319"/>
                      </a:lnTo>
                      <a:lnTo>
                        <a:pt x="82" y="337"/>
                      </a:lnTo>
                      <a:lnTo>
                        <a:pt x="82" y="356"/>
                      </a:lnTo>
                      <a:lnTo>
                        <a:pt x="82" y="373"/>
                      </a:lnTo>
                      <a:lnTo>
                        <a:pt x="73" y="391"/>
                      </a:lnTo>
                      <a:lnTo>
                        <a:pt x="65" y="409"/>
                      </a:lnTo>
                      <a:lnTo>
                        <a:pt x="57" y="428"/>
                      </a:lnTo>
                      <a:lnTo>
                        <a:pt x="73" y="437"/>
                      </a:lnTo>
                      <a:lnTo>
                        <a:pt x="91" y="447"/>
                      </a:lnTo>
                      <a:lnTo>
                        <a:pt x="99" y="464"/>
                      </a:lnTo>
                      <a:lnTo>
                        <a:pt x="115" y="473"/>
                      </a:lnTo>
                      <a:lnTo>
                        <a:pt x="132" y="473"/>
                      </a:lnTo>
                      <a:lnTo>
                        <a:pt x="147" y="473"/>
                      </a:lnTo>
                      <a:lnTo>
                        <a:pt x="155" y="492"/>
                      </a:lnTo>
                      <a:lnTo>
                        <a:pt x="139" y="510"/>
                      </a:lnTo>
                      <a:lnTo>
                        <a:pt x="124" y="519"/>
                      </a:lnTo>
                      <a:lnTo>
                        <a:pt x="124" y="536"/>
                      </a:lnTo>
                      <a:lnTo>
                        <a:pt x="115" y="555"/>
                      </a:lnTo>
                      <a:lnTo>
                        <a:pt x="124" y="573"/>
                      </a:lnTo>
                      <a:lnTo>
                        <a:pt x="139" y="582"/>
                      </a:lnTo>
                      <a:lnTo>
                        <a:pt x="147" y="600"/>
                      </a:lnTo>
                      <a:lnTo>
                        <a:pt x="147" y="619"/>
                      </a:lnTo>
                      <a:lnTo>
                        <a:pt x="164" y="629"/>
                      </a:lnTo>
                      <a:lnTo>
                        <a:pt x="172" y="647"/>
                      </a:lnTo>
                      <a:lnTo>
                        <a:pt x="188" y="647"/>
                      </a:lnTo>
                      <a:lnTo>
                        <a:pt x="204" y="629"/>
                      </a:lnTo>
                      <a:lnTo>
                        <a:pt x="213" y="609"/>
                      </a:lnTo>
                      <a:lnTo>
                        <a:pt x="204" y="591"/>
                      </a:lnTo>
                      <a:lnTo>
                        <a:pt x="204" y="573"/>
                      </a:lnTo>
                      <a:lnTo>
                        <a:pt x="196" y="555"/>
                      </a:lnTo>
                      <a:lnTo>
                        <a:pt x="213" y="536"/>
                      </a:lnTo>
                      <a:lnTo>
                        <a:pt x="221" y="519"/>
                      </a:lnTo>
                      <a:lnTo>
                        <a:pt x="229" y="502"/>
                      </a:lnTo>
                      <a:lnTo>
                        <a:pt x="229" y="473"/>
                      </a:lnTo>
                      <a:lnTo>
                        <a:pt x="244" y="456"/>
                      </a:lnTo>
                      <a:lnTo>
                        <a:pt x="262" y="447"/>
                      </a:lnTo>
                      <a:lnTo>
                        <a:pt x="279" y="447"/>
                      </a:lnTo>
                      <a:lnTo>
                        <a:pt x="295" y="437"/>
                      </a:lnTo>
                      <a:lnTo>
                        <a:pt x="311" y="437"/>
                      </a:lnTo>
                      <a:lnTo>
                        <a:pt x="326" y="419"/>
                      </a:lnTo>
                      <a:lnTo>
                        <a:pt x="344" y="409"/>
                      </a:lnTo>
                      <a:lnTo>
                        <a:pt x="360" y="400"/>
                      </a:lnTo>
                      <a:lnTo>
                        <a:pt x="376" y="400"/>
                      </a:lnTo>
                      <a:lnTo>
                        <a:pt x="399" y="409"/>
                      </a:lnTo>
                      <a:lnTo>
                        <a:pt x="417" y="400"/>
                      </a:lnTo>
                      <a:lnTo>
                        <a:pt x="433" y="400"/>
                      </a:lnTo>
                      <a:lnTo>
                        <a:pt x="451" y="391"/>
                      </a:lnTo>
                      <a:lnTo>
                        <a:pt x="451" y="373"/>
                      </a:lnTo>
                      <a:lnTo>
                        <a:pt x="440" y="356"/>
                      </a:lnTo>
                      <a:lnTo>
                        <a:pt x="425" y="347"/>
                      </a:lnTo>
                      <a:lnTo>
                        <a:pt x="433" y="328"/>
                      </a:lnTo>
                      <a:lnTo>
                        <a:pt x="451" y="311"/>
                      </a:lnTo>
                      <a:lnTo>
                        <a:pt x="451" y="292"/>
                      </a:lnTo>
                      <a:lnTo>
                        <a:pt x="451" y="275"/>
                      </a:lnTo>
                      <a:lnTo>
                        <a:pt x="451" y="256"/>
                      </a:lnTo>
                      <a:lnTo>
                        <a:pt x="451" y="237"/>
                      </a:lnTo>
                      <a:lnTo>
                        <a:pt x="433" y="230"/>
                      </a:lnTo>
                      <a:lnTo>
                        <a:pt x="451" y="211"/>
                      </a:lnTo>
                      <a:lnTo>
                        <a:pt x="458" y="192"/>
                      </a:lnTo>
                      <a:lnTo>
                        <a:pt x="474" y="174"/>
                      </a:lnTo>
                      <a:lnTo>
                        <a:pt x="490" y="165"/>
                      </a:lnTo>
                      <a:lnTo>
                        <a:pt x="506" y="165"/>
                      </a:lnTo>
                      <a:lnTo>
                        <a:pt x="525" y="156"/>
                      </a:lnTo>
                      <a:lnTo>
                        <a:pt x="525" y="138"/>
                      </a:lnTo>
                      <a:lnTo>
                        <a:pt x="525" y="129"/>
                      </a:lnTo>
                      <a:lnTo>
                        <a:pt x="516" y="129"/>
                      </a:lnTo>
                      <a:lnTo>
                        <a:pt x="499" y="129"/>
                      </a:lnTo>
                      <a:lnTo>
                        <a:pt x="483" y="120"/>
                      </a:lnTo>
                      <a:lnTo>
                        <a:pt x="468" y="110"/>
                      </a:lnTo>
                      <a:lnTo>
                        <a:pt x="451" y="110"/>
                      </a:lnTo>
                      <a:lnTo>
                        <a:pt x="433" y="101"/>
                      </a:lnTo>
                      <a:lnTo>
                        <a:pt x="417" y="101"/>
                      </a:lnTo>
                      <a:lnTo>
                        <a:pt x="399" y="101"/>
                      </a:lnTo>
                      <a:lnTo>
                        <a:pt x="384" y="101"/>
                      </a:lnTo>
                      <a:lnTo>
                        <a:pt x="369" y="101"/>
                      </a:lnTo>
                      <a:lnTo>
                        <a:pt x="353" y="120"/>
                      </a:lnTo>
                      <a:lnTo>
                        <a:pt x="335" y="120"/>
                      </a:lnTo>
                      <a:lnTo>
                        <a:pt x="318" y="129"/>
                      </a:lnTo>
                      <a:lnTo>
                        <a:pt x="303" y="120"/>
                      </a:lnTo>
                      <a:lnTo>
                        <a:pt x="303" y="101"/>
                      </a:lnTo>
                      <a:lnTo>
                        <a:pt x="303" y="83"/>
                      </a:lnTo>
                      <a:lnTo>
                        <a:pt x="311" y="65"/>
                      </a:lnTo>
                      <a:lnTo>
                        <a:pt x="303" y="48"/>
                      </a:lnTo>
                      <a:lnTo>
                        <a:pt x="287" y="37"/>
                      </a:lnTo>
                      <a:lnTo>
                        <a:pt x="270" y="29"/>
                      </a:lnTo>
                      <a:lnTo>
                        <a:pt x="254" y="29"/>
                      </a:lnTo>
                      <a:lnTo>
                        <a:pt x="237" y="29"/>
                      </a:lnTo>
                      <a:lnTo>
                        <a:pt x="221" y="9"/>
                      </a:lnTo>
                      <a:lnTo>
                        <a:pt x="204" y="1"/>
                      </a:lnTo>
                      <a:lnTo>
                        <a:pt x="186" y="0"/>
                      </a:lnTo>
                      <a:lnTo>
                        <a:pt x="188" y="0"/>
                      </a:lnTo>
                    </a:path>
                  </a:pathLst>
                </a:custGeom>
                <a:solidFill>
                  <a:srgbClr val="00B050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2" name="Freeform 32"/>
                <p:cNvSpPr>
                  <a:spLocks noChangeAspect="1"/>
                </p:cNvSpPr>
                <p:nvPr/>
              </p:nvSpPr>
              <p:spPr bwMode="auto">
                <a:xfrm>
                  <a:off x="2742" y="1617"/>
                  <a:ext cx="523" cy="697"/>
                </a:xfrm>
                <a:custGeom>
                  <a:avLst/>
                  <a:gdLst>
                    <a:gd name="T0" fmla="*/ 891 w 444"/>
                    <a:gd name="T1" fmla="*/ 1218 h 555"/>
                    <a:gd name="T2" fmla="*/ 966 w 444"/>
                    <a:gd name="T3" fmla="*/ 1164 h 555"/>
                    <a:gd name="T4" fmla="*/ 966 w 444"/>
                    <a:gd name="T5" fmla="*/ 1047 h 555"/>
                    <a:gd name="T6" fmla="*/ 1005 w 444"/>
                    <a:gd name="T7" fmla="*/ 991 h 555"/>
                    <a:gd name="T8" fmla="*/ 984 w 444"/>
                    <a:gd name="T9" fmla="*/ 875 h 555"/>
                    <a:gd name="T10" fmla="*/ 945 w 444"/>
                    <a:gd name="T11" fmla="*/ 790 h 555"/>
                    <a:gd name="T12" fmla="*/ 907 w 444"/>
                    <a:gd name="T13" fmla="*/ 682 h 555"/>
                    <a:gd name="T14" fmla="*/ 907 w 444"/>
                    <a:gd name="T15" fmla="*/ 563 h 555"/>
                    <a:gd name="T16" fmla="*/ 929 w 444"/>
                    <a:gd name="T17" fmla="*/ 450 h 555"/>
                    <a:gd name="T18" fmla="*/ 891 w 444"/>
                    <a:gd name="T19" fmla="*/ 340 h 555"/>
                    <a:gd name="T20" fmla="*/ 891 w 444"/>
                    <a:gd name="T21" fmla="*/ 224 h 555"/>
                    <a:gd name="T22" fmla="*/ 874 w 444"/>
                    <a:gd name="T23" fmla="*/ 109 h 555"/>
                    <a:gd name="T24" fmla="*/ 900 w 444"/>
                    <a:gd name="T25" fmla="*/ 20 h 555"/>
                    <a:gd name="T26" fmla="*/ 874 w 444"/>
                    <a:gd name="T27" fmla="*/ 25 h 555"/>
                    <a:gd name="T28" fmla="*/ 794 w 444"/>
                    <a:gd name="T29" fmla="*/ 0 h 555"/>
                    <a:gd name="T30" fmla="*/ 764 w 444"/>
                    <a:gd name="T31" fmla="*/ 25 h 555"/>
                    <a:gd name="T32" fmla="*/ 717 w 444"/>
                    <a:gd name="T33" fmla="*/ 109 h 555"/>
                    <a:gd name="T34" fmla="*/ 649 w 444"/>
                    <a:gd name="T35" fmla="*/ 137 h 555"/>
                    <a:gd name="T36" fmla="*/ 595 w 444"/>
                    <a:gd name="T37" fmla="*/ 255 h 555"/>
                    <a:gd name="T38" fmla="*/ 595 w 444"/>
                    <a:gd name="T39" fmla="*/ 340 h 555"/>
                    <a:gd name="T40" fmla="*/ 595 w 444"/>
                    <a:gd name="T41" fmla="*/ 450 h 555"/>
                    <a:gd name="T42" fmla="*/ 595 w 444"/>
                    <a:gd name="T43" fmla="*/ 563 h 555"/>
                    <a:gd name="T44" fmla="*/ 535 w 444"/>
                    <a:gd name="T45" fmla="*/ 682 h 555"/>
                    <a:gd name="T46" fmla="*/ 595 w 444"/>
                    <a:gd name="T47" fmla="*/ 760 h 555"/>
                    <a:gd name="T48" fmla="*/ 555 w 444"/>
                    <a:gd name="T49" fmla="*/ 845 h 555"/>
                    <a:gd name="T50" fmla="*/ 478 w 444"/>
                    <a:gd name="T51" fmla="*/ 875 h 555"/>
                    <a:gd name="T52" fmla="*/ 391 w 444"/>
                    <a:gd name="T53" fmla="*/ 845 h 555"/>
                    <a:gd name="T54" fmla="*/ 313 w 444"/>
                    <a:gd name="T55" fmla="*/ 905 h 555"/>
                    <a:gd name="T56" fmla="*/ 241 w 444"/>
                    <a:gd name="T57" fmla="*/ 962 h 555"/>
                    <a:gd name="T58" fmla="*/ 165 w 444"/>
                    <a:gd name="T59" fmla="*/ 991 h 555"/>
                    <a:gd name="T60" fmla="*/ 93 w 444"/>
                    <a:gd name="T61" fmla="*/ 1075 h 555"/>
                    <a:gd name="T62" fmla="*/ 75 w 444"/>
                    <a:gd name="T63" fmla="*/ 1218 h 555"/>
                    <a:gd name="T64" fmla="*/ 15 w 444"/>
                    <a:gd name="T65" fmla="*/ 1331 h 555"/>
                    <a:gd name="T66" fmla="*/ 37 w 444"/>
                    <a:gd name="T67" fmla="*/ 1442 h 555"/>
                    <a:gd name="T68" fmla="*/ 37 w 444"/>
                    <a:gd name="T69" fmla="*/ 1564 h 555"/>
                    <a:gd name="T70" fmla="*/ 15 w 444"/>
                    <a:gd name="T71" fmla="*/ 1620 h 555"/>
                    <a:gd name="T72" fmla="*/ 93 w 444"/>
                    <a:gd name="T73" fmla="*/ 1675 h 555"/>
                    <a:gd name="T74" fmla="*/ 165 w 444"/>
                    <a:gd name="T75" fmla="*/ 1732 h 555"/>
                    <a:gd name="T76" fmla="*/ 241 w 444"/>
                    <a:gd name="T77" fmla="*/ 1702 h 555"/>
                    <a:gd name="T78" fmla="*/ 313 w 444"/>
                    <a:gd name="T79" fmla="*/ 1646 h 555"/>
                    <a:gd name="T80" fmla="*/ 391 w 444"/>
                    <a:gd name="T81" fmla="*/ 1589 h 555"/>
                    <a:gd name="T82" fmla="*/ 375 w 444"/>
                    <a:gd name="T83" fmla="*/ 1472 h 555"/>
                    <a:gd name="T84" fmla="*/ 424 w 444"/>
                    <a:gd name="T85" fmla="*/ 1417 h 555"/>
                    <a:gd name="T86" fmla="*/ 499 w 444"/>
                    <a:gd name="T87" fmla="*/ 1417 h 555"/>
                    <a:gd name="T88" fmla="*/ 572 w 444"/>
                    <a:gd name="T89" fmla="*/ 1442 h 555"/>
                    <a:gd name="T90" fmla="*/ 649 w 444"/>
                    <a:gd name="T91" fmla="*/ 1417 h 555"/>
                    <a:gd name="T92" fmla="*/ 742 w 444"/>
                    <a:gd name="T93" fmla="*/ 1360 h 555"/>
                    <a:gd name="T94" fmla="*/ 808 w 444"/>
                    <a:gd name="T95" fmla="*/ 1306 h 555"/>
                    <a:gd name="T96" fmla="*/ 840 w 444"/>
                    <a:gd name="T97" fmla="*/ 1275 h 5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4"/>
                    <a:gd name="T148" fmla="*/ 0 h 555"/>
                    <a:gd name="T149" fmla="*/ 444 w 444"/>
                    <a:gd name="T150" fmla="*/ 555 h 5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4" h="555">
                      <a:moveTo>
                        <a:pt x="377" y="408"/>
                      </a:moveTo>
                      <a:lnTo>
                        <a:pt x="393" y="390"/>
                      </a:lnTo>
                      <a:lnTo>
                        <a:pt x="410" y="390"/>
                      </a:lnTo>
                      <a:lnTo>
                        <a:pt x="426" y="373"/>
                      </a:lnTo>
                      <a:lnTo>
                        <a:pt x="426" y="354"/>
                      </a:lnTo>
                      <a:lnTo>
                        <a:pt x="426" y="335"/>
                      </a:lnTo>
                      <a:lnTo>
                        <a:pt x="439" y="316"/>
                      </a:lnTo>
                      <a:lnTo>
                        <a:pt x="443" y="317"/>
                      </a:lnTo>
                      <a:lnTo>
                        <a:pt x="434" y="299"/>
                      </a:lnTo>
                      <a:lnTo>
                        <a:pt x="434" y="280"/>
                      </a:lnTo>
                      <a:lnTo>
                        <a:pt x="434" y="261"/>
                      </a:lnTo>
                      <a:lnTo>
                        <a:pt x="417" y="253"/>
                      </a:lnTo>
                      <a:lnTo>
                        <a:pt x="410" y="236"/>
                      </a:lnTo>
                      <a:lnTo>
                        <a:pt x="400" y="218"/>
                      </a:lnTo>
                      <a:lnTo>
                        <a:pt x="393" y="199"/>
                      </a:lnTo>
                      <a:lnTo>
                        <a:pt x="400" y="180"/>
                      </a:lnTo>
                      <a:lnTo>
                        <a:pt x="400" y="163"/>
                      </a:lnTo>
                      <a:lnTo>
                        <a:pt x="410" y="144"/>
                      </a:lnTo>
                      <a:lnTo>
                        <a:pt x="393" y="127"/>
                      </a:lnTo>
                      <a:lnTo>
                        <a:pt x="393" y="109"/>
                      </a:lnTo>
                      <a:lnTo>
                        <a:pt x="393" y="89"/>
                      </a:lnTo>
                      <a:lnTo>
                        <a:pt x="393" y="72"/>
                      </a:lnTo>
                      <a:lnTo>
                        <a:pt x="385" y="53"/>
                      </a:lnTo>
                      <a:lnTo>
                        <a:pt x="385" y="35"/>
                      </a:lnTo>
                      <a:lnTo>
                        <a:pt x="393" y="17"/>
                      </a:lnTo>
                      <a:lnTo>
                        <a:pt x="397" y="6"/>
                      </a:lnTo>
                      <a:lnTo>
                        <a:pt x="395" y="6"/>
                      </a:lnTo>
                      <a:lnTo>
                        <a:pt x="385" y="8"/>
                      </a:lnTo>
                      <a:lnTo>
                        <a:pt x="369" y="0"/>
                      </a:lnTo>
                      <a:lnTo>
                        <a:pt x="351" y="0"/>
                      </a:lnTo>
                      <a:lnTo>
                        <a:pt x="337" y="0"/>
                      </a:lnTo>
                      <a:lnTo>
                        <a:pt x="337" y="8"/>
                      </a:lnTo>
                      <a:lnTo>
                        <a:pt x="337" y="27"/>
                      </a:lnTo>
                      <a:lnTo>
                        <a:pt x="317" y="35"/>
                      </a:lnTo>
                      <a:lnTo>
                        <a:pt x="303" y="35"/>
                      </a:lnTo>
                      <a:lnTo>
                        <a:pt x="286" y="44"/>
                      </a:lnTo>
                      <a:lnTo>
                        <a:pt x="269" y="63"/>
                      </a:lnTo>
                      <a:lnTo>
                        <a:pt x="262" y="82"/>
                      </a:lnTo>
                      <a:lnTo>
                        <a:pt x="245" y="100"/>
                      </a:lnTo>
                      <a:lnTo>
                        <a:pt x="262" y="109"/>
                      </a:lnTo>
                      <a:lnTo>
                        <a:pt x="262" y="127"/>
                      </a:lnTo>
                      <a:lnTo>
                        <a:pt x="262" y="144"/>
                      </a:lnTo>
                      <a:lnTo>
                        <a:pt x="262" y="163"/>
                      </a:lnTo>
                      <a:lnTo>
                        <a:pt x="262" y="180"/>
                      </a:lnTo>
                      <a:lnTo>
                        <a:pt x="245" y="199"/>
                      </a:lnTo>
                      <a:lnTo>
                        <a:pt x="236" y="218"/>
                      </a:lnTo>
                      <a:lnTo>
                        <a:pt x="253" y="226"/>
                      </a:lnTo>
                      <a:lnTo>
                        <a:pt x="262" y="244"/>
                      </a:lnTo>
                      <a:lnTo>
                        <a:pt x="262" y="261"/>
                      </a:lnTo>
                      <a:lnTo>
                        <a:pt x="245" y="271"/>
                      </a:lnTo>
                      <a:lnTo>
                        <a:pt x="229" y="271"/>
                      </a:lnTo>
                      <a:lnTo>
                        <a:pt x="211" y="280"/>
                      </a:lnTo>
                      <a:lnTo>
                        <a:pt x="188" y="271"/>
                      </a:lnTo>
                      <a:lnTo>
                        <a:pt x="172" y="271"/>
                      </a:lnTo>
                      <a:lnTo>
                        <a:pt x="155" y="280"/>
                      </a:lnTo>
                      <a:lnTo>
                        <a:pt x="138" y="290"/>
                      </a:lnTo>
                      <a:lnTo>
                        <a:pt x="123" y="308"/>
                      </a:lnTo>
                      <a:lnTo>
                        <a:pt x="107" y="308"/>
                      </a:lnTo>
                      <a:lnTo>
                        <a:pt x="90" y="317"/>
                      </a:lnTo>
                      <a:lnTo>
                        <a:pt x="73" y="317"/>
                      </a:lnTo>
                      <a:lnTo>
                        <a:pt x="56" y="327"/>
                      </a:lnTo>
                      <a:lnTo>
                        <a:pt x="41" y="344"/>
                      </a:lnTo>
                      <a:lnTo>
                        <a:pt x="41" y="373"/>
                      </a:lnTo>
                      <a:lnTo>
                        <a:pt x="33" y="390"/>
                      </a:lnTo>
                      <a:lnTo>
                        <a:pt x="24" y="408"/>
                      </a:lnTo>
                      <a:lnTo>
                        <a:pt x="7" y="426"/>
                      </a:lnTo>
                      <a:lnTo>
                        <a:pt x="16" y="444"/>
                      </a:lnTo>
                      <a:lnTo>
                        <a:pt x="16" y="462"/>
                      </a:lnTo>
                      <a:lnTo>
                        <a:pt x="24" y="480"/>
                      </a:lnTo>
                      <a:lnTo>
                        <a:pt x="16" y="500"/>
                      </a:lnTo>
                      <a:lnTo>
                        <a:pt x="0" y="518"/>
                      </a:lnTo>
                      <a:lnTo>
                        <a:pt x="7" y="518"/>
                      </a:lnTo>
                      <a:lnTo>
                        <a:pt x="24" y="527"/>
                      </a:lnTo>
                      <a:lnTo>
                        <a:pt x="41" y="537"/>
                      </a:lnTo>
                      <a:lnTo>
                        <a:pt x="56" y="545"/>
                      </a:lnTo>
                      <a:lnTo>
                        <a:pt x="73" y="554"/>
                      </a:lnTo>
                      <a:lnTo>
                        <a:pt x="90" y="554"/>
                      </a:lnTo>
                      <a:lnTo>
                        <a:pt x="107" y="545"/>
                      </a:lnTo>
                      <a:lnTo>
                        <a:pt x="123" y="527"/>
                      </a:lnTo>
                      <a:lnTo>
                        <a:pt x="138" y="527"/>
                      </a:lnTo>
                      <a:lnTo>
                        <a:pt x="165" y="527"/>
                      </a:lnTo>
                      <a:lnTo>
                        <a:pt x="172" y="509"/>
                      </a:lnTo>
                      <a:lnTo>
                        <a:pt x="172" y="490"/>
                      </a:lnTo>
                      <a:lnTo>
                        <a:pt x="165" y="471"/>
                      </a:lnTo>
                      <a:lnTo>
                        <a:pt x="172" y="453"/>
                      </a:lnTo>
                      <a:lnTo>
                        <a:pt x="188" y="453"/>
                      </a:lnTo>
                      <a:lnTo>
                        <a:pt x="205" y="453"/>
                      </a:lnTo>
                      <a:lnTo>
                        <a:pt x="221" y="453"/>
                      </a:lnTo>
                      <a:lnTo>
                        <a:pt x="236" y="453"/>
                      </a:lnTo>
                      <a:lnTo>
                        <a:pt x="253" y="462"/>
                      </a:lnTo>
                      <a:lnTo>
                        <a:pt x="269" y="462"/>
                      </a:lnTo>
                      <a:lnTo>
                        <a:pt x="286" y="453"/>
                      </a:lnTo>
                      <a:lnTo>
                        <a:pt x="303" y="435"/>
                      </a:lnTo>
                      <a:lnTo>
                        <a:pt x="327" y="435"/>
                      </a:lnTo>
                      <a:lnTo>
                        <a:pt x="344" y="426"/>
                      </a:lnTo>
                      <a:lnTo>
                        <a:pt x="356" y="418"/>
                      </a:lnTo>
                      <a:lnTo>
                        <a:pt x="371" y="408"/>
                      </a:lnTo>
                      <a:lnTo>
                        <a:pt x="370" y="408"/>
                      </a:lnTo>
                      <a:lnTo>
                        <a:pt x="377" y="408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3" name="Freeform 33"/>
                <p:cNvSpPr>
                  <a:spLocks noChangeAspect="1"/>
                </p:cNvSpPr>
                <p:nvPr/>
              </p:nvSpPr>
              <p:spPr bwMode="auto">
                <a:xfrm>
                  <a:off x="3440" y="1773"/>
                  <a:ext cx="329" cy="209"/>
                </a:xfrm>
                <a:custGeom>
                  <a:avLst/>
                  <a:gdLst>
                    <a:gd name="T0" fmla="*/ 634 w 279"/>
                    <a:gd name="T1" fmla="*/ 429 h 166"/>
                    <a:gd name="T2" fmla="*/ 634 w 279"/>
                    <a:gd name="T3" fmla="*/ 402 h 166"/>
                    <a:gd name="T4" fmla="*/ 634 w 279"/>
                    <a:gd name="T5" fmla="*/ 344 h 166"/>
                    <a:gd name="T6" fmla="*/ 634 w 279"/>
                    <a:gd name="T7" fmla="*/ 290 h 166"/>
                    <a:gd name="T8" fmla="*/ 614 w 279"/>
                    <a:gd name="T9" fmla="*/ 232 h 166"/>
                    <a:gd name="T10" fmla="*/ 596 w 279"/>
                    <a:gd name="T11" fmla="*/ 171 h 166"/>
                    <a:gd name="T12" fmla="*/ 560 w 279"/>
                    <a:gd name="T13" fmla="*/ 145 h 166"/>
                    <a:gd name="T14" fmla="*/ 525 w 279"/>
                    <a:gd name="T15" fmla="*/ 115 h 166"/>
                    <a:gd name="T16" fmla="*/ 487 w 279"/>
                    <a:gd name="T17" fmla="*/ 115 h 166"/>
                    <a:gd name="T18" fmla="*/ 447 w 279"/>
                    <a:gd name="T19" fmla="*/ 87 h 166"/>
                    <a:gd name="T20" fmla="*/ 409 w 279"/>
                    <a:gd name="T21" fmla="*/ 87 h 166"/>
                    <a:gd name="T22" fmla="*/ 371 w 279"/>
                    <a:gd name="T23" fmla="*/ 87 h 166"/>
                    <a:gd name="T24" fmla="*/ 333 w 279"/>
                    <a:gd name="T25" fmla="*/ 87 h 166"/>
                    <a:gd name="T26" fmla="*/ 295 w 279"/>
                    <a:gd name="T27" fmla="*/ 87 h 166"/>
                    <a:gd name="T28" fmla="*/ 258 w 279"/>
                    <a:gd name="T29" fmla="*/ 29 h 166"/>
                    <a:gd name="T30" fmla="*/ 241 w 279"/>
                    <a:gd name="T31" fmla="*/ 0 h 166"/>
                    <a:gd name="T32" fmla="*/ 204 w 279"/>
                    <a:gd name="T33" fmla="*/ 29 h 166"/>
                    <a:gd name="T34" fmla="*/ 165 w 279"/>
                    <a:gd name="T35" fmla="*/ 59 h 166"/>
                    <a:gd name="T36" fmla="*/ 143 w 279"/>
                    <a:gd name="T37" fmla="*/ 115 h 166"/>
                    <a:gd name="T38" fmla="*/ 127 w 279"/>
                    <a:gd name="T39" fmla="*/ 171 h 166"/>
                    <a:gd name="T40" fmla="*/ 107 w 279"/>
                    <a:gd name="T41" fmla="*/ 232 h 166"/>
                    <a:gd name="T42" fmla="*/ 72 w 279"/>
                    <a:gd name="T43" fmla="*/ 232 h 166"/>
                    <a:gd name="T44" fmla="*/ 37 w 279"/>
                    <a:gd name="T45" fmla="*/ 263 h 166"/>
                    <a:gd name="T46" fmla="*/ 0 w 279"/>
                    <a:gd name="T47" fmla="*/ 317 h 166"/>
                    <a:gd name="T48" fmla="*/ 37 w 279"/>
                    <a:gd name="T49" fmla="*/ 375 h 166"/>
                    <a:gd name="T50" fmla="*/ 72 w 279"/>
                    <a:gd name="T51" fmla="*/ 402 h 166"/>
                    <a:gd name="T52" fmla="*/ 107 w 279"/>
                    <a:gd name="T53" fmla="*/ 375 h 166"/>
                    <a:gd name="T54" fmla="*/ 143 w 279"/>
                    <a:gd name="T55" fmla="*/ 375 h 166"/>
                    <a:gd name="T56" fmla="*/ 182 w 279"/>
                    <a:gd name="T57" fmla="*/ 344 h 166"/>
                    <a:gd name="T58" fmla="*/ 218 w 279"/>
                    <a:gd name="T59" fmla="*/ 317 h 166"/>
                    <a:gd name="T60" fmla="*/ 241 w 279"/>
                    <a:gd name="T61" fmla="*/ 375 h 166"/>
                    <a:gd name="T62" fmla="*/ 204 w 279"/>
                    <a:gd name="T63" fmla="*/ 402 h 166"/>
                    <a:gd name="T64" fmla="*/ 204 w 279"/>
                    <a:gd name="T65" fmla="*/ 460 h 166"/>
                    <a:gd name="T66" fmla="*/ 241 w 279"/>
                    <a:gd name="T67" fmla="*/ 491 h 166"/>
                    <a:gd name="T68" fmla="*/ 281 w 279"/>
                    <a:gd name="T69" fmla="*/ 460 h 166"/>
                    <a:gd name="T70" fmla="*/ 317 w 279"/>
                    <a:gd name="T71" fmla="*/ 491 h 166"/>
                    <a:gd name="T72" fmla="*/ 355 w 279"/>
                    <a:gd name="T73" fmla="*/ 522 h 166"/>
                    <a:gd name="T74" fmla="*/ 371 w 279"/>
                    <a:gd name="T75" fmla="*/ 491 h 166"/>
                    <a:gd name="T76" fmla="*/ 371 w 279"/>
                    <a:gd name="T77" fmla="*/ 429 h 166"/>
                    <a:gd name="T78" fmla="*/ 409 w 279"/>
                    <a:gd name="T79" fmla="*/ 402 h 166"/>
                    <a:gd name="T80" fmla="*/ 447 w 279"/>
                    <a:gd name="T81" fmla="*/ 429 h 166"/>
                    <a:gd name="T82" fmla="*/ 487 w 279"/>
                    <a:gd name="T83" fmla="*/ 429 h 166"/>
                    <a:gd name="T84" fmla="*/ 525 w 279"/>
                    <a:gd name="T85" fmla="*/ 402 h 166"/>
                    <a:gd name="T86" fmla="*/ 560 w 279"/>
                    <a:gd name="T87" fmla="*/ 460 h 166"/>
                    <a:gd name="T88" fmla="*/ 596 w 279"/>
                    <a:gd name="T89" fmla="*/ 460 h 166"/>
                    <a:gd name="T90" fmla="*/ 634 w 279"/>
                    <a:gd name="T91" fmla="*/ 429 h 16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79"/>
                    <a:gd name="T139" fmla="*/ 0 h 166"/>
                    <a:gd name="T140" fmla="*/ 279 w 279"/>
                    <a:gd name="T141" fmla="*/ 166 h 16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79" h="166">
                      <a:moveTo>
                        <a:pt x="278" y="136"/>
                      </a:moveTo>
                      <a:lnTo>
                        <a:pt x="278" y="127"/>
                      </a:lnTo>
                      <a:lnTo>
                        <a:pt x="278" y="109"/>
                      </a:lnTo>
                      <a:lnTo>
                        <a:pt x="278" y="91"/>
                      </a:lnTo>
                      <a:lnTo>
                        <a:pt x="270" y="73"/>
                      </a:lnTo>
                      <a:lnTo>
                        <a:pt x="261" y="54"/>
                      </a:lnTo>
                      <a:lnTo>
                        <a:pt x="246" y="45"/>
                      </a:lnTo>
                      <a:lnTo>
                        <a:pt x="230" y="36"/>
                      </a:lnTo>
                      <a:lnTo>
                        <a:pt x="214" y="36"/>
                      </a:lnTo>
                      <a:lnTo>
                        <a:pt x="196" y="28"/>
                      </a:lnTo>
                      <a:lnTo>
                        <a:pt x="179" y="28"/>
                      </a:lnTo>
                      <a:lnTo>
                        <a:pt x="163" y="28"/>
                      </a:lnTo>
                      <a:lnTo>
                        <a:pt x="146" y="28"/>
                      </a:lnTo>
                      <a:lnTo>
                        <a:pt x="130" y="28"/>
                      </a:lnTo>
                      <a:lnTo>
                        <a:pt x="114" y="9"/>
                      </a:lnTo>
                      <a:lnTo>
                        <a:pt x="106" y="0"/>
                      </a:lnTo>
                      <a:lnTo>
                        <a:pt x="90" y="9"/>
                      </a:lnTo>
                      <a:lnTo>
                        <a:pt x="73" y="18"/>
                      </a:lnTo>
                      <a:lnTo>
                        <a:pt x="63" y="36"/>
                      </a:lnTo>
                      <a:lnTo>
                        <a:pt x="56" y="54"/>
                      </a:lnTo>
                      <a:lnTo>
                        <a:pt x="47" y="73"/>
                      </a:lnTo>
                      <a:lnTo>
                        <a:pt x="31" y="73"/>
                      </a:lnTo>
                      <a:lnTo>
                        <a:pt x="16" y="83"/>
                      </a:lnTo>
                      <a:lnTo>
                        <a:pt x="0" y="100"/>
                      </a:lnTo>
                      <a:lnTo>
                        <a:pt x="16" y="118"/>
                      </a:lnTo>
                      <a:lnTo>
                        <a:pt x="31" y="127"/>
                      </a:lnTo>
                      <a:lnTo>
                        <a:pt x="47" y="118"/>
                      </a:lnTo>
                      <a:lnTo>
                        <a:pt x="63" y="118"/>
                      </a:lnTo>
                      <a:lnTo>
                        <a:pt x="80" y="109"/>
                      </a:lnTo>
                      <a:lnTo>
                        <a:pt x="96" y="100"/>
                      </a:lnTo>
                      <a:lnTo>
                        <a:pt x="106" y="118"/>
                      </a:lnTo>
                      <a:lnTo>
                        <a:pt x="90" y="127"/>
                      </a:lnTo>
                      <a:lnTo>
                        <a:pt x="90" y="145"/>
                      </a:lnTo>
                      <a:lnTo>
                        <a:pt x="106" y="155"/>
                      </a:lnTo>
                      <a:lnTo>
                        <a:pt x="123" y="145"/>
                      </a:lnTo>
                      <a:lnTo>
                        <a:pt x="139" y="155"/>
                      </a:lnTo>
                      <a:lnTo>
                        <a:pt x="155" y="165"/>
                      </a:lnTo>
                      <a:lnTo>
                        <a:pt x="163" y="155"/>
                      </a:lnTo>
                      <a:lnTo>
                        <a:pt x="163" y="136"/>
                      </a:lnTo>
                      <a:lnTo>
                        <a:pt x="179" y="127"/>
                      </a:lnTo>
                      <a:lnTo>
                        <a:pt x="196" y="136"/>
                      </a:lnTo>
                      <a:lnTo>
                        <a:pt x="214" y="136"/>
                      </a:lnTo>
                      <a:lnTo>
                        <a:pt x="230" y="127"/>
                      </a:lnTo>
                      <a:lnTo>
                        <a:pt x="246" y="145"/>
                      </a:lnTo>
                      <a:lnTo>
                        <a:pt x="261" y="145"/>
                      </a:lnTo>
                      <a:lnTo>
                        <a:pt x="278" y="136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4" name="Freeform 34"/>
                <p:cNvSpPr>
                  <a:spLocks noChangeAspect="1"/>
                </p:cNvSpPr>
                <p:nvPr/>
              </p:nvSpPr>
              <p:spPr bwMode="auto">
                <a:xfrm>
                  <a:off x="3198" y="1602"/>
                  <a:ext cx="369" cy="453"/>
                </a:xfrm>
                <a:custGeom>
                  <a:avLst/>
                  <a:gdLst>
                    <a:gd name="T0" fmla="*/ 473 w 312"/>
                    <a:gd name="T1" fmla="*/ 746 h 360"/>
                    <a:gd name="T2" fmla="*/ 545 w 312"/>
                    <a:gd name="T3" fmla="*/ 657 h 360"/>
                    <a:gd name="T4" fmla="*/ 604 w 312"/>
                    <a:gd name="T5" fmla="*/ 600 h 360"/>
                    <a:gd name="T6" fmla="*/ 643 w 312"/>
                    <a:gd name="T7" fmla="*/ 486 h 360"/>
                    <a:gd name="T8" fmla="*/ 719 w 312"/>
                    <a:gd name="T9" fmla="*/ 429 h 360"/>
                    <a:gd name="T10" fmla="*/ 660 w 312"/>
                    <a:gd name="T11" fmla="*/ 404 h 360"/>
                    <a:gd name="T12" fmla="*/ 588 w 312"/>
                    <a:gd name="T13" fmla="*/ 342 h 360"/>
                    <a:gd name="T14" fmla="*/ 527 w 312"/>
                    <a:gd name="T15" fmla="*/ 262 h 360"/>
                    <a:gd name="T16" fmla="*/ 453 w 312"/>
                    <a:gd name="T17" fmla="*/ 167 h 360"/>
                    <a:gd name="T18" fmla="*/ 361 w 312"/>
                    <a:gd name="T19" fmla="*/ 86 h 360"/>
                    <a:gd name="T20" fmla="*/ 265 w 312"/>
                    <a:gd name="T21" fmla="*/ 25 h 360"/>
                    <a:gd name="T22" fmla="*/ 189 w 312"/>
                    <a:gd name="T23" fmla="*/ 0 h 360"/>
                    <a:gd name="T24" fmla="*/ 115 w 312"/>
                    <a:gd name="T25" fmla="*/ 25 h 360"/>
                    <a:gd name="T26" fmla="*/ 35 w 312"/>
                    <a:gd name="T27" fmla="*/ 25 h 360"/>
                    <a:gd name="T28" fmla="*/ 28 w 312"/>
                    <a:gd name="T29" fmla="*/ 20 h 360"/>
                    <a:gd name="T30" fmla="*/ 0 w 312"/>
                    <a:gd name="T31" fmla="*/ 115 h 360"/>
                    <a:gd name="T32" fmla="*/ 15 w 312"/>
                    <a:gd name="T33" fmla="*/ 232 h 360"/>
                    <a:gd name="T34" fmla="*/ 15 w 312"/>
                    <a:gd name="T35" fmla="*/ 342 h 360"/>
                    <a:gd name="T36" fmla="*/ 57 w 312"/>
                    <a:gd name="T37" fmla="*/ 462 h 360"/>
                    <a:gd name="T38" fmla="*/ 35 w 312"/>
                    <a:gd name="T39" fmla="*/ 574 h 360"/>
                    <a:gd name="T40" fmla="*/ 35 w 312"/>
                    <a:gd name="T41" fmla="*/ 692 h 360"/>
                    <a:gd name="T42" fmla="*/ 75 w 312"/>
                    <a:gd name="T43" fmla="*/ 803 h 360"/>
                    <a:gd name="T44" fmla="*/ 115 w 312"/>
                    <a:gd name="T45" fmla="*/ 887 h 360"/>
                    <a:gd name="T46" fmla="*/ 130 w 312"/>
                    <a:gd name="T47" fmla="*/ 1005 h 360"/>
                    <a:gd name="T48" fmla="*/ 125 w 312"/>
                    <a:gd name="T49" fmla="*/ 993 h 360"/>
                    <a:gd name="T50" fmla="*/ 189 w 312"/>
                    <a:gd name="T51" fmla="*/ 1036 h 360"/>
                    <a:gd name="T52" fmla="*/ 265 w 312"/>
                    <a:gd name="T53" fmla="*/ 1005 h 360"/>
                    <a:gd name="T54" fmla="*/ 342 w 312"/>
                    <a:gd name="T55" fmla="*/ 1087 h 360"/>
                    <a:gd name="T56" fmla="*/ 397 w 312"/>
                    <a:gd name="T57" fmla="*/ 1110 h 360"/>
                    <a:gd name="T58" fmla="*/ 468 w 312"/>
                    <a:gd name="T59" fmla="*/ 1047 h 360"/>
                    <a:gd name="T60" fmla="*/ 473 w 312"/>
                    <a:gd name="T61" fmla="*/ 949 h 360"/>
                    <a:gd name="T62" fmla="*/ 491 w 312"/>
                    <a:gd name="T63" fmla="*/ 832 h 360"/>
                    <a:gd name="T64" fmla="*/ 511 w 312"/>
                    <a:gd name="T65" fmla="*/ 803 h 3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12"/>
                    <a:gd name="T100" fmla="*/ 0 h 360"/>
                    <a:gd name="T101" fmla="*/ 312 w 312"/>
                    <a:gd name="T102" fmla="*/ 360 h 3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12" h="360">
                      <a:moveTo>
                        <a:pt x="221" y="254"/>
                      </a:moveTo>
                      <a:lnTo>
                        <a:pt x="205" y="236"/>
                      </a:lnTo>
                      <a:lnTo>
                        <a:pt x="221" y="219"/>
                      </a:lnTo>
                      <a:lnTo>
                        <a:pt x="236" y="208"/>
                      </a:lnTo>
                      <a:lnTo>
                        <a:pt x="254" y="208"/>
                      </a:lnTo>
                      <a:lnTo>
                        <a:pt x="261" y="190"/>
                      </a:lnTo>
                      <a:lnTo>
                        <a:pt x="268" y="173"/>
                      </a:lnTo>
                      <a:lnTo>
                        <a:pt x="278" y="154"/>
                      </a:lnTo>
                      <a:lnTo>
                        <a:pt x="295" y="146"/>
                      </a:lnTo>
                      <a:lnTo>
                        <a:pt x="311" y="136"/>
                      </a:lnTo>
                      <a:lnTo>
                        <a:pt x="301" y="128"/>
                      </a:lnTo>
                      <a:lnTo>
                        <a:pt x="285" y="128"/>
                      </a:lnTo>
                      <a:lnTo>
                        <a:pt x="268" y="117"/>
                      </a:lnTo>
                      <a:lnTo>
                        <a:pt x="254" y="109"/>
                      </a:lnTo>
                      <a:lnTo>
                        <a:pt x="246" y="90"/>
                      </a:lnTo>
                      <a:lnTo>
                        <a:pt x="228" y="83"/>
                      </a:lnTo>
                      <a:lnTo>
                        <a:pt x="212" y="62"/>
                      </a:lnTo>
                      <a:lnTo>
                        <a:pt x="196" y="53"/>
                      </a:lnTo>
                      <a:lnTo>
                        <a:pt x="179" y="45"/>
                      </a:lnTo>
                      <a:lnTo>
                        <a:pt x="156" y="27"/>
                      </a:lnTo>
                      <a:lnTo>
                        <a:pt x="131" y="17"/>
                      </a:lnTo>
                      <a:lnTo>
                        <a:pt x="114" y="8"/>
                      </a:lnTo>
                      <a:lnTo>
                        <a:pt x="98" y="0"/>
                      </a:lnTo>
                      <a:lnTo>
                        <a:pt x="81" y="0"/>
                      </a:lnTo>
                      <a:lnTo>
                        <a:pt x="64" y="8"/>
                      </a:lnTo>
                      <a:lnTo>
                        <a:pt x="49" y="8"/>
                      </a:lnTo>
                      <a:lnTo>
                        <a:pt x="32" y="8"/>
                      </a:lnTo>
                      <a:lnTo>
                        <a:pt x="15" y="8"/>
                      </a:lnTo>
                      <a:lnTo>
                        <a:pt x="16" y="6"/>
                      </a:lnTo>
                      <a:lnTo>
                        <a:pt x="12" y="6"/>
                      </a:lnTo>
                      <a:lnTo>
                        <a:pt x="7" y="17"/>
                      </a:lnTo>
                      <a:lnTo>
                        <a:pt x="0" y="36"/>
                      </a:lnTo>
                      <a:lnTo>
                        <a:pt x="0" y="53"/>
                      </a:lnTo>
                      <a:lnTo>
                        <a:pt x="7" y="73"/>
                      </a:lnTo>
                      <a:lnTo>
                        <a:pt x="7" y="90"/>
                      </a:lnTo>
                      <a:lnTo>
                        <a:pt x="7" y="109"/>
                      </a:lnTo>
                      <a:lnTo>
                        <a:pt x="7" y="128"/>
                      </a:lnTo>
                      <a:lnTo>
                        <a:pt x="25" y="146"/>
                      </a:lnTo>
                      <a:lnTo>
                        <a:pt x="15" y="163"/>
                      </a:lnTo>
                      <a:lnTo>
                        <a:pt x="15" y="182"/>
                      </a:lnTo>
                      <a:lnTo>
                        <a:pt x="7" y="199"/>
                      </a:lnTo>
                      <a:lnTo>
                        <a:pt x="15" y="219"/>
                      </a:lnTo>
                      <a:lnTo>
                        <a:pt x="25" y="236"/>
                      </a:lnTo>
                      <a:lnTo>
                        <a:pt x="32" y="254"/>
                      </a:lnTo>
                      <a:lnTo>
                        <a:pt x="49" y="263"/>
                      </a:lnTo>
                      <a:lnTo>
                        <a:pt x="49" y="281"/>
                      </a:lnTo>
                      <a:lnTo>
                        <a:pt x="49" y="300"/>
                      </a:lnTo>
                      <a:lnTo>
                        <a:pt x="57" y="319"/>
                      </a:lnTo>
                      <a:lnTo>
                        <a:pt x="49" y="319"/>
                      </a:lnTo>
                      <a:lnTo>
                        <a:pt x="54" y="315"/>
                      </a:lnTo>
                      <a:lnTo>
                        <a:pt x="64" y="328"/>
                      </a:lnTo>
                      <a:lnTo>
                        <a:pt x="81" y="328"/>
                      </a:lnTo>
                      <a:lnTo>
                        <a:pt x="98" y="319"/>
                      </a:lnTo>
                      <a:lnTo>
                        <a:pt x="114" y="319"/>
                      </a:lnTo>
                      <a:lnTo>
                        <a:pt x="131" y="328"/>
                      </a:lnTo>
                      <a:lnTo>
                        <a:pt x="147" y="345"/>
                      </a:lnTo>
                      <a:lnTo>
                        <a:pt x="164" y="359"/>
                      </a:lnTo>
                      <a:lnTo>
                        <a:pt x="172" y="352"/>
                      </a:lnTo>
                      <a:lnTo>
                        <a:pt x="182" y="331"/>
                      </a:lnTo>
                      <a:lnTo>
                        <a:pt x="202" y="331"/>
                      </a:lnTo>
                      <a:lnTo>
                        <a:pt x="205" y="319"/>
                      </a:lnTo>
                      <a:lnTo>
                        <a:pt x="205" y="300"/>
                      </a:lnTo>
                      <a:lnTo>
                        <a:pt x="212" y="281"/>
                      </a:lnTo>
                      <a:lnTo>
                        <a:pt x="212" y="263"/>
                      </a:lnTo>
                      <a:lnTo>
                        <a:pt x="218" y="254"/>
                      </a:lnTo>
                      <a:lnTo>
                        <a:pt x="221" y="254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5" name="Freeform 35"/>
                <p:cNvSpPr>
                  <a:spLocks noChangeAspect="1"/>
                </p:cNvSpPr>
                <p:nvPr/>
              </p:nvSpPr>
              <p:spPr bwMode="auto">
                <a:xfrm>
                  <a:off x="3467" y="2148"/>
                  <a:ext cx="295" cy="234"/>
                </a:xfrm>
                <a:custGeom>
                  <a:avLst/>
                  <a:gdLst>
                    <a:gd name="T0" fmla="*/ 1 w 250"/>
                    <a:gd name="T1" fmla="*/ 91 h 186"/>
                    <a:gd name="T2" fmla="*/ 41 w 250"/>
                    <a:gd name="T3" fmla="*/ 29 h 186"/>
                    <a:gd name="T4" fmla="*/ 77 w 250"/>
                    <a:gd name="T5" fmla="*/ 29 h 186"/>
                    <a:gd name="T6" fmla="*/ 117 w 250"/>
                    <a:gd name="T7" fmla="*/ 29 h 186"/>
                    <a:gd name="T8" fmla="*/ 153 w 250"/>
                    <a:gd name="T9" fmla="*/ 91 h 186"/>
                    <a:gd name="T10" fmla="*/ 191 w 250"/>
                    <a:gd name="T11" fmla="*/ 118 h 186"/>
                    <a:gd name="T12" fmla="*/ 229 w 250"/>
                    <a:gd name="T13" fmla="*/ 118 h 186"/>
                    <a:gd name="T14" fmla="*/ 270 w 250"/>
                    <a:gd name="T15" fmla="*/ 118 h 186"/>
                    <a:gd name="T16" fmla="*/ 310 w 250"/>
                    <a:gd name="T17" fmla="*/ 118 h 186"/>
                    <a:gd name="T18" fmla="*/ 343 w 250"/>
                    <a:gd name="T19" fmla="*/ 91 h 186"/>
                    <a:gd name="T20" fmla="*/ 381 w 250"/>
                    <a:gd name="T21" fmla="*/ 62 h 186"/>
                    <a:gd name="T22" fmla="*/ 418 w 250"/>
                    <a:gd name="T23" fmla="*/ 0 h 186"/>
                    <a:gd name="T24" fmla="*/ 455 w 250"/>
                    <a:gd name="T25" fmla="*/ 0 h 186"/>
                    <a:gd name="T26" fmla="*/ 493 w 250"/>
                    <a:gd name="T27" fmla="*/ 0 h 186"/>
                    <a:gd name="T28" fmla="*/ 529 w 250"/>
                    <a:gd name="T29" fmla="*/ 0 h 186"/>
                    <a:gd name="T30" fmla="*/ 570 w 250"/>
                    <a:gd name="T31" fmla="*/ 29 h 186"/>
                    <a:gd name="T32" fmla="*/ 564 w 250"/>
                    <a:gd name="T33" fmla="*/ 38 h 186"/>
                    <a:gd name="T34" fmla="*/ 550 w 250"/>
                    <a:gd name="T35" fmla="*/ 62 h 186"/>
                    <a:gd name="T36" fmla="*/ 512 w 250"/>
                    <a:gd name="T37" fmla="*/ 125 h 186"/>
                    <a:gd name="T38" fmla="*/ 473 w 250"/>
                    <a:gd name="T39" fmla="*/ 180 h 186"/>
                    <a:gd name="T40" fmla="*/ 438 w 250"/>
                    <a:gd name="T41" fmla="*/ 215 h 186"/>
                    <a:gd name="T42" fmla="*/ 398 w 250"/>
                    <a:gd name="T43" fmla="*/ 270 h 186"/>
                    <a:gd name="T44" fmla="*/ 358 w 250"/>
                    <a:gd name="T45" fmla="*/ 294 h 186"/>
                    <a:gd name="T46" fmla="*/ 341 w 250"/>
                    <a:gd name="T47" fmla="*/ 354 h 186"/>
                    <a:gd name="T48" fmla="*/ 303 w 250"/>
                    <a:gd name="T49" fmla="*/ 380 h 186"/>
                    <a:gd name="T50" fmla="*/ 310 w 250"/>
                    <a:gd name="T51" fmla="*/ 387 h 186"/>
                    <a:gd name="T52" fmla="*/ 283 w 250"/>
                    <a:gd name="T53" fmla="*/ 410 h 186"/>
                    <a:gd name="T54" fmla="*/ 245 w 250"/>
                    <a:gd name="T55" fmla="*/ 424 h 186"/>
                    <a:gd name="T56" fmla="*/ 214 w 250"/>
                    <a:gd name="T57" fmla="*/ 465 h 186"/>
                    <a:gd name="T58" fmla="*/ 165 w 250"/>
                    <a:gd name="T59" fmla="*/ 526 h 186"/>
                    <a:gd name="T60" fmla="*/ 153 w 250"/>
                    <a:gd name="T61" fmla="*/ 584 h 186"/>
                    <a:gd name="T62" fmla="*/ 144 w 250"/>
                    <a:gd name="T63" fmla="*/ 584 h 186"/>
                    <a:gd name="T64" fmla="*/ 131 w 250"/>
                    <a:gd name="T65" fmla="*/ 584 h 186"/>
                    <a:gd name="T66" fmla="*/ 93 w 250"/>
                    <a:gd name="T67" fmla="*/ 584 h 186"/>
                    <a:gd name="T68" fmla="*/ 57 w 250"/>
                    <a:gd name="T69" fmla="*/ 554 h 186"/>
                    <a:gd name="T70" fmla="*/ 18 w 250"/>
                    <a:gd name="T71" fmla="*/ 526 h 186"/>
                    <a:gd name="T72" fmla="*/ 0 w 250"/>
                    <a:gd name="T73" fmla="*/ 465 h 186"/>
                    <a:gd name="T74" fmla="*/ 0 w 250"/>
                    <a:gd name="T75" fmla="*/ 410 h 186"/>
                    <a:gd name="T76" fmla="*/ 39 w 250"/>
                    <a:gd name="T77" fmla="*/ 410 h 186"/>
                    <a:gd name="T78" fmla="*/ 57 w 250"/>
                    <a:gd name="T79" fmla="*/ 354 h 186"/>
                    <a:gd name="T80" fmla="*/ 77 w 250"/>
                    <a:gd name="T81" fmla="*/ 294 h 186"/>
                    <a:gd name="T82" fmla="*/ 77 w 250"/>
                    <a:gd name="T83" fmla="*/ 240 h 186"/>
                    <a:gd name="T84" fmla="*/ 39 w 250"/>
                    <a:gd name="T85" fmla="*/ 215 h 186"/>
                    <a:gd name="T86" fmla="*/ 0 w 250"/>
                    <a:gd name="T87" fmla="*/ 106 h 186"/>
                    <a:gd name="T88" fmla="*/ 1 w 250"/>
                    <a:gd name="T89" fmla="*/ 91 h 18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50"/>
                    <a:gd name="T136" fmla="*/ 0 h 186"/>
                    <a:gd name="T137" fmla="*/ 250 w 250"/>
                    <a:gd name="T138" fmla="*/ 186 h 18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50" h="186">
                      <a:moveTo>
                        <a:pt x="1" y="29"/>
                      </a:moveTo>
                      <a:lnTo>
                        <a:pt x="18" y="9"/>
                      </a:lnTo>
                      <a:lnTo>
                        <a:pt x="34" y="9"/>
                      </a:lnTo>
                      <a:lnTo>
                        <a:pt x="51" y="9"/>
                      </a:lnTo>
                      <a:lnTo>
                        <a:pt x="67" y="29"/>
                      </a:lnTo>
                      <a:lnTo>
                        <a:pt x="83" y="38"/>
                      </a:lnTo>
                      <a:lnTo>
                        <a:pt x="100" y="38"/>
                      </a:lnTo>
                      <a:lnTo>
                        <a:pt x="118" y="38"/>
                      </a:lnTo>
                      <a:lnTo>
                        <a:pt x="136" y="38"/>
                      </a:lnTo>
                      <a:lnTo>
                        <a:pt x="150" y="29"/>
                      </a:lnTo>
                      <a:lnTo>
                        <a:pt x="167" y="20"/>
                      </a:lnTo>
                      <a:lnTo>
                        <a:pt x="182" y="0"/>
                      </a:lnTo>
                      <a:lnTo>
                        <a:pt x="199" y="0"/>
                      </a:lnTo>
                      <a:lnTo>
                        <a:pt x="215" y="0"/>
                      </a:lnTo>
                      <a:lnTo>
                        <a:pt x="231" y="0"/>
                      </a:lnTo>
                      <a:lnTo>
                        <a:pt x="249" y="9"/>
                      </a:lnTo>
                      <a:lnTo>
                        <a:pt x="247" y="12"/>
                      </a:lnTo>
                      <a:lnTo>
                        <a:pt x="241" y="20"/>
                      </a:lnTo>
                      <a:lnTo>
                        <a:pt x="224" y="40"/>
                      </a:lnTo>
                      <a:lnTo>
                        <a:pt x="207" y="57"/>
                      </a:lnTo>
                      <a:lnTo>
                        <a:pt x="191" y="68"/>
                      </a:lnTo>
                      <a:lnTo>
                        <a:pt x="174" y="86"/>
                      </a:lnTo>
                      <a:lnTo>
                        <a:pt x="157" y="94"/>
                      </a:lnTo>
                      <a:lnTo>
                        <a:pt x="149" y="112"/>
                      </a:lnTo>
                      <a:lnTo>
                        <a:pt x="133" y="121"/>
                      </a:lnTo>
                      <a:lnTo>
                        <a:pt x="136" y="123"/>
                      </a:lnTo>
                      <a:lnTo>
                        <a:pt x="124" y="130"/>
                      </a:lnTo>
                      <a:lnTo>
                        <a:pt x="107" y="134"/>
                      </a:lnTo>
                      <a:lnTo>
                        <a:pt x="93" y="148"/>
                      </a:lnTo>
                      <a:lnTo>
                        <a:pt x="73" y="167"/>
                      </a:lnTo>
                      <a:lnTo>
                        <a:pt x="67" y="185"/>
                      </a:lnTo>
                      <a:lnTo>
                        <a:pt x="63" y="185"/>
                      </a:lnTo>
                      <a:lnTo>
                        <a:pt x="58" y="185"/>
                      </a:lnTo>
                      <a:lnTo>
                        <a:pt x="41" y="185"/>
                      </a:lnTo>
                      <a:lnTo>
                        <a:pt x="25" y="176"/>
                      </a:lnTo>
                      <a:lnTo>
                        <a:pt x="8" y="167"/>
                      </a:lnTo>
                      <a:lnTo>
                        <a:pt x="0" y="148"/>
                      </a:lnTo>
                      <a:lnTo>
                        <a:pt x="0" y="130"/>
                      </a:lnTo>
                      <a:lnTo>
                        <a:pt x="17" y="130"/>
                      </a:lnTo>
                      <a:lnTo>
                        <a:pt x="25" y="112"/>
                      </a:lnTo>
                      <a:lnTo>
                        <a:pt x="34" y="94"/>
                      </a:lnTo>
                      <a:lnTo>
                        <a:pt x="34" y="76"/>
                      </a:lnTo>
                      <a:lnTo>
                        <a:pt x="17" y="68"/>
                      </a:lnTo>
                      <a:lnTo>
                        <a:pt x="0" y="33"/>
                      </a:lnTo>
                      <a:lnTo>
                        <a:pt x="1" y="29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6" name="Freeform 36"/>
                <p:cNvSpPr>
                  <a:spLocks noChangeAspect="1"/>
                </p:cNvSpPr>
                <p:nvPr/>
              </p:nvSpPr>
              <p:spPr bwMode="auto">
                <a:xfrm>
                  <a:off x="2698" y="2115"/>
                  <a:ext cx="849" cy="862"/>
                </a:xfrm>
                <a:custGeom>
                  <a:avLst/>
                  <a:gdLst>
                    <a:gd name="T0" fmla="*/ 977 w 721"/>
                    <a:gd name="T1" fmla="*/ 1904 h 685"/>
                    <a:gd name="T2" fmla="*/ 1032 w 721"/>
                    <a:gd name="T3" fmla="*/ 1783 h 685"/>
                    <a:gd name="T4" fmla="*/ 1093 w 721"/>
                    <a:gd name="T5" fmla="*/ 1612 h 685"/>
                    <a:gd name="T6" fmla="*/ 977 w 721"/>
                    <a:gd name="T7" fmla="*/ 1550 h 685"/>
                    <a:gd name="T8" fmla="*/ 830 w 721"/>
                    <a:gd name="T9" fmla="*/ 1525 h 685"/>
                    <a:gd name="T10" fmla="*/ 724 w 721"/>
                    <a:gd name="T11" fmla="*/ 1411 h 685"/>
                    <a:gd name="T12" fmla="*/ 588 w 721"/>
                    <a:gd name="T13" fmla="*/ 1294 h 685"/>
                    <a:gd name="T14" fmla="*/ 477 w 721"/>
                    <a:gd name="T15" fmla="*/ 1328 h 685"/>
                    <a:gd name="T16" fmla="*/ 369 w 721"/>
                    <a:gd name="T17" fmla="*/ 1209 h 685"/>
                    <a:gd name="T18" fmla="*/ 240 w 721"/>
                    <a:gd name="T19" fmla="*/ 1270 h 685"/>
                    <a:gd name="T20" fmla="*/ 107 w 721"/>
                    <a:gd name="T21" fmla="*/ 1411 h 685"/>
                    <a:gd name="T22" fmla="*/ 34 w 721"/>
                    <a:gd name="T23" fmla="*/ 1380 h 685"/>
                    <a:gd name="T24" fmla="*/ 75 w 721"/>
                    <a:gd name="T25" fmla="*/ 1328 h 685"/>
                    <a:gd name="T26" fmla="*/ 55 w 721"/>
                    <a:gd name="T27" fmla="*/ 1175 h 685"/>
                    <a:gd name="T28" fmla="*/ 15 w 721"/>
                    <a:gd name="T29" fmla="*/ 1036 h 685"/>
                    <a:gd name="T30" fmla="*/ 55 w 721"/>
                    <a:gd name="T31" fmla="*/ 893 h 685"/>
                    <a:gd name="T32" fmla="*/ 39 w 721"/>
                    <a:gd name="T33" fmla="*/ 747 h 685"/>
                    <a:gd name="T34" fmla="*/ 75 w 721"/>
                    <a:gd name="T35" fmla="*/ 608 h 685"/>
                    <a:gd name="T36" fmla="*/ 0 w 721"/>
                    <a:gd name="T37" fmla="*/ 550 h 685"/>
                    <a:gd name="T38" fmla="*/ 75 w 721"/>
                    <a:gd name="T39" fmla="*/ 400 h 685"/>
                    <a:gd name="T40" fmla="*/ 150 w 721"/>
                    <a:gd name="T41" fmla="*/ 370 h 685"/>
                    <a:gd name="T42" fmla="*/ 257 w 721"/>
                    <a:gd name="T43" fmla="*/ 464 h 685"/>
                    <a:gd name="T44" fmla="*/ 369 w 721"/>
                    <a:gd name="T45" fmla="*/ 370 h 685"/>
                    <a:gd name="T46" fmla="*/ 477 w 721"/>
                    <a:gd name="T47" fmla="*/ 321 h 685"/>
                    <a:gd name="T48" fmla="*/ 477 w 721"/>
                    <a:gd name="T49" fmla="*/ 145 h 685"/>
                    <a:gd name="T50" fmla="*/ 588 w 721"/>
                    <a:gd name="T51" fmla="*/ 145 h 685"/>
                    <a:gd name="T52" fmla="*/ 697 w 721"/>
                    <a:gd name="T53" fmla="*/ 172 h 685"/>
                    <a:gd name="T54" fmla="*/ 830 w 721"/>
                    <a:gd name="T55" fmla="*/ 87 h 685"/>
                    <a:gd name="T56" fmla="*/ 930 w 721"/>
                    <a:gd name="T57" fmla="*/ 0 h 685"/>
                    <a:gd name="T58" fmla="*/ 977 w 721"/>
                    <a:gd name="T59" fmla="*/ 57 h 685"/>
                    <a:gd name="T60" fmla="*/ 1032 w 721"/>
                    <a:gd name="T61" fmla="*/ 203 h 685"/>
                    <a:gd name="T62" fmla="*/ 1169 w 721"/>
                    <a:gd name="T63" fmla="*/ 117 h 685"/>
                    <a:gd name="T64" fmla="*/ 1298 w 721"/>
                    <a:gd name="T65" fmla="*/ 0 h 685"/>
                    <a:gd name="T66" fmla="*/ 1406 w 721"/>
                    <a:gd name="T67" fmla="*/ 57 h 685"/>
                    <a:gd name="T68" fmla="*/ 1481 w 721"/>
                    <a:gd name="T69" fmla="*/ 172 h 685"/>
                    <a:gd name="T70" fmla="*/ 1553 w 721"/>
                    <a:gd name="T71" fmla="*/ 321 h 685"/>
                    <a:gd name="T72" fmla="*/ 1517 w 721"/>
                    <a:gd name="T73" fmla="*/ 486 h 685"/>
                    <a:gd name="T74" fmla="*/ 1505 w 721"/>
                    <a:gd name="T75" fmla="*/ 608 h 685"/>
                    <a:gd name="T76" fmla="*/ 1610 w 721"/>
                    <a:gd name="T77" fmla="*/ 662 h 685"/>
                    <a:gd name="T78" fmla="*/ 1610 w 721"/>
                    <a:gd name="T79" fmla="*/ 722 h 685"/>
                    <a:gd name="T80" fmla="*/ 1517 w 721"/>
                    <a:gd name="T81" fmla="*/ 834 h 685"/>
                    <a:gd name="T82" fmla="*/ 1442 w 721"/>
                    <a:gd name="T83" fmla="*/ 950 h 685"/>
                    <a:gd name="T84" fmla="*/ 1365 w 721"/>
                    <a:gd name="T85" fmla="*/ 950 h 685"/>
                    <a:gd name="T86" fmla="*/ 1318 w 721"/>
                    <a:gd name="T87" fmla="*/ 1096 h 685"/>
                    <a:gd name="T88" fmla="*/ 1296 w 721"/>
                    <a:gd name="T89" fmla="*/ 1294 h 685"/>
                    <a:gd name="T90" fmla="*/ 1278 w 721"/>
                    <a:gd name="T91" fmla="*/ 1495 h 685"/>
                    <a:gd name="T92" fmla="*/ 1278 w 721"/>
                    <a:gd name="T93" fmla="*/ 1671 h 685"/>
                    <a:gd name="T94" fmla="*/ 1239 w 721"/>
                    <a:gd name="T95" fmla="*/ 1812 h 685"/>
                    <a:gd name="T96" fmla="*/ 1221 w 721"/>
                    <a:gd name="T97" fmla="*/ 1987 h 685"/>
                    <a:gd name="T98" fmla="*/ 1147 w 721"/>
                    <a:gd name="T99" fmla="*/ 2134 h 685"/>
                    <a:gd name="T100" fmla="*/ 1093 w 721"/>
                    <a:gd name="T101" fmla="*/ 2103 h 685"/>
                    <a:gd name="T102" fmla="*/ 1032 w 721"/>
                    <a:gd name="T103" fmla="*/ 2012 h 68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21"/>
                    <a:gd name="T157" fmla="*/ 0 h 685"/>
                    <a:gd name="T158" fmla="*/ 721 w 721"/>
                    <a:gd name="T159" fmla="*/ 685 h 68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21" h="685">
                      <a:moveTo>
                        <a:pt x="456" y="638"/>
                      </a:moveTo>
                      <a:lnTo>
                        <a:pt x="449" y="620"/>
                      </a:lnTo>
                      <a:lnTo>
                        <a:pt x="432" y="603"/>
                      </a:lnTo>
                      <a:lnTo>
                        <a:pt x="432" y="584"/>
                      </a:lnTo>
                      <a:lnTo>
                        <a:pt x="440" y="565"/>
                      </a:lnTo>
                      <a:lnTo>
                        <a:pt x="456" y="565"/>
                      </a:lnTo>
                      <a:lnTo>
                        <a:pt x="474" y="546"/>
                      </a:lnTo>
                      <a:lnTo>
                        <a:pt x="489" y="529"/>
                      </a:lnTo>
                      <a:lnTo>
                        <a:pt x="482" y="511"/>
                      </a:lnTo>
                      <a:lnTo>
                        <a:pt x="466" y="501"/>
                      </a:lnTo>
                      <a:lnTo>
                        <a:pt x="440" y="511"/>
                      </a:lnTo>
                      <a:lnTo>
                        <a:pt x="432" y="491"/>
                      </a:lnTo>
                      <a:lnTo>
                        <a:pt x="408" y="501"/>
                      </a:lnTo>
                      <a:lnTo>
                        <a:pt x="391" y="491"/>
                      </a:lnTo>
                      <a:lnTo>
                        <a:pt x="367" y="483"/>
                      </a:lnTo>
                      <a:lnTo>
                        <a:pt x="360" y="464"/>
                      </a:lnTo>
                      <a:lnTo>
                        <a:pt x="336" y="456"/>
                      </a:lnTo>
                      <a:lnTo>
                        <a:pt x="319" y="447"/>
                      </a:lnTo>
                      <a:lnTo>
                        <a:pt x="302" y="447"/>
                      </a:lnTo>
                      <a:lnTo>
                        <a:pt x="276" y="428"/>
                      </a:lnTo>
                      <a:lnTo>
                        <a:pt x="260" y="410"/>
                      </a:lnTo>
                      <a:lnTo>
                        <a:pt x="243" y="410"/>
                      </a:lnTo>
                      <a:lnTo>
                        <a:pt x="229" y="420"/>
                      </a:lnTo>
                      <a:lnTo>
                        <a:pt x="211" y="420"/>
                      </a:lnTo>
                      <a:lnTo>
                        <a:pt x="180" y="410"/>
                      </a:lnTo>
                      <a:lnTo>
                        <a:pt x="180" y="392"/>
                      </a:lnTo>
                      <a:lnTo>
                        <a:pt x="163" y="383"/>
                      </a:lnTo>
                      <a:lnTo>
                        <a:pt x="138" y="383"/>
                      </a:lnTo>
                      <a:lnTo>
                        <a:pt x="121" y="392"/>
                      </a:lnTo>
                      <a:lnTo>
                        <a:pt x="106" y="402"/>
                      </a:lnTo>
                      <a:lnTo>
                        <a:pt x="88" y="420"/>
                      </a:lnTo>
                      <a:lnTo>
                        <a:pt x="72" y="428"/>
                      </a:lnTo>
                      <a:lnTo>
                        <a:pt x="47" y="447"/>
                      </a:lnTo>
                      <a:lnTo>
                        <a:pt x="40" y="447"/>
                      </a:lnTo>
                      <a:lnTo>
                        <a:pt x="24" y="456"/>
                      </a:lnTo>
                      <a:lnTo>
                        <a:pt x="15" y="438"/>
                      </a:lnTo>
                      <a:lnTo>
                        <a:pt x="15" y="428"/>
                      </a:lnTo>
                      <a:lnTo>
                        <a:pt x="17" y="428"/>
                      </a:lnTo>
                      <a:lnTo>
                        <a:pt x="33" y="420"/>
                      </a:lnTo>
                      <a:lnTo>
                        <a:pt x="40" y="402"/>
                      </a:lnTo>
                      <a:lnTo>
                        <a:pt x="40" y="383"/>
                      </a:lnTo>
                      <a:lnTo>
                        <a:pt x="25" y="373"/>
                      </a:lnTo>
                      <a:lnTo>
                        <a:pt x="7" y="365"/>
                      </a:lnTo>
                      <a:lnTo>
                        <a:pt x="7" y="347"/>
                      </a:lnTo>
                      <a:lnTo>
                        <a:pt x="7" y="328"/>
                      </a:lnTo>
                      <a:lnTo>
                        <a:pt x="25" y="318"/>
                      </a:lnTo>
                      <a:lnTo>
                        <a:pt x="25" y="301"/>
                      </a:lnTo>
                      <a:lnTo>
                        <a:pt x="25" y="283"/>
                      </a:lnTo>
                      <a:lnTo>
                        <a:pt x="17" y="263"/>
                      </a:lnTo>
                      <a:lnTo>
                        <a:pt x="0" y="255"/>
                      </a:lnTo>
                      <a:lnTo>
                        <a:pt x="17" y="237"/>
                      </a:lnTo>
                      <a:lnTo>
                        <a:pt x="7" y="219"/>
                      </a:lnTo>
                      <a:lnTo>
                        <a:pt x="25" y="210"/>
                      </a:lnTo>
                      <a:lnTo>
                        <a:pt x="33" y="192"/>
                      </a:lnTo>
                      <a:lnTo>
                        <a:pt x="17" y="192"/>
                      </a:lnTo>
                      <a:lnTo>
                        <a:pt x="0" y="192"/>
                      </a:lnTo>
                      <a:lnTo>
                        <a:pt x="0" y="174"/>
                      </a:lnTo>
                      <a:lnTo>
                        <a:pt x="7" y="154"/>
                      </a:lnTo>
                      <a:lnTo>
                        <a:pt x="17" y="138"/>
                      </a:lnTo>
                      <a:lnTo>
                        <a:pt x="33" y="127"/>
                      </a:lnTo>
                      <a:lnTo>
                        <a:pt x="40" y="111"/>
                      </a:lnTo>
                      <a:lnTo>
                        <a:pt x="47" y="111"/>
                      </a:lnTo>
                      <a:lnTo>
                        <a:pt x="66" y="118"/>
                      </a:lnTo>
                      <a:lnTo>
                        <a:pt x="80" y="129"/>
                      </a:lnTo>
                      <a:lnTo>
                        <a:pt x="96" y="138"/>
                      </a:lnTo>
                      <a:lnTo>
                        <a:pt x="113" y="147"/>
                      </a:lnTo>
                      <a:lnTo>
                        <a:pt x="131" y="147"/>
                      </a:lnTo>
                      <a:lnTo>
                        <a:pt x="146" y="138"/>
                      </a:lnTo>
                      <a:lnTo>
                        <a:pt x="163" y="118"/>
                      </a:lnTo>
                      <a:lnTo>
                        <a:pt x="180" y="118"/>
                      </a:lnTo>
                      <a:lnTo>
                        <a:pt x="204" y="118"/>
                      </a:lnTo>
                      <a:lnTo>
                        <a:pt x="211" y="102"/>
                      </a:lnTo>
                      <a:lnTo>
                        <a:pt x="211" y="82"/>
                      </a:lnTo>
                      <a:lnTo>
                        <a:pt x="204" y="64"/>
                      </a:lnTo>
                      <a:lnTo>
                        <a:pt x="211" y="45"/>
                      </a:lnTo>
                      <a:lnTo>
                        <a:pt x="229" y="45"/>
                      </a:lnTo>
                      <a:lnTo>
                        <a:pt x="243" y="45"/>
                      </a:lnTo>
                      <a:lnTo>
                        <a:pt x="260" y="45"/>
                      </a:lnTo>
                      <a:lnTo>
                        <a:pt x="276" y="45"/>
                      </a:lnTo>
                      <a:lnTo>
                        <a:pt x="293" y="55"/>
                      </a:lnTo>
                      <a:lnTo>
                        <a:pt x="308" y="55"/>
                      </a:lnTo>
                      <a:lnTo>
                        <a:pt x="326" y="45"/>
                      </a:lnTo>
                      <a:lnTo>
                        <a:pt x="342" y="28"/>
                      </a:lnTo>
                      <a:lnTo>
                        <a:pt x="367" y="28"/>
                      </a:lnTo>
                      <a:lnTo>
                        <a:pt x="385" y="18"/>
                      </a:lnTo>
                      <a:lnTo>
                        <a:pt x="397" y="10"/>
                      </a:lnTo>
                      <a:lnTo>
                        <a:pt x="411" y="0"/>
                      </a:lnTo>
                      <a:lnTo>
                        <a:pt x="409" y="0"/>
                      </a:lnTo>
                      <a:lnTo>
                        <a:pt x="424" y="0"/>
                      </a:lnTo>
                      <a:lnTo>
                        <a:pt x="432" y="18"/>
                      </a:lnTo>
                      <a:lnTo>
                        <a:pt x="449" y="28"/>
                      </a:lnTo>
                      <a:lnTo>
                        <a:pt x="449" y="45"/>
                      </a:lnTo>
                      <a:lnTo>
                        <a:pt x="456" y="64"/>
                      </a:lnTo>
                      <a:lnTo>
                        <a:pt x="483" y="64"/>
                      </a:lnTo>
                      <a:lnTo>
                        <a:pt x="500" y="45"/>
                      </a:lnTo>
                      <a:lnTo>
                        <a:pt x="516" y="37"/>
                      </a:lnTo>
                      <a:lnTo>
                        <a:pt x="529" y="18"/>
                      </a:lnTo>
                      <a:lnTo>
                        <a:pt x="548" y="10"/>
                      </a:lnTo>
                      <a:lnTo>
                        <a:pt x="573" y="0"/>
                      </a:lnTo>
                      <a:lnTo>
                        <a:pt x="589" y="10"/>
                      </a:lnTo>
                      <a:lnTo>
                        <a:pt x="604" y="18"/>
                      </a:lnTo>
                      <a:lnTo>
                        <a:pt x="621" y="18"/>
                      </a:lnTo>
                      <a:lnTo>
                        <a:pt x="637" y="28"/>
                      </a:lnTo>
                      <a:lnTo>
                        <a:pt x="647" y="45"/>
                      </a:lnTo>
                      <a:lnTo>
                        <a:pt x="654" y="55"/>
                      </a:lnTo>
                      <a:lnTo>
                        <a:pt x="652" y="57"/>
                      </a:lnTo>
                      <a:lnTo>
                        <a:pt x="670" y="93"/>
                      </a:lnTo>
                      <a:lnTo>
                        <a:pt x="686" y="102"/>
                      </a:lnTo>
                      <a:lnTo>
                        <a:pt x="686" y="118"/>
                      </a:lnTo>
                      <a:lnTo>
                        <a:pt x="680" y="138"/>
                      </a:lnTo>
                      <a:lnTo>
                        <a:pt x="670" y="154"/>
                      </a:lnTo>
                      <a:lnTo>
                        <a:pt x="652" y="154"/>
                      </a:lnTo>
                      <a:lnTo>
                        <a:pt x="652" y="174"/>
                      </a:lnTo>
                      <a:lnTo>
                        <a:pt x="664" y="192"/>
                      </a:lnTo>
                      <a:lnTo>
                        <a:pt x="680" y="201"/>
                      </a:lnTo>
                      <a:lnTo>
                        <a:pt x="693" y="210"/>
                      </a:lnTo>
                      <a:lnTo>
                        <a:pt x="711" y="210"/>
                      </a:lnTo>
                      <a:lnTo>
                        <a:pt x="717" y="210"/>
                      </a:lnTo>
                      <a:lnTo>
                        <a:pt x="720" y="210"/>
                      </a:lnTo>
                      <a:lnTo>
                        <a:pt x="711" y="229"/>
                      </a:lnTo>
                      <a:lnTo>
                        <a:pt x="693" y="237"/>
                      </a:lnTo>
                      <a:lnTo>
                        <a:pt x="680" y="246"/>
                      </a:lnTo>
                      <a:lnTo>
                        <a:pt x="670" y="265"/>
                      </a:lnTo>
                      <a:lnTo>
                        <a:pt x="664" y="283"/>
                      </a:lnTo>
                      <a:lnTo>
                        <a:pt x="652" y="301"/>
                      </a:lnTo>
                      <a:lnTo>
                        <a:pt x="637" y="301"/>
                      </a:lnTo>
                      <a:lnTo>
                        <a:pt x="629" y="283"/>
                      </a:lnTo>
                      <a:lnTo>
                        <a:pt x="613" y="283"/>
                      </a:lnTo>
                      <a:lnTo>
                        <a:pt x="603" y="301"/>
                      </a:lnTo>
                      <a:lnTo>
                        <a:pt x="603" y="311"/>
                      </a:lnTo>
                      <a:lnTo>
                        <a:pt x="597" y="329"/>
                      </a:lnTo>
                      <a:lnTo>
                        <a:pt x="582" y="347"/>
                      </a:lnTo>
                      <a:lnTo>
                        <a:pt x="582" y="365"/>
                      </a:lnTo>
                      <a:lnTo>
                        <a:pt x="582" y="383"/>
                      </a:lnTo>
                      <a:lnTo>
                        <a:pt x="572" y="410"/>
                      </a:lnTo>
                      <a:lnTo>
                        <a:pt x="572" y="428"/>
                      </a:lnTo>
                      <a:lnTo>
                        <a:pt x="564" y="456"/>
                      </a:lnTo>
                      <a:lnTo>
                        <a:pt x="564" y="474"/>
                      </a:lnTo>
                      <a:lnTo>
                        <a:pt x="572" y="491"/>
                      </a:lnTo>
                      <a:lnTo>
                        <a:pt x="572" y="511"/>
                      </a:lnTo>
                      <a:lnTo>
                        <a:pt x="564" y="529"/>
                      </a:lnTo>
                      <a:lnTo>
                        <a:pt x="564" y="546"/>
                      </a:lnTo>
                      <a:lnTo>
                        <a:pt x="555" y="556"/>
                      </a:lnTo>
                      <a:lnTo>
                        <a:pt x="547" y="574"/>
                      </a:lnTo>
                      <a:lnTo>
                        <a:pt x="547" y="594"/>
                      </a:lnTo>
                      <a:lnTo>
                        <a:pt x="547" y="611"/>
                      </a:lnTo>
                      <a:lnTo>
                        <a:pt x="539" y="629"/>
                      </a:lnTo>
                      <a:lnTo>
                        <a:pt x="529" y="648"/>
                      </a:lnTo>
                      <a:lnTo>
                        <a:pt x="523" y="666"/>
                      </a:lnTo>
                      <a:lnTo>
                        <a:pt x="506" y="676"/>
                      </a:lnTo>
                      <a:lnTo>
                        <a:pt x="506" y="684"/>
                      </a:lnTo>
                      <a:lnTo>
                        <a:pt x="498" y="684"/>
                      </a:lnTo>
                      <a:lnTo>
                        <a:pt x="482" y="666"/>
                      </a:lnTo>
                      <a:lnTo>
                        <a:pt x="470" y="650"/>
                      </a:lnTo>
                      <a:lnTo>
                        <a:pt x="464" y="648"/>
                      </a:lnTo>
                      <a:lnTo>
                        <a:pt x="456" y="638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7" name="Freeform 37"/>
                <p:cNvSpPr>
                  <a:spLocks noChangeAspect="1"/>
                </p:cNvSpPr>
                <p:nvPr/>
              </p:nvSpPr>
              <p:spPr bwMode="auto">
                <a:xfrm>
                  <a:off x="3082" y="2928"/>
                  <a:ext cx="207" cy="285"/>
                </a:xfrm>
                <a:custGeom>
                  <a:avLst/>
                  <a:gdLst>
                    <a:gd name="T0" fmla="*/ 174 w 175"/>
                    <a:gd name="T1" fmla="*/ 689 h 226"/>
                    <a:gd name="T2" fmla="*/ 228 w 175"/>
                    <a:gd name="T3" fmla="*/ 658 h 226"/>
                    <a:gd name="T4" fmla="*/ 266 w 175"/>
                    <a:gd name="T5" fmla="*/ 602 h 226"/>
                    <a:gd name="T6" fmla="*/ 266 w 175"/>
                    <a:gd name="T7" fmla="*/ 550 h 226"/>
                    <a:gd name="T8" fmla="*/ 290 w 175"/>
                    <a:gd name="T9" fmla="*/ 487 h 226"/>
                    <a:gd name="T10" fmla="*/ 324 w 175"/>
                    <a:gd name="T11" fmla="*/ 429 h 226"/>
                    <a:gd name="T12" fmla="*/ 366 w 175"/>
                    <a:gd name="T13" fmla="*/ 406 h 226"/>
                    <a:gd name="T14" fmla="*/ 405 w 175"/>
                    <a:gd name="T15" fmla="*/ 346 h 226"/>
                    <a:gd name="T16" fmla="*/ 382 w 175"/>
                    <a:gd name="T17" fmla="*/ 286 h 226"/>
                    <a:gd name="T18" fmla="*/ 382 w 175"/>
                    <a:gd name="T19" fmla="*/ 231 h 226"/>
                    <a:gd name="T20" fmla="*/ 382 w 175"/>
                    <a:gd name="T21" fmla="*/ 169 h 226"/>
                    <a:gd name="T22" fmla="*/ 405 w 175"/>
                    <a:gd name="T23" fmla="*/ 110 h 226"/>
                    <a:gd name="T24" fmla="*/ 368 w 175"/>
                    <a:gd name="T25" fmla="*/ 53 h 226"/>
                    <a:gd name="T26" fmla="*/ 338 w 175"/>
                    <a:gd name="T27" fmla="*/ 1 h 226"/>
                    <a:gd name="T28" fmla="*/ 324 w 175"/>
                    <a:gd name="T29" fmla="*/ 0 h 226"/>
                    <a:gd name="T30" fmla="*/ 290 w 175"/>
                    <a:gd name="T31" fmla="*/ 0 h 226"/>
                    <a:gd name="T32" fmla="*/ 247 w 175"/>
                    <a:gd name="T33" fmla="*/ 0 h 226"/>
                    <a:gd name="T34" fmla="*/ 212 w 175"/>
                    <a:gd name="T35" fmla="*/ 25 h 226"/>
                    <a:gd name="T36" fmla="*/ 192 w 175"/>
                    <a:gd name="T37" fmla="*/ 87 h 226"/>
                    <a:gd name="T38" fmla="*/ 192 w 175"/>
                    <a:gd name="T39" fmla="*/ 146 h 226"/>
                    <a:gd name="T40" fmla="*/ 192 w 175"/>
                    <a:gd name="T41" fmla="*/ 197 h 226"/>
                    <a:gd name="T42" fmla="*/ 192 w 175"/>
                    <a:gd name="T43" fmla="*/ 260 h 226"/>
                    <a:gd name="T44" fmla="*/ 192 w 175"/>
                    <a:gd name="T45" fmla="*/ 317 h 226"/>
                    <a:gd name="T46" fmla="*/ 174 w 175"/>
                    <a:gd name="T47" fmla="*/ 369 h 226"/>
                    <a:gd name="T48" fmla="*/ 136 w 175"/>
                    <a:gd name="T49" fmla="*/ 406 h 226"/>
                    <a:gd name="T50" fmla="*/ 115 w 175"/>
                    <a:gd name="T51" fmla="*/ 455 h 226"/>
                    <a:gd name="T52" fmla="*/ 76 w 175"/>
                    <a:gd name="T53" fmla="*/ 522 h 226"/>
                    <a:gd name="T54" fmla="*/ 39 w 175"/>
                    <a:gd name="T55" fmla="*/ 487 h 226"/>
                    <a:gd name="T56" fmla="*/ 0 w 175"/>
                    <a:gd name="T57" fmla="*/ 550 h 226"/>
                    <a:gd name="T58" fmla="*/ 0 w 175"/>
                    <a:gd name="T59" fmla="*/ 602 h 226"/>
                    <a:gd name="T60" fmla="*/ 0 w 175"/>
                    <a:gd name="T61" fmla="*/ 636 h 226"/>
                    <a:gd name="T62" fmla="*/ 21 w 175"/>
                    <a:gd name="T63" fmla="*/ 689 h 226"/>
                    <a:gd name="T64" fmla="*/ 76 w 175"/>
                    <a:gd name="T65" fmla="*/ 718 h 226"/>
                    <a:gd name="T66" fmla="*/ 115 w 175"/>
                    <a:gd name="T67" fmla="*/ 718 h 226"/>
                    <a:gd name="T68" fmla="*/ 136 w 175"/>
                    <a:gd name="T69" fmla="*/ 718 h 226"/>
                    <a:gd name="T70" fmla="*/ 153 w 175"/>
                    <a:gd name="T71" fmla="*/ 718 h 226"/>
                    <a:gd name="T72" fmla="*/ 174 w 175"/>
                    <a:gd name="T73" fmla="*/ 689 h 2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5"/>
                    <a:gd name="T112" fmla="*/ 0 h 226"/>
                    <a:gd name="T113" fmla="*/ 175 w 175"/>
                    <a:gd name="T114" fmla="*/ 226 h 2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5" h="226">
                      <a:moveTo>
                        <a:pt x="75" y="216"/>
                      </a:moveTo>
                      <a:lnTo>
                        <a:pt x="99" y="206"/>
                      </a:lnTo>
                      <a:lnTo>
                        <a:pt x="115" y="189"/>
                      </a:lnTo>
                      <a:lnTo>
                        <a:pt x="115" y="172"/>
                      </a:lnTo>
                      <a:lnTo>
                        <a:pt x="125" y="153"/>
                      </a:lnTo>
                      <a:lnTo>
                        <a:pt x="140" y="135"/>
                      </a:lnTo>
                      <a:lnTo>
                        <a:pt x="158" y="127"/>
                      </a:lnTo>
                      <a:lnTo>
                        <a:pt x="174" y="108"/>
                      </a:lnTo>
                      <a:lnTo>
                        <a:pt x="165" y="90"/>
                      </a:lnTo>
                      <a:lnTo>
                        <a:pt x="165" y="72"/>
                      </a:lnTo>
                      <a:lnTo>
                        <a:pt x="165" y="53"/>
                      </a:lnTo>
                      <a:lnTo>
                        <a:pt x="174" y="35"/>
                      </a:lnTo>
                      <a:lnTo>
                        <a:pt x="159" y="17"/>
                      </a:lnTo>
                      <a:lnTo>
                        <a:pt x="146" y="1"/>
                      </a:lnTo>
                      <a:lnTo>
                        <a:pt x="140" y="0"/>
                      </a:lnTo>
                      <a:lnTo>
                        <a:pt x="125" y="0"/>
                      </a:lnTo>
                      <a:lnTo>
                        <a:pt x="107" y="0"/>
                      </a:lnTo>
                      <a:lnTo>
                        <a:pt x="91" y="8"/>
                      </a:lnTo>
                      <a:lnTo>
                        <a:pt x="83" y="28"/>
                      </a:lnTo>
                      <a:lnTo>
                        <a:pt x="83" y="46"/>
                      </a:lnTo>
                      <a:lnTo>
                        <a:pt x="83" y="62"/>
                      </a:lnTo>
                      <a:lnTo>
                        <a:pt x="83" y="81"/>
                      </a:lnTo>
                      <a:lnTo>
                        <a:pt x="83" y="99"/>
                      </a:lnTo>
                      <a:lnTo>
                        <a:pt x="75" y="116"/>
                      </a:lnTo>
                      <a:lnTo>
                        <a:pt x="58" y="127"/>
                      </a:lnTo>
                      <a:lnTo>
                        <a:pt x="49" y="143"/>
                      </a:lnTo>
                      <a:lnTo>
                        <a:pt x="33" y="163"/>
                      </a:lnTo>
                      <a:lnTo>
                        <a:pt x="17" y="153"/>
                      </a:lnTo>
                      <a:lnTo>
                        <a:pt x="0" y="172"/>
                      </a:lnTo>
                      <a:lnTo>
                        <a:pt x="0" y="189"/>
                      </a:lnTo>
                      <a:lnTo>
                        <a:pt x="0" y="199"/>
                      </a:lnTo>
                      <a:lnTo>
                        <a:pt x="9" y="216"/>
                      </a:lnTo>
                      <a:lnTo>
                        <a:pt x="33" y="225"/>
                      </a:lnTo>
                      <a:lnTo>
                        <a:pt x="49" y="225"/>
                      </a:lnTo>
                      <a:lnTo>
                        <a:pt x="58" y="225"/>
                      </a:lnTo>
                      <a:lnTo>
                        <a:pt x="66" y="225"/>
                      </a:lnTo>
                      <a:lnTo>
                        <a:pt x="75" y="216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8" name="Freeform 38"/>
                <p:cNvSpPr>
                  <a:spLocks noChangeAspect="1"/>
                </p:cNvSpPr>
                <p:nvPr/>
              </p:nvSpPr>
              <p:spPr bwMode="auto">
                <a:xfrm>
                  <a:off x="2810" y="3178"/>
                  <a:ext cx="352" cy="186"/>
                </a:xfrm>
                <a:custGeom>
                  <a:avLst/>
                  <a:gdLst>
                    <a:gd name="T0" fmla="*/ 684 w 298"/>
                    <a:gd name="T1" fmla="*/ 81 h 149"/>
                    <a:gd name="T2" fmla="*/ 664 w 298"/>
                    <a:gd name="T3" fmla="*/ 81 h 149"/>
                    <a:gd name="T4" fmla="*/ 645 w 298"/>
                    <a:gd name="T5" fmla="*/ 81 h 149"/>
                    <a:gd name="T6" fmla="*/ 606 w 298"/>
                    <a:gd name="T7" fmla="*/ 81 h 149"/>
                    <a:gd name="T8" fmla="*/ 552 w 298"/>
                    <a:gd name="T9" fmla="*/ 50 h 149"/>
                    <a:gd name="T10" fmla="*/ 529 w 298"/>
                    <a:gd name="T11" fmla="*/ 0 h 149"/>
                    <a:gd name="T12" fmla="*/ 529 w 298"/>
                    <a:gd name="T13" fmla="*/ 1 h 149"/>
                    <a:gd name="T14" fmla="*/ 513 w 298"/>
                    <a:gd name="T15" fmla="*/ 21 h 149"/>
                    <a:gd name="T16" fmla="*/ 493 w 298"/>
                    <a:gd name="T17" fmla="*/ 81 h 149"/>
                    <a:gd name="T18" fmla="*/ 480 w 298"/>
                    <a:gd name="T19" fmla="*/ 139 h 149"/>
                    <a:gd name="T20" fmla="*/ 437 w 298"/>
                    <a:gd name="T21" fmla="*/ 195 h 149"/>
                    <a:gd name="T22" fmla="*/ 379 w 298"/>
                    <a:gd name="T23" fmla="*/ 221 h 149"/>
                    <a:gd name="T24" fmla="*/ 341 w 298"/>
                    <a:gd name="T25" fmla="*/ 221 h 149"/>
                    <a:gd name="T26" fmla="*/ 302 w 298"/>
                    <a:gd name="T27" fmla="*/ 252 h 149"/>
                    <a:gd name="T28" fmla="*/ 265 w 298"/>
                    <a:gd name="T29" fmla="*/ 252 h 149"/>
                    <a:gd name="T30" fmla="*/ 228 w 298"/>
                    <a:gd name="T31" fmla="*/ 252 h 149"/>
                    <a:gd name="T32" fmla="*/ 190 w 298"/>
                    <a:gd name="T33" fmla="*/ 252 h 149"/>
                    <a:gd name="T34" fmla="*/ 154 w 298"/>
                    <a:gd name="T35" fmla="*/ 221 h 149"/>
                    <a:gd name="T36" fmla="*/ 117 w 298"/>
                    <a:gd name="T37" fmla="*/ 252 h 149"/>
                    <a:gd name="T38" fmla="*/ 78 w 298"/>
                    <a:gd name="T39" fmla="*/ 252 h 149"/>
                    <a:gd name="T40" fmla="*/ 39 w 298"/>
                    <a:gd name="T41" fmla="*/ 303 h 149"/>
                    <a:gd name="T42" fmla="*/ 39 w 298"/>
                    <a:gd name="T43" fmla="*/ 363 h 149"/>
                    <a:gd name="T44" fmla="*/ 0 w 298"/>
                    <a:gd name="T45" fmla="*/ 384 h 149"/>
                    <a:gd name="T46" fmla="*/ 0 w 298"/>
                    <a:gd name="T47" fmla="*/ 449 h 149"/>
                    <a:gd name="T48" fmla="*/ 39 w 298"/>
                    <a:gd name="T49" fmla="*/ 418 h 149"/>
                    <a:gd name="T50" fmla="*/ 78 w 298"/>
                    <a:gd name="T51" fmla="*/ 384 h 149"/>
                    <a:gd name="T52" fmla="*/ 117 w 298"/>
                    <a:gd name="T53" fmla="*/ 384 h 149"/>
                    <a:gd name="T54" fmla="*/ 154 w 298"/>
                    <a:gd name="T55" fmla="*/ 418 h 149"/>
                    <a:gd name="T56" fmla="*/ 190 w 298"/>
                    <a:gd name="T57" fmla="*/ 449 h 149"/>
                    <a:gd name="T58" fmla="*/ 228 w 298"/>
                    <a:gd name="T59" fmla="*/ 449 h 149"/>
                    <a:gd name="T60" fmla="*/ 265 w 298"/>
                    <a:gd name="T61" fmla="*/ 418 h 149"/>
                    <a:gd name="T62" fmla="*/ 302 w 298"/>
                    <a:gd name="T63" fmla="*/ 384 h 149"/>
                    <a:gd name="T64" fmla="*/ 341 w 298"/>
                    <a:gd name="T65" fmla="*/ 418 h 149"/>
                    <a:gd name="T66" fmla="*/ 379 w 298"/>
                    <a:gd name="T67" fmla="*/ 449 h 149"/>
                    <a:gd name="T68" fmla="*/ 417 w 298"/>
                    <a:gd name="T69" fmla="*/ 449 h 149"/>
                    <a:gd name="T70" fmla="*/ 454 w 298"/>
                    <a:gd name="T71" fmla="*/ 418 h 149"/>
                    <a:gd name="T72" fmla="*/ 480 w 298"/>
                    <a:gd name="T73" fmla="*/ 363 h 149"/>
                    <a:gd name="T74" fmla="*/ 513 w 298"/>
                    <a:gd name="T75" fmla="*/ 303 h 149"/>
                    <a:gd name="T76" fmla="*/ 552 w 298"/>
                    <a:gd name="T77" fmla="*/ 276 h 149"/>
                    <a:gd name="T78" fmla="*/ 569 w 298"/>
                    <a:gd name="T79" fmla="*/ 276 h 149"/>
                    <a:gd name="T80" fmla="*/ 606 w 298"/>
                    <a:gd name="T81" fmla="*/ 276 h 149"/>
                    <a:gd name="T82" fmla="*/ 645 w 298"/>
                    <a:gd name="T83" fmla="*/ 252 h 149"/>
                    <a:gd name="T84" fmla="*/ 664 w 298"/>
                    <a:gd name="T85" fmla="*/ 195 h 149"/>
                    <a:gd name="T86" fmla="*/ 664 w 298"/>
                    <a:gd name="T87" fmla="*/ 139 h 149"/>
                    <a:gd name="T88" fmla="*/ 684 w 298"/>
                    <a:gd name="T89" fmla="*/ 81 h 14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98"/>
                    <a:gd name="T136" fmla="*/ 0 h 149"/>
                    <a:gd name="T137" fmla="*/ 298 w 298"/>
                    <a:gd name="T138" fmla="*/ 149 h 14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98" h="149">
                      <a:moveTo>
                        <a:pt x="297" y="27"/>
                      </a:moveTo>
                      <a:lnTo>
                        <a:pt x="289" y="27"/>
                      </a:lnTo>
                      <a:lnTo>
                        <a:pt x="280" y="27"/>
                      </a:lnTo>
                      <a:lnTo>
                        <a:pt x="263" y="27"/>
                      </a:lnTo>
                      <a:lnTo>
                        <a:pt x="240" y="17"/>
                      </a:lnTo>
                      <a:lnTo>
                        <a:pt x="230" y="0"/>
                      </a:lnTo>
                      <a:lnTo>
                        <a:pt x="230" y="1"/>
                      </a:lnTo>
                      <a:lnTo>
                        <a:pt x="223" y="7"/>
                      </a:lnTo>
                      <a:lnTo>
                        <a:pt x="214" y="27"/>
                      </a:lnTo>
                      <a:lnTo>
                        <a:pt x="208" y="46"/>
                      </a:lnTo>
                      <a:lnTo>
                        <a:pt x="190" y="64"/>
                      </a:lnTo>
                      <a:lnTo>
                        <a:pt x="165" y="73"/>
                      </a:lnTo>
                      <a:lnTo>
                        <a:pt x="148" y="73"/>
                      </a:lnTo>
                      <a:lnTo>
                        <a:pt x="132" y="83"/>
                      </a:lnTo>
                      <a:lnTo>
                        <a:pt x="115" y="83"/>
                      </a:lnTo>
                      <a:lnTo>
                        <a:pt x="99" y="83"/>
                      </a:lnTo>
                      <a:lnTo>
                        <a:pt x="82" y="83"/>
                      </a:lnTo>
                      <a:lnTo>
                        <a:pt x="67" y="73"/>
                      </a:lnTo>
                      <a:lnTo>
                        <a:pt x="51" y="83"/>
                      </a:lnTo>
                      <a:lnTo>
                        <a:pt x="34" y="83"/>
                      </a:lnTo>
                      <a:lnTo>
                        <a:pt x="17" y="100"/>
                      </a:lnTo>
                      <a:lnTo>
                        <a:pt x="17" y="120"/>
                      </a:lnTo>
                      <a:lnTo>
                        <a:pt x="0" y="127"/>
                      </a:lnTo>
                      <a:lnTo>
                        <a:pt x="0" y="148"/>
                      </a:lnTo>
                      <a:lnTo>
                        <a:pt x="17" y="138"/>
                      </a:lnTo>
                      <a:lnTo>
                        <a:pt x="34" y="127"/>
                      </a:lnTo>
                      <a:lnTo>
                        <a:pt x="51" y="127"/>
                      </a:lnTo>
                      <a:lnTo>
                        <a:pt x="67" y="138"/>
                      </a:lnTo>
                      <a:lnTo>
                        <a:pt x="82" y="148"/>
                      </a:lnTo>
                      <a:lnTo>
                        <a:pt x="99" y="148"/>
                      </a:lnTo>
                      <a:lnTo>
                        <a:pt x="115" y="138"/>
                      </a:lnTo>
                      <a:lnTo>
                        <a:pt x="132" y="127"/>
                      </a:lnTo>
                      <a:lnTo>
                        <a:pt x="148" y="138"/>
                      </a:lnTo>
                      <a:lnTo>
                        <a:pt x="165" y="148"/>
                      </a:lnTo>
                      <a:lnTo>
                        <a:pt x="181" y="148"/>
                      </a:lnTo>
                      <a:lnTo>
                        <a:pt x="197" y="138"/>
                      </a:lnTo>
                      <a:lnTo>
                        <a:pt x="208" y="120"/>
                      </a:lnTo>
                      <a:lnTo>
                        <a:pt x="223" y="100"/>
                      </a:lnTo>
                      <a:lnTo>
                        <a:pt x="240" y="91"/>
                      </a:lnTo>
                      <a:lnTo>
                        <a:pt x="247" y="91"/>
                      </a:lnTo>
                      <a:lnTo>
                        <a:pt x="263" y="91"/>
                      </a:lnTo>
                      <a:lnTo>
                        <a:pt x="280" y="83"/>
                      </a:lnTo>
                      <a:lnTo>
                        <a:pt x="289" y="64"/>
                      </a:lnTo>
                      <a:lnTo>
                        <a:pt x="289" y="46"/>
                      </a:lnTo>
                      <a:lnTo>
                        <a:pt x="297" y="27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9" name="Freeform 39"/>
                <p:cNvSpPr>
                  <a:spLocks noChangeAspect="1"/>
                </p:cNvSpPr>
                <p:nvPr/>
              </p:nvSpPr>
              <p:spPr bwMode="auto">
                <a:xfrm>
                  <a:off x="2254" y="2597"/>
                  <a:ext cx="1024" cy="742"/>
                </a:xfrm>
                <a:custGeom>
                  <a:avLst/>
                  <a:gdLst>
                    <a:gd name="T0" fmla="*/ 1838 w 869"/>
                    <a:gd name="T1" fmla="*/ 820 h 591"/>
                    <a:gd name="T2" fmla="*/ 1788 w 869"/>
                    <a:gd name="T3" fmla="*/ 963 h 591"/>
                    <a:gd name="T4" fmla="*/ 1788 w 869"/>
                    <a:gd name="T5" fmla="*/ 1136 h 591"/>
                    <a:gd name="T6" fmla="*/ 1707 w 869"/>
                    <a:gd name="T7" fmla="*/ 1272 h 591"/>
                    <a:gd name="T8" fmla="*/ 1597 w 869"/>
                    <a:gd name="T9" fmla="*/ 1368 h 591"/>
                    <a:gd name="T10" fmla="*/ 1599 w 869"/>
                    <a:gd name="T11" fmla="*/ 1443 h 591"/>
                    <a:gd name="T12" fmla="*/ 1550 w 869"/>
                    <a:gd name="T13" fmla="*/ 1586 h 591"/>
                    <a:gd name="T14" fmla="*/ 1415 w 869"/>
                    <a:gd name="T15" fmla="*/ 1672 h 591"/>
                    <a:gd name="T16" fmla="*/ 1301 w 869"/>
                    <a:gd name="T17" fmla="*/ 1704 h 591"/>
                    <a:gd name="T18" fmla="*/ 1190 w 869"/>
                    <a:gd name="T19" fmla="*/ 1704 h 591"/>
                    <a:gd name="T20" fmla="*/ 1097 w 869"/>
                    <a:gd name="T21" fmla="*/ 1758 h 591"/>
                    <a:gd name="T22" fmla="*/ 983 w 869"/>
                    <a:gd name="T23" fmla="*/ 1819 h 591"/>
                    <a:gd name="T24" fmla="*/ 874 w 869"/>
                    <a:gd name="T25" fmla="*/ 1819 h 591"/>
                    <a:gd name="T26" fmla="*/ 779 w 869"/>
                    <a:gd name="T27" fmla="*/ 1758 h 591"/>
                    <a:gd name="T28" fmla="*/ 742 w 869"/>
                    <a:gd name="T29" fmla="*/ 1612 h 591"/>
                    <a:gd name="T30" fmla="*/ 686 w 869"/>
                    <a:gd name="T31" fmla="*/ 1466 h 591"/>
                    <a:gd name="T32" fmla="*/ 652 w 869"/>
                    <a:gd name="T33" fmla="*/ 1332 h 591"/>
                    <a:gd name="T34" fmla="*/ 572 w 869"/>
                    <a:gd name="T35" fmla="*/ 1219 h 591"/>
                    <a:gd name="T36" fmla="*/ 462 w 869"/>
                    <a:gd name="T37" fmla="*/ 1245 h 591"/>
                    <a:gd name="T38" fmla="*/ 354 w 869"/>
                    <a:gd name="T39" fmla="*/ 1245 h 591"/>
                    <a:gd name="T40" fmla="*/ 293 w 869"/>
                    <a:gd name="T41" fmla="*/ 1160 h 591"/>
                    <a:gd name="T42" fmla="*/ 181 w 869"/>
                    <a:gd name="T43" fmla="*/ 1193 h 591"/>
                    <a:gd name="T44" fmla="*/ 67 w 869"/>
                    <a:gd name="T45" fmla="*/ 1219 h 591"/>
                    <a:gd name="T46" fmla="*/ 34 w 869"/>
                    <a:gd name="T47" fmla="*/ 1193 h 591"/>
                    <a:gd name="T48" fmla="*/ 67 w 869"/>
                    <a:gd name="T49" fmla="*/ 1070 h 591"/>
                    <a:gd name="T50" fmla="*/ 143 w 869"/>
                    <a:gd name="T51" fmla="*/ 930 h 591"/>
                    <a:gd name="T52" fmla="*/ 257 w 869"/>
                    <a:gd name="T53" fmla="*/ 876 h 591"/>
                    <a:gd name="T54" fmla="*/ 369 w 869"/>
                    <a:gd name="T55" fmla="*/ 876 h 591"/>
                    <a:gd name="T56" fmla="*/ 483 w 869"/>
                    <a:gd name="T57" fmla="*/ 876 h 591"/>
                    <a:gd name="T58" fmla="*/ 652 w 869"/>
                    <a:gd name="T59" fmla="*/ 820 h 591"/>
                    <a:gd name="T60" fmla="*/ 652 w 869"/>
                    <a:gd name="T61" fmla="*/ 674 h 591"/>
                    <a:gd name="T62" fmla="*/ 667 w 869"/>
                    <a:gd name="T63" fmla="*/ 505 h 591"/>
                    <a:gd name="T64" fmla="*/ 703 w 869"/>
                    <a:gd name="T65" fmla="*/ 339 h 591"/>
                    <a:gd name="T66" fmla="*/ 779 w 869"/>
                    <a:gd name="T67" fmla="*/ 223 h 591"/>
                    <a:gd name="T68" fmla="*/ 818 w 869"/>
                    <a:gd name="T69" fmla="*/ 110 h 591"/>
                    <a:gd name="T70" fmla="*/ 890 w 869"/>
                    <a:gd name="T71" fmla="*/ 138 h 591"/>
                    <a:gd name="T72" fmla="*/ 947 w 869"/>
                    <a:gd name="T73" fmla="*/ 198 h 591"/>
                    <a:gd name="T74" fmla="*/ 1058 w 869"/>
                    <a:gd name="T75" fmla="*/ 110 h 591"/>
                    <a:gd name="T76" fmla="*/ 1172 w 869"/>
                    <a:gd name="T77" fmla="*/ 0 h 591"/>
                    <a:gd name="T78" fmla="*/ 1268 w 869"/>
                    <a:gd name="T79" fmla="*/ 85 h 591"/>
                    <a:gd name="T80" fmla="*/ 1412 w 869"/>
                    <a:gd name="T81" fmla="*/ 85 h 591"/>
                    <a:gd name="T82" fmla="*/ 1544 w 869"/>
                    <a:gd name="T83" fmla="*/ 198 h 591"/>
                    <a:gd name="T84" fmla="*/ 1677 w 869"/>
                    <a:gd name="T85" fmla="*/ 254 h 591"/>
                    <a:gd name="T86" fmla="*/ 1788 w 869"/>
                    <a:gd name="T87" fmla="*/ 365 h 591"/>
                    <a:gd name="T88" fmla="*/ 1917 w 869"/>
                    <a:gd name="T89" fmla="*/ 365 h 591"/>
                    <a:gd name="T90" fmla="*/ 1934 w 869"/>
                    <a:gd name="T91" fmla="*/ 505 h 591"/>
                    <a:gd name="T92" fmla="*/ 1838 w 869"/>
                    <a:gd name="T93" fmla="*/ 623 h 591"/>
                    <a:gd name="T94" fmla="*/ 1895 w 869"/>
                    <a:gd name="T95" fmla="*/ 796 h 59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69"/>
                    <a:gd name="T145" fmla="*/ 0 h 591"/>
                    <a:gd name="T146" fmla="*/ 869 w 869"/>
                    <a:gd name="T147" fmla="*/ 591 h 59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69" h="591">
                      <a:moveTo>
                        <a:pt x="844" y="263"/>
                      </a:moveTo>
                      <a:lnTo>
                        <a:pt x="827" y="263"/>
                      </a:lnTo>
                      <a:lnTo>
                        <a:pt x="810" y="263"/>
                      </a:lnTo>
                      <a:lnTo>
                        <a:pt x="795" y="274"/>
                      </a:lnTo>
                      <a:lnTo>
                        <a:pt x="787" y="292"/>
                      </a:lnTo>
                      <a:lnTo>
                        <a:pt x="787" y="309"/>
                      </a:lnTo>
                      <a:lnTo>
                        <a:pt x="787" y="328"/>
                      </a:lnTo>
                      <a:lnTo>
                        <a:pt x="787" y="345"/>
                      </a:lnTo>
                      <a:lnTo>
                        <a:pt x="787" y="364"/>
                      </a:lnTo>
                      <a:lnTo>
                        <a:pt x="778" y="382"/>
                      </a:lnTo>
                      <a:lnTo>
                        <a:pt x="763" y="391"/>
                      </a:lnTo>
                      <a:lnTo>
                        <a:pt x="752" y="408"/>
                      </a:lnTo>
                      <a:lnTo>
                        <a:pt x="738" y="428"/>
                      </a:lnTo>
                      <a:lnTo>
                        <a:pt x="720" y="417"/>
                      </a:lnTo>
                      <a:lnTo>
                        <a:pt x="703" y="438"/>
                      </a:lnTo>
                      <a:lnTo>
                        <a:pt x="703" y="454"/>
                      </a:lnTo>
                      <a:lnTo>
                        <a:pt x="703" y="463"/>
                      </a:lnTo>
                      <a:lnTo>
                        <a:pt x="704" y="463"/>
                      </a:lnTo>
                      <a:lnTo>
                        <a:pt x="697" y="470"/>
                      </a:lnTo>
                      <a:lnTo>
                        <a:pt x="688" y="492"/>
                      </a:lnTo>
                      <a:lnTo>
                        <a:pt x="682" y="508"/>
                      </a:lnTo>
                      <a:lnTo>
                        <a:pt x="664" y="527"/>
                      </a:lnTo>
                      <a:lnTo>
                        <a:pt x="638" y="536"/>
                      </a:lnTo>
                      <a:lnTo>
                        <a:pt x="623" y="536"/>
                      </a:lnTo>
                      <a:lnTo>
                        <a:pt x="607" y="546"/>
                      </a:lnTo>
                      <a:lnTo>
                        <a:pt x="591" y="546"/>
                      </a:lnTo>
                      <a:lnTo>
                        <a:pt x="573" y="546"/>
                      </a:lnTo>
                      <a:lnTo>
                        <a:pt x="558" y="546"/>
                      </a:lnTo>
                      <a:lnTo>
                        <a:pt x="541" y="536"/>
                      </a:lnTo>
                      <a:lnTo>
                        <a:pt x="524" y="546"/>
                      </a:lnTo>
                      <a:lnTo>
                        <a:pt x="509" y="546"/>
                      </a:lnTo>
                      <a:lnTo>
                        <a:pt x="490" y="563"/>
                      </a:lnTo>
                      <a:lnTo>
                        <a:pt x="483" y="563"/>
                      </a:lnTo>
                      <a:lnTo>
                        <a:pt x="466" y="563"/>
                      </a:lnTo>
                      <a:lnTo>
                        <a:pt x="450" y="573"/>
                      </a:lnTo>
                      <a:lnTo>
                        <a:pt x="433" y="583"/>
                      </a:lnTo>
                      <a:lnTo>
                        <a:pt x="417" y="590"/>
                      </a:lnTo>
                      <a:lnTo>
                        <a:pt x="401" y="590"/>
                      </a:lnTo>
                      <a:lnTo>
                        <a:pt x="385" y="583"/>
                      </a:lnTo>
                      <a:lnTo>
                        <a:pt x="367" y="590"/>
                      </a:lnTo>
                      <a:lnTo>
                        <a:pt x="352" y="583"/>
                      </a:lnTo>
                      <a:lnTo>
                        <a:pt x="343" y="563"/>
                      </a:lnTo>
                      <a:lnTo>
                        <a:pt x="327" y="552"/>
                      </a:lnTo>
                      <a:lnTo>
                        <a:pt x="334" y="536"/>
                      </a:lnTo>
                      <a:lnTo>
                        <a:pt x="327" y="517"/>
                      </a:lnTo>
                      <a:lnTo>
                        <a:pt x="327" y="499"/>
                      </a:lnTo>
                      <a:lnTo>
                        <a:pt x="310" y="492"/>
                      </a:lnTo>
                      <a:lnTo>
                        <a:pt x="302" y="470"/>
                      </a:lnTo>
                      <a:lnTo>
                        <a:pt x="302" y="454"/>
                      </a:lnTo>
                      <a:lnTo>
                        <a:pt x="302" y="435"/>
                      </a:lnTo>
                      <a:lnTo>
                        <a:pt x="287" y="427"/>
                      </a:lnTo>
                      <a:lnTo>
                        <a:pt x="277" y="408"/>
                      </a:lnTo>
                      <a:lnTo>
                        <a:pt x="269" y="391"/>
                      </a:lnTo>
                      <a:lnTo>
                        <a:pt x="252" y="391"/>
                      </a:lnTo>
                      <a:lnTo>
                        <a:pt x="235" y="399"/>
                      </a:lnTo>
                      <a:lnTo>
                        <a:pt x="218" y="399"/>
                      </a:lnTo>
                      <a:lnTo>
                        <a:pt x="204" y="399"/>
                      </a:lnTo>
                      <a:lnTo>
                        <a:pt x="188" y="417"/>
                      </a:lnTo>
                      <a:lnTo>
                        <a:pt x="169" y="408"/>
                      </a:lnTo>
                      <a:lnTo>
                        <a:pt x="155" y="399"/>
                      </a:lnTo>
                      <a:lnTo>
                        <a:pt x="136" y="408"/>
                      </a:lnTo>
                      <a:lnTo>
                        <a:pt x="129" y="391"/>
                      </a:lnTo>
                      <a:lnTo>
                        <a:pt x="129" y="372"/>
                      </a:lnTo>
                      <a:lnTo>
                        <a:pt x="113" y="372"/>
                      </a:lnTo>
                      <a:lnTo>
                        <a:pt x="96" y="382"/>
                      </a:lnTo>
                      <a:lnTo>
                        <a:pt x="80" y="382"/>
                      </a:lnTo>
                      <a:lnTo>
                        <a:pt x="63" y="372"/>
                      </a:lnTo>
                      <a:lnTo>
                        <a:pt x="46" y="372"/>
                      </a:lnTo>
                      <a:lnTo>
                        <a:pt x="30" y="391"/>
                      </a:lnTo>
                      <a:lnTo>
                        <a:pt x="15" y="399"/>
                      </a:lnTo>
                      <a:lnTo>
                        <a:pt x="0" y="408"/>
                      </a:lnTo>
                      <a:lnTo>
                        <a:pt x="15" y="382"/>
                      </a:lnTo>
                      <a:lnTo>
                        <a:pt x="6" y="364"/>
                      </a:lnTo>
                      <a:lnTo>
                        <a:pt x="15" y="354"/>
                      </a:lnTo>
                      <a:lnTo>
                        <a:pt x="30" y="343"/>
                      </a:lnTo>
                      <a:lnTo>
                        <a:pt x="30" y="326"/>
                      </a:lnTo>
                      <a:lnTo>
                        <a:pt x="46" y="309"/>
                      </a:lnTo>
                      <a:lnTo>
                        <a:pt x="63" y="298"/>
                      </a:lnTo>
                      <a:lnTo>
                        <a:pt x="80" y="291"/>
                      </a:lnTo>
                      <a:lnTo>
                        <a:pt x="96" y="281"/>
                      </a:lnTo>
                      <a:lnTo>
                        <a:pt x="113" y="281"/>
                      </a:lnTo>
                      <a:lnTo>
                        <a:pt x="129" y="281"/>
                      </a:lnTo>
                      <a:lnTo>
                        <a:pt x="145" y="291"/>
                      </a:lnTo>
                      <a:lnTo>
                        <a:pt x="163" y="281"/>
                      </a:lnTo>
                      <a:lnTo>
                        <a:pt x="179" y="281"/>
                      </a:lnTo>
                      <a:lnTo>
                        <a:pt x="195" y="271"/>
                      </a:lnTo>
                      <a:lnTo>
                        <a:pt x="212" y="281"/>
                      </a:lnTo>
                      <a:lnTo>
                        <a:pt x="243" y="271"/>
                      </a:lnTo>
                      <a:lnTo>
                        <a:pt x="269" y="271"/>
                      </a:lnTo>
                      <a:lnTo>
                        <a:pt x="287" y="263"/>
                      </a:lnTo>
                      <a:lnTo>
                        <a:pt x="293" y="244"/>
                      </a:lnTo>
                      <a:lnTo>
                        <a:pt x="302" y="226"/>
                      </a:lnTo>
                      <a:lnTo>
                        <a:pt x="287" y="217"/>
                      </a:lnTo>
                      <a:lnTo>
                        <a:pt x="293" y="199"/>
                      </a:lnTo>
                      <a:lnTo>
                        <a:pt x="310" y="181"/>
                      </a:lnTo>
                      <a:lnTo>
                        <a:pt x="293" y="162"/>
                      </a:lnTo>
                      <a:lnTo>
                        <a:pt x="287" y="145"/>
                      </a:lnTo>
                      <a:lnTo>
                        <a:pt x="293" y="126"/>
                      </a:lnTo>
                      <a:lnTo>
                        <a:pt x="310" y="108"/>
                      </a:lnTo>
                      <a:lnTo>
                        <a:pt x="327" y="108"/>
                      </a:lnTo>
                      <a:lnTo>
                        <a:pt x="343" y="89"/>
                      </a:lnTo>
                      <a:lnTo>
                        <a:pt x="343" y="72"/>
                      </a:lnTo>
                      <a:lnTo>
                        <a:pt x="343" y="54"/>
                      </a:lnTo>
                      <a:lnTo>
                        <a:pt x="360" y="54"/>
                      </a:lnTo>
                      <a:lnTo>
                        <a:pt x="360" y="36"/>
                      </a:lnTo>
                      <a:lnTo>
                        <a:pt x="375" y="36"/>
                      </a:lnTo>
                      <a:lnTo>
                        <a:pt x="392" y="44"/>
                      </a:lnTo>
                      <a:lnTo>
                        <a:pt x="392" y="45"/>
                      </a:lnTo>
                      <a:lnTo>
                        <a:pt x="392" y="55"/>
                      </a:lnTo>
                      <a:lnTo>
                        <a:pt x="401" y="74"/>
                      </a:lnTo>
                      <a:lnTo>
                        <a:pt x="417" y="64"/>
                      </a:lnTo>
                      <a:lnTo>
                        <a:pt x="425" y="64"/>
                      </a:lnTo>
                      <a:lnTo>
                        <a:pt x="450" y="45"/>
                      </a:lnTo>
                      <a:lnTo>
                        <a:pt x="466" y="36"/>
                      </a:lnTo>
                      <a:lnTo>
                        <a:pt x="483" y="18"/>
                      </a:lnTo>
                      <a:lnTo>
                        <a:pt x="499" y="8"/>
                      </a:lnTo>
                      <a:lnTo>
                        <a:pt x="516" y="0"/>
                      </a:lnTo>
                      <a:lnTo>
                        <a:pt x="541" y="0"/>
                      </a:lnTo>
                      <a:lnTo>
                        <a:pt x="558" y="8"/>
                      </a:lnTo>
                      <a:lnTo>
                        <a:pt x="558" y="27"/>
                      </a:lnTo>
                      <a:lnTo>
                        <a:pt x="591" y="36"/>
                      </a:lnTo>
                      <a:lnTo>
                        <a:pt x="605" y="36"/>
                      </a:lnTo>
                      <a:lnTo>
                        <a:pt x="621" y="27"/>
                      </a:lnTo>
                      <a:lnTo>
                        <a:pt x="638" y="27"/>
                      </a:lnTo>
                      <a:lnTo>
                        <a:pt x="653" y="45"/>
                      </a:lnTo>
                      <a:lnTo>
                        <a:pt x="680" y="64"/>
                      </a:lnTo>
                      <a:lnTo>
                        <a:pt x="697" y="64"/>
                      </a:lnTo>
                      <a:lnTo>
                        <a:pt x="713" y="74"/>
                      </a:lnTo>
                      <a:lnTo>
                        <a:pt x="738" y="81"/>
                      </a:lnTo>
                      <a:lnTo>
                        <a:pt x="745" y="99"/>
                      </a:lnTo>
                      <a:lnTo>
                        <a:pt x="769" y="110"/>
                      </a:lnTo>
                      <a:lnTo>
                        <a:pt x="787" y="117"/>
                      </a:lnTo>
                      <a:lnTo>
                        <a:pt x="810" y="110"/>
                      </a:lnTo>
                      <a:lnTo>
                        <a:pt x="819" y="128"/>
                      </a:lnTo>
                      <a:lnTo>
                        <a:pt x="844" y="117"/>
                      </a:lnTo>
                      <a:lnTo>
                        <a:pt x="862" y="128"/>
                      </a:lnTo>
                      <a:lnTo>
                        <a:pt x="868" y="145"/>
                      </a:lnTo>
                      <a:lnTo>
                        <a:pt x="851" y="162"/>
                      </a:lnTo>
                      <a:lnTo>
                        <a:pt x="834" y="183"/>
                      </a:lnTo>
                      <a:lnTo>
                        <a:pt x="819" y="183"/>
                      </a:lnTo>
                      <a:lnTo>
                        <a:pt x="810" y="200"/>
                      </a:lnTo>
                      <a:lnTo>
                        <a:pt x="810" y="218"/>
                      </a:lnTo>
                      <a:lnTo>
                        <a:pt x="827" y="237"/>
                      </a:lnTo>
                      <a:lnTo>
                        <a:pt x="834" y="255"/>
                      </a:lnTo>
                      <a:lnTo>
                        <a:pt x="844" y="263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0" name="Freeform 40"/>
                <p:cNvSpPr>
                  <a:spLocks noChangeAspect="1"/>
                </p:cNvSpPr>
                <p:nvPr/>
              </p:nvSpPr>
              <p:spPr bwMode="auto">
                <a:xfrm>
                  <a:off x="1624" y="2838"/>
                  <a:ext cx="653" cy="617"/>
                </a:xfrm>
                <a:custGeom>
                  <a:avLst/>
                  <a:gdLst>
                    <a:gd name="T0" fmla="*/ 864 w 553"/>
                    <a:gd name="T1" fmla="*/ 198 h 490"/>
                    <a:gd name="T2" fmla="*/ 943 w 553"/>
                    <a:gd name="T3" fmla="*/ 283 h 490"/>
                    <a:gd name="T4" fmla="*/ 1019 w 553"/>
                    <a:gd name="T5" fmla="*/ 310 h 490"/>
                    <a:gd name="T6" fmla="*/ 1095 w 553"/>
                    <a:gd name="T7" fmla="*/ 399 h 490"/>
                    <a:gd name="T8" fmla="*/ 1169 w 553"/>
                    <a:gd name="T9" fmla="*/ 399 h 490"/>
                    <a:gd name="T10" fmla="*/ 1245 w 553"/>
                    <a:gd name="T11" fmla="*/ 427 h 490"/>
                    <a:gd name="T12" fmla="*/ 1245 w 553"/>
                    <a:gd name="T13" fmla="*/ 540 h 490"/>
                    <a:gd name="T14" fmla="*/ 1245 w 553"/>
                    <a:gd name="T15" fmla="*/ 660 h 490"/>
                    <a:gd name="T16" fmla="*/ 1240 w 553"/>
                    <a:gd name="T17" fmla="*/ 686 h 490"/>
                    <a:gd name="T18" fmla="*/ 1165 w 553"/>
                    <a:gd name="T19" fmla="*/ 745 h 490"/>
                    <a:gd name="T20" fmla="*/ 1111 w 553"/>
                    <a:gd name="T21" fmla="*/ 861 h 490"/>
                    <a:gd name="T22" fmla="*/ 1054 w 553"/>
                    <a:gd name="T23" fmla="*/ 949 h 490"/>
                    <a:gd name="T24" fmla="*/ 1054 w 553"/>
                    <a:gd name="T25" fmla="*/ 1060 h 490"/>
                    <a:gd name="T26" fmla="*/ 977 w 553"/>
                    <a:gd name="T27" fmla="*/ 1123 h 490"/>
                    <a:gd name="T28" fmla="*/ 901 w 553"/>
                    <a:gd name="T29" fmla="*/ 1206 h 490"/>
                    <a:gd name="T30" fmla="*/ 848 w 553"/>
                    <a:gd name="T31" fmla="*/ 1238 h 490"/>
                    <a:gd name="T32" fmla="*/ 785 w 553"/>
                    <a:gd name="T33" fmla="*/ 1320 h 490"/>
                    <a:gd name="T34" fmla="*/ 749 w 553"/>
                    <a:gd name="T35" fmla="*/ 1373 h 490"/>
                    <a:gd name="T36" fmla="*/ 734 w 553"/>
                    <a:gd name="T37" fmla="*/ 1492 h 490"/>
                    <a:gd name="T38" fmla="*/ 657 w 553"/>
                    <a:gd name="T39" fmla="*/ 1549 h 490"/>
                    <a:gd name="T40" fmla="*/ 619 w 553"/>
                    <a:gd name="T41" fmla="*/ 1457 h 490"/>
                    <a:gd name="T42" fmla="*/ 546 w 553"/>
                    <a:gd name="T43" fmla="*/ 1492 h 490"/>
                    <a:gd name="T44" fmla="*/ 484 w 553"/>
                    <a:gd name="T45" fmla="*/ 1400 h 490"/>
                    <a:gd name="T46" fmla="*/ 484 w 553"/>
                    <a:gd name="T47" fmla="*/ 1287 h 490"/>
                    <a:gd name="T48" fmla="*/ 431 w 553"/>
                    <a:gd name="T49" fmla="*/ 1174 h 490"/>
                    <a:gd name="T50" fmla="*/ 373 w 553"/>
                    <a:gd name="T51" fmla="*/ 1123 h 490"/>
                    <a:gd name="T52" fmla="*/ 302 w 553"/>
                    <a:gd name="T53" fmla="*/ 1123 h 490"/>
                    <a:gd name="T54" fmla="*/ 227 w 553"/>
                    <a:gd name="T55" fmla="*/ 1123 h 490"/>
                    <a:gd name="T56" fmla="*/ 144 w 553"/>
                    <a:gd name="T57" fmla="*/ 1090 h 490"/>
                    <a:gd name="T58" fmla="*/ 74 w 553"/>
                    <a:gd name="T59" fmla="*/ 1123 h 490"/>
                    <a:gd name="T60" fmla="*/ 37 w 553"/>
                    <a:gd name="T61" fmla="*/ 1002 h 490"/>
                    <a:gd name="T62" fmla="*/ 37 w 553"/>
                    <a:gd name="T63" fmla="*/ 883 h 490"/>
                    <a:gd name="T64" fmla="*/ 37 w 553"/>
                    <a:gd name="T65" fmla="*/ 777 h 490"/>
                    <a:gd name="T66" fmla="*/ 0 w 553"/>
                    <a:gd name="T67" fmla="*/ 660 h 490"/>
                    <a:gd name="T68" fmla="*/ 0 w 553"/>
                    <a:gd name="T69" fmla="*/ 540 h 490"/>
                    <a:gd name="T70" fmla="*/ 57 w 553"/>
                    <a:gd name="T71" fmla="*/ 427 h 490"/>
                    <a:gd name="T72" fmla="*/ 74 w 553"/>
                    <a:gd name="T73" fmla="*/ 317 h 490"/>
                    <a:gd name="T74" fmla="*/ 57 w 553"/>
                    <a:gd name="T75" fmla="*/ 146 h 490"/>
                    <a:gd name="T76" fmla="*/ 111 w 553"/>
                    <a:gd name="T77" fmla="*/ 146 h 490"/>
                    <a:gd name="T78" fmla="*/ 183 w 553"/>
                    <a:gd name="T79" fmla="*/ 87 h 490"/>
                    <a:gd name="T80" fmla="*/ 265 w 553"/>
                    <a:gd name="T81" fmla="*/ 0 h 490"/>
                    <a:gd name="T82" fmla="*/ 355 w 553"/>
                    <a:gd name="T83" fmla="*/ 0 h 490"/>
                    <a:gd name="T84" fmla="*/ 431 w 553"/>
                    <a:gd name="T85" fmla="*/ 29 h 490"/>
                    <a:gd name="T86" fmla="*/ 529 w 553"/>
                    <a:gd name="T87" fmla="*/ 59 h 490"/>
                    <a:gd name="T88" fmla="*/ 619 w 553"/>
                    <a:gd name="T89" fmla="*/ 59 h 490"/>
                    <a:gd name="T90" fmla="*/ 712 w 553"/>
                    <a:gd name="T91" fmla="*/ 29 h 490"/>
                    <a:gd name="T92" fmla="*/ 785 w 553"/>
                    <a:gd name="T93" fmla="*/ 0 h 490"/>
                    <a:gd name="T94" fmla="*/ 785 w 553"/>
                    <a:gd name="T95" fmla="*/ 115 h 490"/>
                    <a:gd name="T96" fmla="*/ 825 w 553"/>
                    <a:gd name="T97" fmla="*/ 167 h 49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53"/>
                    <a:gd name="T148" fmla="*/ 0 h 490"/>
                    <a:gd name="T149" fmla="*/ 553 w 553"/>
                    <a:gd name="T150" fmla="*/ 490 h 49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53" h="490">
                      <a:moveTo>
                        <a:pt x="377" y="53"/>
                      </a:moveTo>
                      <a:lnTo>
                        <a:pt x="377" y="63"/>
                      </a:lnTo>
                      <a:lnTo>
                        <a:pt x="394" y="80"/>
                      </a:lnTo>
                      <a:lnTo>
                        <a:pt x="411" y="90"/>
                      </a:lnTo>
                      <a:lnTo>
                        <a:pt x="426" y="98"/>
                      </a:lnTo>
                      <a:lnTo>
                        <a:pt x="444" y="98"/>
                      </a:lnTo>
                      <a:lnTo>
                        <a:pt x="459" y="108"/>
                      </a:lnTo>
                      <a:lnTo>
                        <a:pt x="477" y="126"/>
                      </a:lnTo>
                      <a:lnTo>
                        <a:pt x="494" y="126"/>
                      </a:lnTo>
                      <a:lnTo>
                        <a:pt x="509" y="126"/>
                      </a:lnTo>
                      <a:lnTo>
                        <a:pt x="524" y="126"/>
                      </a:lnTo>
                      <a:lnTo>
                        <a:pt x="542" y="135"/>
                      </a:lnTo>
                      <a:lnTo>
                        <a:pt x="552" y="153"/>
                      </a:lnTo>
                      <a:lnTo>
                        <a:pt x="542" y="171"/>
                      </a:lnTo>
                      <a:lnTo>
                        <a:pt x="552" y="188"/>
                      </a:lnTo>
                      <a:lnTo>
                        <a:pt x="542" y="208"/>
                      </a:lnTo>
                      <a:lnTo>
                        <a:pt x="540" y="208"/>
                      </a:lnTo>
                      <a:lnTo>
                        <a:pt x="540" y="217"/>
                      </a:lnTo>
                      <a:lnTo>
                        <a:pt x="522" y="226"/>
                      </a:lnTo>
                      <a:lnTo>
                        <a:pt x="508" y="235"/>
                      </a:lnTo>
                      <a:lnTo>
                        <a:pt x="492" y="254"/>
                      </a:lnTo>
                      <a:lnTo>
                        <a:pt x="484" y="272"/>
                      </a:lnTo>
                      <a:lnTo>
                        <a:pt x="476" y="289"/>
                      </a:lnTo>
                      <a:lnTo>
                        <a:pt x="459" y="300"/>
                      </a:lnTo>
                      <a:lnTo>
                        <a:pt x="459" y="317"/>
                      </a:lnTo>
                      <a:lnTo>
                        <a:pt x="459" y="335"/>
                      </a:lnTo>
                      <a:lnTo>
                        <a:pt x="441" y="345"/>
                      </a:lnTo>
                      <a:lnTo>
                        <a:pt x="425" y="354"/>
                      </a:lnTo>
                      <a:lnTo>
                        <a:pt x="410" y="361"/>
                      </a:lnTo>
                      <a:lnTo>
                        <a:pt x="392" y="381"/>
                      </a:lnTo>
                      <a:lnTo>
                        <a:pt x="385" y="381"/>
                      </a:lnTo>
                      <a:lnTo>
                        <a:pt x="369" y="391"/>
                      </a:lnTo>
                      <a:lnTo>
                        <a:pt x="352" y="398"/>
                      </a:lnTo>
                      <a:lnTo>
                        <a:pt x="342" y="417"/>
                      </a:lnTo>
                      <a:lnTo>
                        <a:pt x="342" y="434"/>
                      </a:lnTo>
                      <a:lnTo>
                        <a:pt x="326" y="434"/>
                      </a:lnTo>
                      <a:lnTo>
                        <a:pt x="320" y="451"/>
                      </a:lnTo>
                      <a:lnTo>
                        <a:pt x="320" y="471"/>
                      </a:lnTo>
                      <a:lnTo>
                        <a:pt x="304" y="480"/>
                      </a:lnTo>
                      <a:lnTo>
                        <a:pt x="286" y="489"/>
                      </a:lnTo>
                      <a:lnTo>
                        <a:pt x="286" y="471"/>
                      </a:lnTo>
                      <a:lnTo>
                        <a:pt x="269" y="461"/>
                      </a:lnTo>
                      <a:lnTo>
                        <a:pt x="253" y="471"/>
                      </a:lnTo>
                      <a:lnTo>
                        <a:pt x="237" y="471"/>
                      </a:lnTo>
                      <a:lnTo>
                        <a:pt x="223" y="461"/>
                      </a:lnTo>
                      <a:lnTo>
                        <a:pt x="211" y="442"/>
                      </a:lnTo>
                      <a:lnTo>
                        <a:pt x="211" y="426"/>
                      </a:lnTo>
                      <a:lnTo>
                        <a:pt x="211" y="407"/>
                      </a:lnTo>
                      <a:lnTo>
                        <a:pt x="194" y="391"/>
                      </a:lnTo>
                      <a:lnTo>
                        <a:pt x="188" y="371"/>
                      </a:lnTo>
                      <a:lnTo>
                        <a:pt x="179" y="354"/>
                      </a:lnTo>
                      <a:lnTo>
                        <a:pt x="163" y="354"/>
                      </a:lnTo>
                      <a:lnTo>
                        <a:pt x="147" y="345"/>
                      </a:lnTo>
                      <a:lnTo>
                        <a:pt x="132" y="354"/>
                      </a:lnTo>
                      <a:lnTo>
                        <a:pt x="115" y="361"/>
                      </a:lnTo>
                      <a:lnTo>
                        <a:pt x="99" y="354"/>
                      </a:lnTo>
                      <a:lnTo>
                        <a:pt x="80" y="354"/>
                      </a:lnTo>
                      <a:lnTo>
                        <a:pt x="63" y="345"/>
                      </a:lnTo>
                      <a:lnTo>
                        <a:pt x="49" y="354"/>
                      </a:lnTo>
                      <a:lnTo>
                        <a:pt x="32" y="354"/>
                      </a:lnTo>
                      <a:lnTo>
                        <a:pt x="25" y="335"/>
                      </a:lnTo>
                      <a:lnTo>
                        <a:pt x="16" y="317"/>
                      </a:lnTo>
                      <a:lnTo>
                        <a:pt x="16" y="300"/>
                      </a:lnTo>
                      <a:lnTo>
                        <a:pt x="16" y="279"/>
                      </a:lnTo>
                      <a:lnTo>
                        <a:pt x="25" y="262"/>
                      </a:lnTo>
                      <a:lnTo>
                        <a:pt x="16" y="245"/>
                      </a:lnTo>
                      <a:lnTo>
                        <a:pt x="16" y="226"/>
                      </a:lnTo>
                      <a:lnTo>
                        <a:pt x="0" y="208"/>
                      </a:lnTo>
                      <a:lnTo>
                        <a:pt x="0" y="188"/>
                      </a:lnTo>
                      <a:lnTo>
                        <a:pt x="0" y="171"/>
                      </a:lnTo>
                      <a:lnTo>
                        <a:pt x="8" y="154"/>
                      </a:lnTo>
                      <a:lnTo>
                        <a:pt x="25" y="135"/>
                      </a:lnTo>
                      <a:lnTo>
                        <a:pt x="32" y="119"/>
                      </a:lnTo>
                      <a:lnTo>
                        <a:pt x="32" y="100"/>
                      </a:lnTo>
                      <a:lnTo>
                        <a:pt x="32" y="81"/>
                      </a:lnTo>
                      <a:lnTo>
                        <a:pt x="25" y="46"/>
                      </a:lnTo>
                      <a:lnTo>
                        <a:pt x="32" y="46"/>
                      </a:lnTo>
                      <a:lnTo>
                        <a:pt x="49" y="46"/>
                      </a:lnTo>
                      <a:lnTo>
                        <a:pt x="63" y="36"/>
                      </a:lnTo>
                      <a:lnTo>
                        <a:pt x="80" y="28"/>
                      </a:lnTo>
                      <a:lnTo>
                        <a:pt x="99" y="9"/>
                      </a:lnTo>
                      <a:lnTo>
                        <a:pt x="115" y="0"/>
                      </a:lnTo>
                      <a:lnTo>
                        <a:pt x="132" y="0"/>
                      </a:lnTo>
                      <a:lnTo>
                        <a:pt x="155" y="0"/>
                      </a:lnTo>
                      <a:lnTo>
                        <a:pt x="172" y="0"/>
                      </a:lnTo>
                      <a:lnTo>
                        <a:pt x="188" y="9"/>
                      </a:lnTo>
                      <a:lnTo>
                        <a:pt x="211" y="18"/>
                      </a:lnTo>
                      <a:lnTo>
                        <a:pt x="230" y="18"/>
                      </a:lnTo>
                      <a:lnTo>
                        <a:pt x="253" y="18"/>
                      </a:lnTo>
                      <a:lnTo>
                        <a:pt x="269" y="18"/>
                      </a:lnTo>
                      <a:lnTo>
                        <a:pt x="286" y="18"/>
                      </a:lnTo>
                      <a:lnTo>
                        <a:pt x="311" y="9"/>
                      </a:lnTo>
                      <a:lnTo>
                        <a:pt x="326" y="9"/>
                      </a:lnTo>
                      <a:lnTo>
                        <a:pt x="342" y="0"/>
                      </a:lnTo>
                      <a:lnTo>
                        <a:pt x="342" y="18"/>
                      </a:lnTo>
                      <a:lnTo>
                        <a:pt x="342" y="36"/>
                      </a:lnTo>
                      <a:lnTo>
                        <a:pt x="342" y="53"/>
                      </a:lnTo>
                      <a:lnTo>
                        <a:pt x="359" y="53"/>
                      </a:lnTo>
                      <a:lnTo>
                        <a:pt x="377" y="53"/>
                      </a:lnTo>
                    </a:path>
                  </a:pathLst>
                </a:custGeom>
                <a:solidFill>
                  <a:srgbClr val="00B050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1" name="Freeform 41"/>
                <p:cNvSpPr>
                  <a:spLocks noChangeAspect="1"/>
                </p:cNvSpPr>
                <p:nvPr/>
              </p:nvSpPr>
              <p:spPr bwMode="auto">
                <a:xfrm>
                  <a:off x="2077" y="3066"/>
                  <a:ext cx="756" cy="480"/>
                </a:xfrm>
                <a:custGeom>
                  <a:avLst/>
                  <a:gdLst>
                    <a:gd name="T0" fmla="*/ 374 w 641"/>
                    <a:gd name="T1" fmla="*/ 82 h 382"/>
                    <a:gd name="T2" fmla="*/ 449 w 641"/>
                    <a:gd name="T3" fmla="*/ 0 h 382"/>
                    <a:gd name="T4" fmla="*/ 521 w 641"/>
                    <a:gd name="T5" fmla="*/ 20 h 382"/>
                    <a:gd name="T6" fmla="*/ 597 w 641"/>
                    <a:gd name="T7" fmla="*/ 0 h 382"/>
                    <a:gd name="T8" fmla="*/ 637 w 641"/>
                    <a:gd name="T9" fmla="*/ 57 h 382"/>
                    <a:gd name="T10" fmla="*/ 695 w 641"/>
                    <a:gd name="T11" fmla="*/ 82 h 382"/>
                    <a:gd name="T12" fmla="*/ 767 w 641"/>
                    <a:gd name="T13" fmla="*/ 137 h 382"/>
                    <a:gd name="T14" fmla="*/ 840 w 641"/>
                    <a:gd name="T15" fmla="*/ 82 h 382"/>
                    <a:gd name="T16" fmla="*/ 915 w 641"/>
                    <a:gd name="T17" fmla="*/ 57 h 382"/>
                    <a:gd name="T18" fmla="*/ 978 w 641"/>
                    <a:gd name="T19" fmla="*/ 109 h 382"/>
                    <a:gd name="T20" fmla="*/ 1028 w 641"/>
                    <a:gd name="T21" fmla="*/ 196 h 382"/>
                    <a:gd name="T22" fmla="*/ 1028 w 641"/>
                    <a:gd name="T23" fmla="*/ 308 h 382"/>
                    <a:gd name="T24" fmla="*/ 1086 w 641"/>
                    <a:gd name="T25" fmla="*/ 395 h 382"/>
                    <a:gd name="T26" fmla="*/ 1107 w 641"/>
                    <a:gd name="T27" fmla="*/ 511 h 382"/>
                    <a:gd name="T28" fmla="*/ 1123 w 641"/>
                    <a:gd name="T29" fmla="*/ 591 h 382"/>
                    <a:gd name="T30" fmla="*/ 1178 w 641"/>
                    <a:gd name="T31" fmla="*/ 676 h 382"/>
                    <a:gd name="T32" fmla="*/ 1255 w 641"/>
                    <a:gd name="T33" fmla="*/ 676 h 382"/>
                    <a:gd name="T34" fmla="*/ 1327 w 641"/>
                    <a:gd name="T35" fmla="*/ 655 h 382"/>
                    <a:gd name="T36" fmla="*/ 1401 w 641"/>
                    <a:gd name="T37" fmla="*/ 591 h 382"/>
                    <a:gd name="T38" fmla="*/ 1460 w 641"/>
                    <a:gd name="T39" fmla="*/ 591 h 382"/>
                    <a:gd name="T40" fmla="*/ 1420 w 641"/>
                    <a:gd name="T41" fmla="*/ 676 h 382"/>
                    <a:gd name="T42" fmla="*/ 1442 w 641"/>
                    <a:gd name="T43" fmla="*/ 765 h 382"/>
                    <a:gd name="T44" fmla="*/ 1382 w 641"/>
                    <a:gd name="T45" fmla="*/ 819 h 382"/>
                    <a:gd name="T46" fmla="*/ 1293 w 641"/>
                    <a:gd name="T47" fmla="*/ 849 h 382"/>
                    <a:gd name="T48" fmla="*/ 1217 w 641"/>
                    <a:gd name="T49" fmla="*/ 906 h 382"/>
                    <a:gd name="T50" fmla="*/ 1107 w 641"/>
                    <a:gd name="T51" fmla="*/ 906 h 382"/>
                    <a:gd name="T52" fmla="*/ 1028 w 641"/>
                    <a:gd name="T53" fmla="*/ 991 h 382"/>
                    <a:gd name="T54" fmla="*/ 952 w 641"/>
                    <a:gd name="T55" fmla="*/ 1082 h 382"/>
                    <a:gd name="T56" fmla="*/ 876 w 641"/>
                    <a:gd name="T57" fmla="*/ 1165 h 382"/>
                    <a:gd name="T58" fmla="*/ 840 w 641"/>
                    <a:gd name="T59" fmla="*/ 1165 h 382"/>
                    <a:gd name="T60" fmla="*/ 806 w 641"/>
                    <a:gd name="T61" fmla="*/ 1137 h 382"/>
                    <a:gd name="T62" fmla="*/ 747 w 641"/>
                    <a:gd name="T63" fmla="*/ 1107 h 382"/>
                    <a:gd name="T64" fmla="*/ 673 w 641"/>
                    <a:gd name="T65" fmla="*/ 1082 h 382"/>
                    <a:gd name="T66" fmla="*/ 614 w 641"/>
                    <a:gd name="T67" fmla="*/ 1023 h 382"/>
                    <a:gd name="T68" fmla="*/ 635 w 641"/>
                    <a:gd name="T69" fmla="*/ 906 h 382"/>
                    <a:gd name="T70" fmla="*/ 576 w 641"/>
                    <a:gd name="T71" fmla="*/ 819 h 382"/>
                    <a:gd name="T72" fmla="*/ 558 w 641"/>
                    <a:gd name="T73" fmla="*/ 710 h 382"/>
                    <a:gd name="T74" fmla="*/ 466 w 641"/>
                    <a:gd name="T75" fmla="*/ 676 h 382"/>
                    <a:gd name="T76" fmla="*/ 387 w 641"/>
                    <a:gd name="T77" fmla="*/ 710 h 382"/>
                    <a:gd name="T78" fmla="*/ 313 w 641"/>
                    <a:gd name="T79" fmla="*/ 626 h 382"/>
                    <a:gd name="T80" fmla="*/ 245 w 641"/>
                    <a:gd name="T81" fmla="*/ 626 h 382"/>
                    <a:gd name="T82" fmla="*/ 169 w 641"/>
                    <a:gd name="T83" fmla="*/ 591 h 382"/>
                    <a:gd name="T84" fmla="*/ 98 w 641"/>
                    <a:gd name="T85" fmla="*/ 655 h 382"/>
                    <a:gd name="T86" fmla="*/ 13 w 641"/>
                    <a:gd name="T87" fmla="*/ 626 h 382"/>
                    <a:gd name="T88" fmla="*/ 13 w 641"/>
                    <a:gd name="T89" fmla="*/ 626 h 382"/>
                    <a:gd name="T90" fmla="*/ 91 w 641"/>
                    <a:gd name="T91" fmla="*/ 535 h 382"/>
                    <a:gd name="T92" fmla="*/ 169 w 641"/>
                    <a:gd name="T93" fmla="*/ 476 h 382"/>
                    <a:gd name="T94" fmla="*/ 169 w 641"/>
                    <a:gd name="T95" fmla="*/ 362 h 382"/>
                    <a:gd name="T96" fmla="*/ 226 w 641"/>
                    <a:gd name="T97" fmla="*/ 279 h 382"/>
                    <a:gd name="T98" fmla="*/ 281 w 641"/>
                    <a:gd name="T99" fmla="*/ 162 h 382"/>
                    <a:gd name="T100" fmla="*/ 355 w 641"/>
                    <a:gd name="T101" fmla="*/ 103 h 382"/>
                    <a:gd name="T102" fmla="*/ 338 w 641"/>
                    <a:gd name="T103" fmla="*/ 109 h 38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41"/>
                    <a:gd name="T157" fmla="*/ 0 h 382"/>
                    <a:gd name="T158" fmla="*/ 641 w 641"/>
                    <a:gd name="T159" fmla="*/ 382 h 38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41" h="382">
                      <a:moveTo>
                        <a:pt x="148" y="35"/>
                      </a:moveTo>
                      <a:lnTo>
                        <a:pt x="164" y="26"/>
                      </a:lnTo>
                      <a:lnTo>
                        <a:pt x="180" y="18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9" y="6"/>
                      </a:lnTo>
                      <a:lnTo>
                        <a:pt x="246" y="6"/>
                      </a:lnTo>
                      <a:lnTo>
                        <a:pt x="262" y="0"/>
                      </a:lnTo>
                      <a:lnTo>
                        <a:pt x="279" y="0"/>
                      </a:lnTo>
                      <a:lnTo>
                        <a:pt x="279" y="18"/>
                      </a:lnTo>
                      <a:lnTo>
                        <a:pt x="288" y="35"/>
                      </a:lnTo>
                      <a:lnTo>
                        <a:pt x="304" y="26"/>
                      </a:lnTo>
                      <a:lnTo>
                        <a:pt x="320" y="35"/>
                      </a:lnTo>
                      <a:lnTo>
                        <a:pt x="336" y="44"/>
                      </a:lnTo>
                      <a:lnTo>
                        <a:pt x="353" y="26"/>
                      </a:lnTo>
                      <a:lnTo>
                        <a:pt x="368" y="26"/>
                      </a:lnTo>
                      <a:lnTo>
                        <a:pt x="384" y="26"/>
                      </a:lnTo>
                      <a:lnTo>
                        <a:pt x="401" y="18"/>
                      </a:lnTo>
                      <a:lnTo>
                        <a:pt x="417" y="18"/>
                      </a:lnTo>
                      <a:lnTo>
                        <a:pt x="428" y="35"/>
                      </a:lnTo>
                      <a:lnTo>
                        <a:pt x="435" y="54"/>
                      </a:lnTo>
                      <a:lnTo>
                        <a:pt x="451" y="63"/>
                      </a:lnTo>
                      <a:lnTo>
                        <a:pt x="451" y="81"/>
                      </a:lnTo>
                      <a:lnTo>
                        <a:pt x="451" y="98"/>
                      </a:lnTo>
                      <a:lnTo>
                        <a:pt x="459" y="116"/>
                      </a:lnTo>
                      <a:lnTo>
                        <a:pt x="476" y="126"/>
                      </a:lnTo>
                      <a:lnTo>
                        <a:pt x="476" y="145"/>
                      </a:lnTo>
                      <a:lnTo>
                        <a:pt x="485" y="163"/>
                      </a:lnTo>
                      <a:lnTo>
                        <a:pt x="476" y="180"/>
                      </a:lnTo>
                      <a:lnTo>
                        <a:pt x="492" y="189"/>
                      </a:lnTo>
                      <a:lnTo>
                        <a:pt x="502" y="209"/>
                      </a:lnTo>
                      <a:lnTo>
                        <a:pt x="516" y="216"/>
                      </a:lnTo>
                      <a:lnTo>
                        <a:pt x="533" y="209"/>
                      </a:lnTo>
                      <a:lnTo>
                        <a:pt x="550" y="216"/>
                      </a:lnTo>
                      <a:lnTo>
                        <a:pt x="566" y="216"/>
                      </a:lnTo>
                      <a:lnTo>
                        <a:pt x="582" y="209"/>
                      </a:lnTo>
                      <a:lnTo>
                        <a:pt x="599" y="200"/>
                      </a:lnTo>
                      <a:lnTo>
                        <a:pt x="614" y="189"/>
                      </a:lnTo>
                      <a:lnTo>
                        <a:pt x="632" y="189"/>
                      </a:lnTo>
                      <a:lnTo>
                        <a:pt x="640" y="189"/>
                      </a:lnTo>
                      <a:lnTo>
                        <a:pt x="640" y="206"/>
                      </a:lnTo>
                      <a:lnTo>
                        <a:pt x="622" y="216"/>
                      </a:lnTo>
                      <a:lnTo>
                        <a:pt x="622" y="233"/>
                      </a:lnTo>
                      <a:lnTo>
                        <a:pt x="632" y="244"/>
                      </a:lnTo>
                      <a:lnTo>
                        <a:pt x="622" y="262"/>
                      </a:lnTo>
                      <a:lnTo>
                        <a:pt x="606" y="262"/>
                      </a:lnTo>
                      <a:lnTo>
                        <a:pt x="582" y="262"/>
                      </a:lnTo>
                      <a:lnTo>
                        <a:pt x="566" y="271"/>
                      </a:lnTo>
                      <a:lnTo>
                        <a:pt x="559" y="290"/>
                      </a:lnTo>
                      <a:lnTo>
                        <a:pt x="533" y="290"/>
                      </a:lnTo>
                      <a:lnTo>
                        <a:pt x="508" y="290"/>
                      </a:lnTo>
                      <a:lnTo>
                        <a:pt x="485" y="290"/>
                      </a:lnTo>
                      <a:lnTo>
                        <a:pt x="468" y="308"/>
                      </a:lnTo>
                      <a:lnTo>
                        <a:pt x="451" y="317"/>
                      </a:lnTo>
                      <a:lnTo>
                        <a:pt x="426" y="327"/>
                      </a:lnTo>
                      <a:lnTo>
                        <a:pt x="417" y="345"/>
                      </a:lnTo>
                      <a:lnTo>
                        <a:pt x="401" y="353"/>
                      </a:lnTo>
                      <a:lnTo>
                        <a:pt x="384" y="372"/>
                      </a:lnTo>
                      <a:lnTo>
                        <a:pt x="368" y="381"/>
                      </a:lnTo>
                      <a:lnTo>
                        <a:pt x="368" y="372"/>
                      </a:lnTo>
                      <a:lnTo>
                        <a:pt x="361" y="366"/>
                      </a:lnTo>
                      <a:lnTo>
                        <a:pt x="353" y="363"/>
                      </a:lnTo>
                      <a:lnTo>
                        <a:pt x="336" y="372"/>
                      </a:lnTo>
                      <a:lnTo>
                        <a:pt x="327" y="353"/>
                      </a:lnTo>
                      <a:lnTo>
                        <a:pt x="312" y="345"/>
                      </a:lnTo>
                      <a:lnTo>
                        <a:pt x="295" y="345"/>
                      </a:lnTo>
                      <a:lnTo>
                        <a:pt x="278" y="345"/>
                      </a:lnTo>
                      <a:lnTo>
                        <a:pt x="270" y="327"/>
                      </a:lnTo>
                      <a:lnTo>
                        <a:pt x="278" y="308"/>
                      </a:lnTo>
                      <a:lnTo>
                        <a:pt x="278" y="290"/>
                      </a:lnTo>
                      <a:lnTo>
                        <a:pt x="262" y="280"/>
                      </a:lnTo>
                      <a:lnTo>
                        <a:pt x="253" y="262"/>
                      </a:lnTo>
                      <a:lnTo>
                        <a:pt x="262" y="244"/>
                      </a:lnTo>
                      <a:lnTo>
                        <a:pt x="244" y="227"/>
                      </a:lnTo>
                      <a:lnTo>
                        <a:pt x="220" y="216"/>
                      </a:lnTo>
                      <a:lnTo>
                        <a:pt x="204" y="216"/>
                      </a:lnTo>
                      <a:lnTo>
                        <a:pt x="189" y="227"/>
                      </a:lnTo>
                      <a:lnTo>
                        <a:pt x="170" y="227"/>
                      </a:lnTo>
                      <a:lnTo>
                        <a:pt x="155" y="209"/>
                      </a:lnTo>
                      <a:lnTo>
                        <a:pt x="137" y="200"/>
                      </a:lnTo>
                      <a:lnTo>
                        <a:pt x="123" y="200"/>
                      </a:lnTo>
                      <a:lnTo>
                        <a:pt x="107" y="200"/>
                      </a:lnTo>
                      <a:lnTo>
                        <a:pt x="91" y="189"/>
                      </a:lnTo>
                      <a:lnTo>
                        <a:pt x="74" y="189"/>
                      </a:lnTo>
                      <a:lnTo>
                        <a:pt x="55" y="200"/>
                      </a:lnTo>
                      <a:lnTo>
                        <a:pt x="42" y="209"/>
                      </a:lnTo>
                      <a:lnTo>
                        <a:pt x="24" y="209"/>
                      </a:lnTo>
                      <a:lnTo>
                        <a:pt x="6" y="200"/>
                      </a:lnTo>
                      <a:lnTo>
                        <a:pt x="0" y="200"/>
                      </a:lnTo>
                      <a:lnTo>
                        <a:pt x="6" y="200"/>
                      </a:lnTo>
                      <a:lnTo>
                        <a:pt x="24" y="180"/>
                      </a:lnTo>
                      <a:lnTo>
                        <a:pt x="40" y="171"/>
                      </a:lnTo>
                      <a:lnTo>
                        <a:pt x="55" y="161"/>
                      </a:lnTo>
                      <a:lnTo>
                        <a:pt x="74" y="152"/>
                      </a:lnTo>
                      <a:lnTo>
                        <a:pt x="74" y="135"/>
                      </a:lnTo>
                      <a:lnTo>
                        <a:pt x="74" y="115"/>
                      </a:lnTo>
                      <a:lnTo>
                        <a:pt x="88" y="108"/>
                      </a:lnTo>
                      <a:lnTo>
                        <a:pt x="99" y="89"/>
                      </a:lnTo>
                      <a:lnTo>
                        <a:pt x="105" y="71"/>
                      </a:lnTo>
                      <a:lnTo>
                        <a:pt x="123" y="52"/>
                      </a:lnTo>
                      <a:lnTo>
                        <a:pt x="137" y="43"/>
                      </a:lnTo>
                      <a:lnTo>
                        <a:pt x="155" y="33"/>
                      </a:lnTo>
                      <a:lnTo>
                        <a:pt x="154" y="30"/>
                      </a:lnTo>
                      <a:lnTo>
                        <a:pt x="148" y="35"/>
                      </a:lnTo>
                    </a:path>
                  </a:pathLst>
                </a:custGeom>
                <a:solidFill>
                  <a:srgbClr val="00B050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2" name="Freeform 42"/>
                <p:cNvSpPr>
                  <a:spLocks noChangeAspect="1"/>
                </p:cNvSpPr>
                <p:nvPr/>
              </p:nvSpPr>
              <p:spPr bwMode="auto">
                <a:xfrm>
                  <a:off x="1941" y="3303"/>
                  <a:ext cx="571" cy="368"/>
                </a:xfrm>
                <a:custGeom>
                  <a:avLst/>
                  <a:gdLst>
                    <a:gd name="T0" fmla="*/ 263 w 484"/>
                    <a:gd name="T1" fmla="*/ 31 h 293"/>
                    <a:gd name="T2" fmla="*/ 186 w 484"/>
                    <a:gd name="T3" fmla="*/ 87 h 293"/>
                    <a:gd name="T4" fmla="*/ 164 w 484"/>
                    <a:gd name="T5" fmla="*/ 198 h 293"/>
                    <a:gd name="T6" fmla="*/ 111 w 484"/>
                    <a:gd name="T7" fmla="*/ 255 h 293"/>
                    <a:gd name="T8" fmla="*/ 77 w 484"/>
                    <a:gd name="T9" fmla="*/ 343 h 293"/>
                    <a:gd name="T10" fmla="*/ 21 w 484"/>
                    <a:gd name="T11" fmla="*/ 411 h 293"/>
                    <a:gd name="T12" fmla="*/ 0 w 484"/>
                    <a:gd name="T13" fmla="*/ 512 h 293"/>
                    <a:gd name="T14" fmla="*/ 18 w 484"/>
                    <a:gd name="T15" fmla="*/ 624 h 293"/>
                    <a:gd name="T16" fmla="*/ 98 w 484"/>
                    <a:gd name="T17" fmla="*/ 603 h 293"/>
                    <a:gd name="T18" fmla="*/ 165 w 484"/>
                    <a:gd name="T19" fmla="*/ 679 h 293"/>
                    <a:gd name="T20" fmla="*/ 165 w 484"/>
                    <a:gd name="T21" fmla="*/ 796 h 293"/>
                    <a:gd name="T22" fmla="*/ 186 w 484"/>
                    <a:gd name="T23" fmla="*/ 826 h 293"/>
                    <a:gd name="T24" fmla="*/ 263 w 484"/>
                    <a:gd name="T25" fmla="*/ 857 h 293"/>
                    <a:gd name="T26" fmla="*/ 335 w 484"/>
                    <a:gd name="T27" fmla="*/ 883 h 293"/>
                    <a:gd name="T28" fmla="*/ 418 w 484"/>
                    <a:gd name="T29" fmla="*/ 857 h 293"/>
                    <a:gd name="T30" fmla="*/ 487 w 484"/>
                    <a:gd name="T31" fmla="*/ 883 h 293"/>
                    <a:gd name="T32" fmla="*/ 547 w 484"/>
                    <a:gd name="T33" fmla="*/ 913 h 293"/>
                    <a:gd name="T34" fmla="*/ 618 w 484"/>
                    <a:gd name="T35" fmla="*/ 883 h 293"/>
                    <a:gd name="T36" fmla="*/ 654 w 484"/>
                    <a:gd name="T37" fmla="*/ 826 h 293"/>
                    <a:gd name="T38" fmla="*/ 729 w 484"/>
                    <a:gd name="T39" fmla="*/ 771 h 293"/>
                    <a:gd name="T40" fmla="*/ 821 w 484"/>
                    <a:gd name="T41" fmla="*/ 826 h 293"/>
                    <a:gd name="T42" fmla="*/ 898 w 484"/>
                    <a:gd name="T43" fmla="*/ 796 h 293"/>
                    <a:gd name="T44" fmla="*/ 977 w 484"/>
                    <a:gd name="T45" fmla="*/ 796 h 293"/>
                    <a:gd name="T46" fmla="*/ 1011 w 484"/>
                    <a:gd name="T47" fmla="*/ 760 h 293"/>
                    <a:gd name="T48" fmla="*/ 1011 w 484"/>
                    <a:gd name="T49" fmla="*/ 649 h 293"/>
                    <a:gd name="T50" fmla="*/ 1085 w 484"/>
                    <a:gd name="T51" fmla="*/ 620 h 293"/>
                    <a:gd name="T52" fmla="*/ 1068 w 484"/>
                    <a:gd name="T53" fmla="*/ 541 h 293"/>
                    <a:gd name="T54" fmla="*/ 1011 w 484"/>
                    <a:gd name="T55" fmla="*/ 510 h 293"/>
                    <a:gd name="T56" fmla="*/ 938 w 484"/>
                    <a:gd name="T57" fmla="*/ 487 h 293"/>
                    <a:gd name="T58" fmla="*/ 880 w 484"/>
                    <a:gd name="T59" fmla="*/ 425 h 293"/>
                    <a:gd name="T60" fmla="*/ 898 w 484"/>
                    <a:gd name="T61" fmla="*/ 309 h 293"/>
                    <a:gd name="T62" fmla="*/ 841 w 484"/>
                    <a:gd name="T63" fmla="*/ 230 h 293"/>
                    <a:gd name="T64" fmla="*/ 821 w 484"/>
                    <a:gd name="T65" fmla="*/ 116 h 293"/>
                    <a:gd name="T66" fmla="*/ 729 w 484"/>
                    <a:gd name="T67" fmla="*/ 85 h 293"/>
                    <a:gd name="T68" fmla="*/ 654 w 484"/>
                    <a:gd name="T69" fmla="*/ 116 h 293"/>
                    <a:gd name="T70" fmla="*/ 578 w 484"/>
                    <a:gd name="T71" fmla="*/ 31 h 293"/>
                    <a:gd name="T72" fmla="*/ 508 w 484"/>
                    <a:gd name="T73" fmla="*/ 31 h 293"/>
                    <a:gd name="T74" fmla="*/ 432 w 484"/>
                    <a:gd name="T75" fmla="*/ 0 h 293"/>
                    <a:gd name="T76" fmla="*/ 356 w 484"/>
                    <a:gd name="T77" fmla="*/ 60 h 293"/>
                    <a:gd name="T78" fmla="*/ 282 w 484"/>
                    <a:gd name="T79" fmla="*/ 31 h 293"/>
                    <a:gd name="T80" fmla="*/ 282 w 484"/>
                    <a:gd name="T81" fmla="*/ 31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4"/>
                    <a:gd name="T124" fmla="*/ 0 h 293"/>
                    <a:gd name="T125" fmla="*/ 484 w 484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4" h="293">
                      <a:moveTo>
                        <a:pt x="124" y="10"/>
                      </a:moveTo>
                      <a:lnTo>
                        <a:pt x="115" y="10"/>
                      </a:lnTo>
                      <a:lnTo>
                        <a:pt x="99" y="20"/>
                      </a:lnTo>
                      <a:lnTo>
                        <a:pt x="82" y="28"/>
                      </a:lnTo>
                      <a:lnTo>
                        <a:pt x="72" y="47"/>
                      </a:lnTo>
                      <a:lnTo>
                        <a:pt x="72" y="64"/>
                      </a:lnTo>
                      <a:lnTo>
                        <a:pt x="56" y="64"/>
                      </a:lnTo>
                      <a:lnTo>
                        <a:pt x="49" y="82"/>
                      </a:lnTo>
                      <a:lnTo>
                        <a:pt x="49" y="100"/>
                      </a:lnTo>
                      <a:lnTo>
                        <a:pt x="34" y="110"/>
                      </a:lnTo>
                      <a:lnTo>
                        <a:pt x="16" y="119"/>
                      </a:lnTo>
                      <a:lnTo>
                        <a:pt x="9" y="131"/>
                      </a:lnTo>
                      <a:lnTo>
                        <a:pt x="1" y="149"/>
                      </a:lnTo>
                      <a:lnTo>
                        <a:pt x="0" y="164"/>
                      </a:lnTo>
                      <a:lnTo>
                        <a:pt x="0" y="182"/>
                      </a:lnTo>
                      <a:lnTo>
                        <a:pt x="8" y="200"/>
                      </a:lnTo>
                      <a:lnTo>
                        <a:pt x="25" y="200"/>
                      </a:lnTo>
                      <a:lnTo>
                        <a:pt x="42" y="193"/>
                      </a:lnTo>
                      <a:lnTo>
                        <a:pt x="58" y="210"/>
                      </a:lnTo>
                      <a:lnTo>
                        <a:pt x="73" y="217"/>
                      </a:lnTo>
                      <a:lnTo>
                        <a:pt x="73" y="237"/>
                      </a:lnTo>
                      <a:lnTo>
                        <a:pt x="73" y="255"/>
                      </a:lnTo>
                      <a:lnTo>
                        <a:pt x="66" y="264"/>
                      </a:lnTo>
                      <a:lnTo>
                        <a:pt x="82" y="264"/>
                      </a:lnTo>
                      <a:lnTo>
                        <a:pt x="99" y="264"/>
                      </a:lnTo>
                      <a:lnTo>
                        <a:pt x="115" y="274"/>
                      </a:lnTo>
                      <a:lnTo>
                        <a:pt x="132" y="283"/>
                      </a:lnTo>
                      <a:lnTo>
                        <a:pt x="147" y="283"/>
                      </a:lnTo>
                      <a:lnTo>
                        <a:pt x="164" y="274"/>
                      </a:lnTo>
                      <a:lnTo>
                        <a:pt x="182" y="274"/>
                      </a:lnTo>
                      <a:lnTo>
                        <a:pt x="197" y="274"/>
                      </a:lnTo>
                      <a:lnTo>
                        <a:pt x="214" y="283"/>
                      </a:lnTo>
                      <a:lnTo>
                        <a:pt x="222" y="283"/>
                      </a:lnTo>
                      <a:lnTo>
                        <a:pt x="239" y="292"/>
                      </a:lnTo>
                      <a:lnTo>
                        <a:pt x="253" y="292"/>
                      </a:lnTo>
                      <a:lnTo>
                        <a:pt x="270" y="283"/>
                      </a:lnTo>
                      <a:lnTo>
                        <a:pt x="270" y="264"/>
                      </a:lnTo>
                      <a:lnTo>
                        <a:pt x="286" y="264"/>
                      </a:lnTo>
                      <a:lnTo>
                        <a:pt x="304" y="255"/>
                      </a:lnTo>
                      <a:lnTo>
                        <a:pt x="319" y="247"/>
                      </a:lnTo>
                      <a:lnTo>
                        <a:pt x="337" y="255"/>
                      </a:lnTo>
                      <a:lnTo>
                        <a:pt x="359" y="264"/>
                      </a:lnTo>
                      <a:lnTo>
                        <a:pt x="385" y="264"/>
                      </a:lnTo>
                      <a:lnTo>
                        <a:pt x="393" y="255"/>
                      </a:lnTo>
                      <a:lnTo>
                        <a:pt x="410" y="247"/>
                      </a:lnTo>
                      <a:lnTo>
                        <a:pt x="427" y="255"/>
                      </a:lnTo>
                      <a:lnTo>
                        <a:pt x="427" y="254"/>
                      </a:lnTo>
                      <a:lnTo>
                        <a:pt x="442" y="244"/>
                      </a:lnTo>
                      <a:lnTo>
                        <a:pt x="451" y="228"/>
                      </a:lnTo>
                      <a:lnTo>
                        <a:pt x="442" y="208"/>
                      </a:lnTo>
                      <a:lnTo>
                        <a:pt x="458" y="198"/>
                      </a:lnTo>
                      <a:lnTo>
                        <a:pt x="475" y="198"/>
                      </a:lnTo>
                      <a:lnTo>
                        <a:pt x="483" y="181"/>
                      </a:lnTo>
                      <a:lnTo>
                        <a:pt x="467" y="173"/>
                      </a:lnTo>
                      <a:lnTo>
                        <a:pt x="451" y="181"/>
                      </a:lnTo>
                      <a:lnTo>
                        <a:pt x="442" y="163"/>
                      </a:lnTo>
                      <a:lnTo>
                        <a:pt x="427" y="156"/>
                      </a:lnTo>
                      <a:lnTo>
                        <a:pt x="410" y="156"/>
                      </a:lnTo>
                      <a:lnTo>
                        <a:pt x="393" y="156"/>
                      </a:lnTo>
                      <a:lnTo>
                        <a:pt x="385" y="135"/>
                      </a:lnTo>
                      <a:lnTo>
                        <a:pt x="393" y="118"/>
                      </a:lnTo>
                      <a:lnTo>
                        <a:pt x="393" y="99"/>
                      </a:lnTo>
                      <a:lnTo>
                        <a:pt x="377" y="91"/>
                      </a:lnTo>
                      <a:lnTo>
                        <a:pt x="368" y="73"/>
                      </a:lnTo>
                      <a:lnTo>
                        <a:pt x="377" y="53"/>
                      </a:lnTo>
                      <a:lnTo>
                        <a:pt x="359" y="37"/>
                      </a:lnTo>
                      <a:lnTo>
                        <a:pt x="337" y="27"/>
                      </a:lnTo>
                      <a:lnTo>
                        <a:pt x="319" y="27"/>
                      </a:lnTo>
                      <a:lnTo>
                        <a:pt x="304" y="37"/>
                      </a:lnTo>
                      <a:lnTo>
                        <a:pt x="286" y="37"/>
                      </a:lnTo>
                      <a:lnTo>
                        <a:pt x="270" y="19"/>
                      </a:lnTo>
                      <a:lnTo>
                        <a:pt x="253" y="10"/>
                      </a:lnTo>
                      <a:lnTo>
                        <a:pt x="239" y="10"/>
                      </a:lnTo>
                      <a:lnTo>
                        <a:pt x="222" y="10"/>
                      </a:lnTo>
                      <a:lnTo>
                        <a:pt x="206" y="0"/>
                      </a:lnTo>
                      <a:lnTo>
                        <a:pt x="189" y="0"/>
                      </a:lnTo>
                      <a:lnTo>
                        <a:pt x="173" y="10"/>
                      </a:lnTo>
                      <a:lnTo>
                        <a:pt x="156" y="19"/>
                      </a:lnTo>
                      <a:lnTo>
                        <a:pt x="139" y="19"/>
                      </a:lnTo>
                      <a:lnTo>
                        <a:pt x="124" y="10"/>
                      </a:lnTo>
                      <a:lnTo>
                        <a:pt x="115" y="10"/>
                      </a:lnTo>
                      <a:lnTo>
                        <a:pt x="124" y="10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3" name="Freeform 43"/>
                <p:cNvSpPr>
                  <a:spLocks noChangeAspect="1"/>
                </p:cNvSpPr>
                <p:nvPr/>
              </p:nvSpPr>
              <p:spPr bwMode="auto">
                <a:xfrm>
                  <a:off x="2011" y="3613"/>
                  <a:ext cx="456" cy="288"/>
                </a:xfrm>
                <a:custGeom>
                  <a:avLst/>
                  <a:gdLst>
                    <a:gd name="T0" fmla="*/ 18 w 388"/>
                    <a:gd name="T1" fmla="*/ 60 h 229"/>
                    <a:gd name="T2" fmla="*/ 55 w 388"/>
                    <a:gd name="T3" fmla="*/ 60 h 229"/>
                    <a:gd name="T4" fmla="*/ 92 w 388"/>
                    <a:gd name="T5" fmla="*/ 60 h 229"/>
                    <a:gd name="T6" fmla="*/ 127 w 388"/>
                    <a:gd name="T7" fmla="*/ 86 h 229"/>
                    <a:gd name="T8" fmla="*/ 165 w 388"/>
                    <a:gd name="T9" fmla="*/ 118 h 229"/>
                    <a:gd name="T10" fmla="*/ 204 w 388"/>
                    <a:gd name="T11" fmla="*/ 118 h 229"/>
                    <a:gd name="T12" fmla="*/ 240 w 388"/>
                    <a:gd name="T13" fmla="*/ 86 h 229"/>
                    <a:gd name="T14" fmla="*/ 276 w 388"/>
                    <a:gd name="T15" fmla="*/ 86 h 229"/>
                    <a:gd name="T16" fmla="*/ 315 w 388"/>
                    <a:gd name="T17" fmla="*/ 86 h 229"/>
                    <a:gd name="T18" fmla="*/ 353 w 388"/>
                    <a:gd name="T19" fmla="*/ 118 h 229"/>
                    <a:gd name="T20" fmla="*/ 369 w 388"/>
                    <a:gd name="T21" fmla="*/ 118 h 229"/>
                    <a:gd name="T22" fmla="*/ 407 w 388"/>
                    <a:gd name="T23" fmla="*/ 143 h 229"/>
                    <a:gd name="T24" fmla="*/ 436 w 388"/>
                    <a:gd name="T25" fmla="*/ 143 h 229"/>
                    <a:gd name="T26" fmla="*/ 478 w 388"/>
                    <a:gd name="T27" fmla="*/ 118 h 229"/>
                    <a:gd name="T28" fmla="*/ 478 w 388"/>
                    <a:gd name="T29" fmla="*/ 60 h 229"/>
                    <a:gd name="T30" fmla="*/ 512 w 388"/>
                    <a:gd name="T31" fmla="*/ 60 h 229"/>
                    <a:gd name="T32" fmla="*/ 552 w 388"/>
                    <a:gd name="T33" fmla="*/ 31 h 229"/>
                    <a:gd name="T34" fmla="*/ 590 w 388"/>
                    <a:gd name="T35" fmla="*/ 0 h 229"/>
                    <a:gd name="T36" fmla="*/ 623 w 388"/>
                    <a:gd name="T37" fmla="*/ 31 h 229"/>
                    <a:gd name="T38" fmla="*/ 678 w 388"/>
                    <a:gd name="T39" fmla="*/ 60 h 229"/>
                    <a:gd name="T40" fmla="*/ 739 w 388"/>
                    <a:gd name="T41" fmla="*/ 60 h 229"/>
                    <a:gd name="T42" fmla="*/ 755 w 388"/>
                    <a:gd name="T43" fmla="*/ 31 h 229"/>
                    <a:gd name="T44" fmla="*/ 793 w 388"/>
                    <a:gd name="T45" fmla="*/ 0 h 229"/>
                    <a:gd name="T46" fmla="*/ 832 w 388"/>
                    <a:gd name="T47" fmla="*/ 31 h 229"/>
                    <a:gd name="T48" fmla="*/ 850 w 388"/>
                    <a:gd name="T49" fmla="*/ 91 h 229"/>
                    <a:gd name="T50" fmla="*/ 869 w 388"/>
                    <a:gd name="T51" fmla="*/ 147 h 229"/>
                    <a:gd name="T52" fmla="*/ 850 w 388"/>
                    <a:gd name="T53" fmla="*/ 205 h 229"/>
                    <a:gd name="T54" fmla="*/ 869 w 388"/>
                    <a:gd name="T55" fmla="*/ 254 h 229"/>
                    <a:gd name="T56" fmla="*/ 869 w 388"/>
                    <a:gd name="T57" fmla="*/ 319 h 229"/>
                    <a:gd name="T58" fmla="*/ 850 w 388"/>
                    <a:gd name="T59" fmla="*/ 370 h 229"/>
                    <a:gd name="T60" fmla="*/ 832 w 388"/>
                    <a:gd name="T61" fmla="*/ 430 h 229"/>
                    <a:gd name="T62" fmla="*/ 832 w 388"/>
                    <a:gd name="T63" fmla="*/ 487 h 229"/>
                    <a:gd name="T64" fmla="*/ 793 w 388"/>
                    <a:gd name="T65" fmla="*/ 571 h 229"/>
                    <a:gd name="T66" fmla="*/ 755 w 388"/>
                    <a:gd name="T67" fmla="*/ 600 h 229"/>
                    <a:gd name="T68" fmla="*/ 700 w 388"/>
                    <a:gd name="T69" fmla="*/ 662 h 229"/>
                    <a:gd name="T70" fmla="*/ 700 w 388"/>
                    <a:gd name="T71" fmla="*/ 663 h 229"/>
                    <a:gd name="T72" fmla="*/ 645 w 388"/>
                    <a:gd name="T73" fmla="*/ 718 h 229"/>
                    <a:gd name="T74" fmla="*/ 608 w 388"/>
                    <a:gd name="T75" fmla="*/ 718 h 229"/>
                    <a:gd name="T76" fmla="*/ 574 w 388"/>
                    <a:gd name="T77" fmla="*/ 682 h 229"/>
                    <a:gd name="T78" fmla="*/ 608 w 388"/>
                    <a:gd name="T79" fmla="*/ 662 h 229"/>
                    <a:gd name="T80" fmla="*/ 645 w 388"/>
                    <a:gd name="T81" fmla="*/ 600 h 229"/>
                    <a:gd name="T82" fmla="*/ 665 w 388"/>
                    <a:gd name="T83" fmla="*/ 541 h 229"/>
                    <a:gd name="T84" fmla="*/ 623 w 388"/>
                    <a:gd name="T85" fmla="*/ 511 h 229"/>
                    <a:gd name="T86" fmla="*/ 590 w 388"/>
                    <a:gd name="T87" fmla="*/ 541 h 229"/>
                    <a:gd name="T88" fmla="*/ 554 w 388"/>
                    <a:gd name="T89" fmla="*/ 511 h 229"/>
                    <a:gd name="T90" fmla="*/ 512 w 388"/>
                    <a:gd name="T91" fmla="*/ 455 h 229"/>
                    <a:gd name="T92" fmla="*/ 478 w 388"/>
                    <a:gd name="T93" fmla="*/ 430 h 229"/>
                    <a:gd name="T94" fmla="*/ 436 w 388"/>
                    <a:gd name="T95" fmla="*/ 400 h 229"/>
                    <a:gd name="T96" fmla="*/ 409 w 388"/>
                    <a:gd name="T97" fmla="*/ 370 h 229"/>
                    <a:gd name="T98" fmla="*/ 353 w 388"/>
                    <a:gd name="T99" fmla="*/ 342 h 229"/>
                    <a:gd name="T100" fmla="*/ 315 w 388"/>
                    <a:gd name="T101" fmla="*/ 342 h 229"/>
                    <a:gd name="T102" fmla="*/ 281 w 388"/>
                    <a:gd name="T103" fmla="*/ 319 h 229"/>
                    <a:gd name="T104" fmla="*/ 242 w 388"/>
                    <a:gd name="T105" fmla="*/ 291 h 229"/>
                    <a:gd name="T106" fmla="*/ 204 w 388"/>
                    <a:gd name="T107" fmla="*/ 254 h 229"/>
                    <a:gd name="T108" fmla="*/ 142 w 388"/>
                    <a:gd name="T109" fmla="*/ 254 h 229"/>
                    <a:gd name="T110" fmla="*/ 112 w 388"/>
                    <a:gd name="T111" fmla="*/ 254 h 229"/>
                    <a:gd name="T112" fmla="*/ 74 w 388"/>
                    <a:gd name="T113" fmla="*/ 254 h 229"/>
                    <a:gd name="T114" fmla="*/ 34 w 388"/>
                    <a:gd name="T115" fmla="*/ 233 h 229"/>
                    <a:gd name="T116" fmla="*/ 0 w 388"/>
                    <a:gd name="T117" fmla="*/ 205 h 229"/>
                    <a:gd name="T118" fmla="*/ 21 w 388"/>
                    <a:gd name="T119" fmla="*/ 147 h 229"/>
                    <a:gd name="T120" fmla="*/ 21 w 388"/>
                    <a:gd name="T121" fmla="*/ 91 h 229"/>
                    <a:gd name="T122" fmla="*/ 26 w 388"/>
                    <a:gd name="T123" fmla="*/ 60 h 229"/>
                    <a:gd name="T124" fmla="*/ 18 w 388"/>
                    <a:gd name="T125" fmla="*/ 60 h 22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88"/>
                    <a:gd name="T190" fmla="*/ 0 h 229"/>
                    <a:gd name="T191" fmla="*/ 388 w 388"/>
                    <a:gd name="T192" fmla="*/ 229 h 22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88" h="229">
                      <a:moveTo>
                        <a:pt x="8" y="19"/>
                      </a:moveTo>
                      <a:lnTo>
                        <a:pt x="25" y="19"/>
                      </a:lnTo>
                      <a:lnTo>
                        <a:pt x="41" y="19"/>
                      </a:lnTo>
                      <a:lnTo>
                        <a:pt x="56" y="27"/>
                      </a:lnTo>
                      <a:lnTo>
                        <a:pt x="73" y="38"/>
                      </a:lnTo>
                      <a:lnTo>
                        <a:pt x="91" y="38"/>
                      </a:lnTo>
                      <a:lnTo>
                        <a:pt x="107" y="27"/>
                      </a:lnTo>
                      <a:lnTo>
                        <a:pt x="123" y="27"/>
                      </a:lnTo>
                      <a:lnTo>
                        <a:pt x="140" y="27"/>
                      </a:lnTo>
                      <a:lnTo>
                        <a:pt x="157" y="38"/>
                      </a:lnTo>
                      <a:lnTo>
                        <a:pt x="164" y="38"/>
                      </a:lnTo>
                      <a:lnTo>
                        <a:pt x="181" y="45"/>
                      </a:lnTo>
                      <a:lnTo>
                        <a:pt x="195" y="45"/>
                      </a:lnTo>
                      <a:lnTo>
                        <a:pt x="213" y="38"/>
                      </a:lnTo>
                      <a:lnTo>
                        <a:pt x="213" y="19"/>
                      </a:lnTo>
                      <a:lnTo>
                        <a:pt x="229" y="19"/>
                      </a:lnTo>
                      <a:lnTo>
                        <a:pt x="246" y="10"/>
                      </a:lnTo>
                      <a:lnTo>
                        <a:pt x="263" y="0"/>
                      </a:lnTo>
                      <a:lnTo>
                        <a:pt x="278" y="10"/>
                      </a:lnTo>
                      <a:lnTo>
                        <a:pt x="303" y="19"/>
                      </a:lnTo>
                      <a:lnTo>
                        <a:pt x="329" y="19"/>
                      </a:lnTo>
                      <a:lnTo>
                        <a:pt x="337" y="10"/>
                      </a:lnTo>
                      <a:lnTo>
                        <a:pt x="353" y="0"/>
                      </a:lnTo>
                      <a:lnTo>
                        <a:pt x="371" y="10"/>
                      </a:lnTo>
                      <a:lnTo>
                        <a:pt x="379" y="29"/>
                      </a:lnTo>
                      <a:lnTo>
                        <a:pt x="387" y="47"/>
                      </a:lnTo>
                      <a:lnTo>
                        <a:pt x="379" y="65"/>
                      </a:lnTo>
                      <a:lnTo>
                        <a:pt x="387" y="81"/>
                      </a:lnTo>
                      <a:lnTo>
                        <a:pt x="387" y="102"/>
                      </a:lnTo>
                      <a:lnTo>
                        <a:pt x="379" y="118"/>
                      </a:lnTo>
                      <a:lnTo>
                        <a:pt x="371" y="137"/>
                      </a:lnTo>
                      <a:lnTo>
                        <a:pt x="371" y="155"/>
                      </a:lnTo>
                      <a:lnTo>
                        <a:pt x="353" y="181"/>
                      </a:lnTo>
                      <a:lnTo>
                        <a:pt x="337" y="190"/>
                      </a:lnTo>
                      <a:lnTo>
                        <a:pt x="312" y="210"/>
                      </a:lnTo>
                      <a:lnTo>
                        <a:pt x="312" y="211"/>
                      </a:lnTo>
                      <a:lnTo>
                        <a:pt x="288" y="228"/>
                      </a:lnTo>
                      <a:lnTo>
                        <a:pt x="271" y="228"/>
                      </a:lnTo>
                      <a:lnTo>
                        <a:pt x="255" y="217"/>
                      </a:lnTo>
                      <a:lnTo>
                        <a:pt x="271" y="210"/>
                      </a:lnTo>
                      <a:lnTo>
                        <a:pt x="288" y="190"/>
                      </a:lnTo>
                      <a:lnTo>
                        <a:pt x="297" y="172"/>
                      </a:lnTo>
                      <a:lnTo>
                        <a:pt x="278" y="162"/>
                      </a:lnTo>
                      <a:lnTo>
                        <a:pt x="263" y="172"/>
                      </a:lnTo>
                      <a:lnTo>
                        <a:pt x="247" y="162"/>
                      </a:lnTo>
                      <a:lnTo>
                        <a:pt x="229" y="145"/>
                      </a:lnTo>
                      <a:lnTo>
                        <a:pt x="213" y="137"/>
                      </a:lnTo>
                      <a:lnTo>
                        <a:pt x="195" y="127"/>
                      </a:lnTo>
                      <a:lnTo>
                        <a:pt x="182" y="118"/>
                      </a:lnTo>
                      <a:lnTo>
                        <a:pt x="157" y="109"/>
                      </a:lnTo>
                      <a:lnTo>
                        <a:pt x="140" y="109"/>
                      </a:lnTo>
                      <a:lnTo>
                        <a:pt x="125" y="102"/>
                      </a:lnTo>
                      <a:lnTo>
                        <a:pt x="108" y="92"/>
                      </a:lnTo>
                      <a:lnTo>
                        <a:pt x="91" y="81"/>
                      </a:lnTo>
                      <a:lnTo>
                        <a:pt x="64" y="81"/>
                      </a:lnTo>
                      <a:lnTo>
                        <a:pt x="50" y="81"/>
                      </a:lnTo>
                      <a:lnTo>
                        <a:pt x="33" y="81"/>
                      </a:lnTo>
                      <a:lnTo>
                        <a:pt x="15" y="74"/>
                      </a:lnTo>
                      <a:lnTo>
                        <a:pt x="0" y="65"/>
                      </a:lnTo>
                      <a:lnTo>
                        <a:pt x="9" y="47"/>
                      </a:lnTo>
                      <a:lnTo>
                        <a:pt x="9" y="29"/>
                      </a:lnTo>
                      <a:lnTo>
                        <a:pt x="12" y="19"/>
                      </a:lnTo>
                      <a:lnTo>
                        <a:pt x="8" y="19"/>
                      </a:lnTo>
                    </a:path>
                  </a:pathLst>
                </a:custGeom>
                <a:solidFill>
                  <a:srgbClr val="00B050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4" name="Freeform 44"/>
                <p:cNvSpPr>
                  <a:spLocks noChangeAspect="1"/>
                </p:cNvSpPr>
                <p:nvPr/>
              </p:nvSpPr>
              <p:spPr bwMode="auto">
                <a:xfrm>
                  <a:off x="1710" y="3695"/>
                  <a:ext cx="666" cy="571"/>
                </a:xfrm>
                <a:custGeom>
                  <a:avLst/>
                  <a:gdLst>
                    <a:gd name="T0" fmla="*/ 1236 w 564"/>
                    <a:gd name="T1" fmla="*/ 512 h 454"/>
                    <a:gd name="T2" fmla="*/ 1158 w 564"/>
                    <a:gd name="T3" fmla="*/ 478 h 454"/>
                    <a:gd name="T4" fmla="*/ 1236 w 564"/>
                    <a:gd name="T5" fmla="*/ 395 h 454"/>
                    <a:gd name="T6" fmla="*/ 1215 w 564"/>
                    <a:gd name="T7" fmla="*/ 303 h 454"/>
                    <a:gd name="T8" fmla="*/ 1143 w 564"/>
                    <a:gd name="T9" fmla="*/ 303 h 454"/>
                    <a:gd name="T10" fmla="*/ 1066 w 564"/>
                    <a:gd name="T11" fmla="*/ 226 h 454"/>
                    <a:gd name="T12" fmla="*/ 993 w 564"/>
                    <a:gd name="T13" fmla="*/ 164 h 454"/>
                    <a:gd name="T14" fmla="*/ 895 w 564"/>
                    <a:gd name="T15" fmla="*/ 137 h 454"/>
                    <a:gd name="T16" fmla="*/ 827 w 564"/>
                    <a:gd name="T17" fmla="*/ 86 h 454"/>
                    <a:gd name="T18" fmla="*/ 727 w 564"/>
                    <a:gd name="T19" fmla="*/ 53 h 454"/>
                    <a:gd name="T20" fmla="*/ 655 w 564"/>
                    <a:gd name="T21" fmla="*/ 53 h 454"/>
                    <a:gd name="T22" fmla="*/ 580 w 564"/>
                    <a:gd name="T23" fmla="*/ 0 h 454"/>
                    <a:gd name="T24" fmla="*/ 525 w 564"/>
                    <a:gd name="T25" fmla="*/ 53 h 454"/>
                    <a:gd name="T26" fmla="*/ 445 w 564"/>
                    <a:gd name="T27" fmla="*/ 86 h 454"/>
                    <a:gd name="T28" fmla="*/ 377 w 564"/>
                    <a:gd name="T29" fmla="*/ 164 h 454"/>
                    <a:gd name="T30" fmla="*/ 294 w 564"/>
                    <a:gd name="T31" fmla="*/ 248 h 454"/>
                    <a:gd name="T32" fmla="*/ 226 w 564"/>
                    <a:gd name="T33" fmla="*/ 369 h 454"/>
                    <a:gd name="T34" fmla="*/ 148 w 564"/>
                    <a:gd name="T35" fmla="*/ 478 h 454"/>
                    <a:gd name="T36" fmla="*/ 61 w 564"/>
                    <a:gd name="T37" fmla="*/ 624 h 454"/>
                    <a:gd name="T38" fmla="*/ 0 w 564"/>
                    <a:gd name="T39" fmla="*/ 741 h 454"/>
                    <a:gd name="T40" fmla="*/ 76 w 564"/>
                    <a:gd name="T41" fmla="*/ 711 h 454"/>
                    <a:gd name="T42" fmla="*/ 170 w 564"/>
                    <a:gd name="T43" fmla="*/ 711 h 454"/>
                    <a:gd name="T44" fmla="*/ 244 w 564"/>
                    <a:gd name="T45" fmla="*/ 821 h 454"/>
                    <a:gd name="T46" fmla="*/ 315 w 564"/>
                    <a:gd name="T47" fmla="*/ 855 h 454"/>
                    <a:gd name="T48" fmla="*/ 393 w 564"/>
                    <a:gd name="T49" fmla="*/ 909 h 454"/>
                    <a:gd name="T50" fmla="*/ 470 w 564"/>
                    <a:gd name="T51" fmla="*/ 965 h 454"/>
                    <a:gd name="T52" fmla="*/ 546 w 564"/>
                    <a:gd name="T53" fmla="*/ 1026 h 454"/>
                    <a:gd name="T54" fmla="*/ 614 w 564"/>
                    <a:gd name="T55" fmla="*/ 1136 h 454"/>
                    <a:gd name="T56" fmla="*/ 696 w 564"/>
                    <a:gd name="T57" fmla="*/ 1222 h 454"/>
                    <a:gd name="T58" fmla="*/ 675 w 564"/>
                    <a:gd name="T59" fmla="*/ 1312 h 454"/>
                    <a:gd name="T60" fmla="*/ 655 w 564"/>
                    <a:gd name="T61" fmla="*/ 1426 h 454"/>
                    <a:gd name="T62" fmla="*/ 727 w 564"/>
                    <a:gd name="T63" fmla="*/ 1395 h 454"/>
                    <a:gd name="T64" fmla="*/ 804 w 564"/>
                    <a:gd name="T65" fmla="*/ 1312 h 454"/>
                    <a:gd name="T66" fmla="*/ 840 w 564"/>
                    <a:gd name="T67" fmla="*/ 1195 h 454"/>
                    <a:gd name="T68" fmla="*/ 895 w 564"/>
                    <a:gd name="T69" fmla="*/ 1113 h 454"/>
                    <a:gd name="T70" fmla="*/ 974 w 564"/>
                    <a:gd name="T71" fmla="*/ 1026 h 454"/>
                    <a:gd name="T72" fmla="*/ 1053 w 564"/>
                    <a:gd name="T73" fmla="*/ 943 h 454"/>
                    <a:gd name="T74" fmla="*/ 1119 w 564"/>
                    <a:gd name="T75" fmla="*/ 855 h 454"/>
                    <a:gd name="T76" fmla="*/ 1158 w 564"/>
                    <a:gd name="T77" fmla="*/ 711 h 454"/>
                    <a:gd name="T78" fmla="*/ 1236 w 564"/>
                    <a:gd name="T79" fmla="*/ 571 h 454"/>
                    <a:gd name="T80" fmla="*/ 1293 w 564"/>
                    <a:gd name="T81" fmla="*/ 468 h 45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64"/>
                    <a:gd name="T124" fmla="*/ 0 h 454"/>
                    <a:gd name="T125" fmla="*/ 564 w 564"/>
                    <a:gd name="T126" fmla="*/ 454 h 45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64" h="454">
                      <a:moveTo>
                        <a:pt x="563" y="149"/>
                      </a:moveTo>
                      <a:lnTo>
                        <a:pt x="539" y="163"/>
                      </a:lnTo>
                      <a:lnTo>
                        <a:pt x="521" y="163"/>
                      </a:lnTo>
                      <a:lnTo>
                        <a:pt x="505" y="152"/>
                      </a:lnTo>
                      <a:lnTo>
                        <a:pt x="521" y="144"/>
                      </a:lnTo>
                      <a:lnTo>
                        <a:pt x="539" y="126"/>
                      </a:lnTo>
                      <a:lnTo>
                        <a:pt x="547" y="108"/>
                      </a:lnTo>
                      <a:lnTo>
                        <a:pt x="529" y="97"/>
                      </a:lnTo>
                      <a:lnTo>
                        <a:pt x="514" y="108"/>
                      </a:lnTo>
                      <a:lnTo>
                        <a:pt x="498" y="97"/>
                      </a:lnTo>
                      <a:lnTo>
                        <a:pt x="480" y="79"/>
                      </a:lnTo>
                      <a:lnTo>
                        <a:pt x="465" y="72"/>
                      </a:lnTo>
                      <a:lnTo>
                        <a:pt x="448" y="62"/>
                      </a:lnTo>
                      <a:lnTo>
                        <a:pt x="433" y="52"/>
                      </a:lnTo>
                      <a:lnTo>
                        <a:pt x="409" y="44"/>
                      </a:lnTo>
                      <a:lnTo>
                        <a:pt x="390" y="44"/>
                      </a:lnTo>
                      <a:lnTo>
                        <a:pt x="376" y="37"/>
                      </a:lnTo>
                      <a:lnTo>
                        <a:pt x="360" y="27"/>
                      </a:lnTo>
                      <a:lnTo>
                        <a:pt x="343" y="17"/>
                      </a:lnTo>
                      <a:lnTo>
                        <a:pt x="317" y="17"/>
                      </a:lnTo>
                      <a:lnTo>
                        <a:pt x="303" y="17"/>
                      </a:lnTo>
                      <a:lnTo>
                        <a:pt x="285" y="17"/>
                      </a:lnTo>
                      <a:lnTo>
                        <a:pt x="268" y="8"/>
                      </a:lnTo>
                      <a:lnTo>
                        <a:pt x="252" y="0"/>
                      </a:lnTo>
                      <a:lnTo>
                        <a:pt x="246" y="8"/>
                      </a:lnTo>
                      <a:lnTo>
                        <a:pt x="229" y="17"/>
                      </a:lnTo>
                      <a:lnTo>
                        <a:pt x="211" y="17"/>
                      </a:lnTo>
                      <a:lnTo>
                        <a:pt x="194" y="27"/>
                      </a:lnTo>
                      <a:lnTo>
                        <a:pt x="179" y="44"/>
                      </a:lnTo>
                      <a:lnTo>
                        <a:pt x="164" y="52"/>
                      </a:lnTo>
                      <a:lnTo>
                        <a:pt x="147" y="72"/>
                      </a:lnTo>
                      <a:lnTo>
                        <a:pt x="129" y="79"/>
                      </a:lnTo>
                      <a:lnTo>
                        <a:pt x="114" y="97"/>
                      </a:lnTo>
                      <a:lnTo>
                        <a:pt x="98" y="117"/>
                      </a:lnTo>
                      <a:lnTo>
                        <a:pt x="82" y="135"/>
                      </a:lnTo>
                      <a:lnTo>
                        <a:pt x="64" y="152"/>
                      </a:lnTo>
                      <a:lnTo>
                        <a:pt x="49" y="171"/>
                      </a:lnTo>
                      <a:lnTo>
                        <a:pt x="26" y="198"/>
                      </a:lnTo>
                      <a:lnTo>
                        <a:pt x="7" y="217"/>
                      </a:lnTo>
                      <a:lnTo>
                        <a:pt x="0" y="235"/>
                      </a:lnTo>
                      <a:lnTo>
                        <a:pt x="17" y="235"/>
                      </a:lnTo>
                      <a:lnTo>
                        <a:pt x="33" y="226"/>
                      </a:lnTo>
                      <a:lnTo>
                        <a:pt x="49" y="217"/>
                      </a:lnTo>
                      <a:lnTo>
                        <a:pt x="74" y="226"/>
                      </a:lnTo>
                      <a:lnTo>
                        <a:pt x="89" y="235"/>
                      </a:lnTo>
                      <a:lnTo>
                        <a:pt x="106" y="261"/>
                      </a:lnTo>
                      <a:lnTo>
                        <a:pt x="120" y="272"/>
                      </a:lnTo>
                      <a:lnTo>
                        <a:pt x="137" y="272"/>
                      </a:lnTo>
                      <a:lnTo>
                        <a:pt x="156" y="279"/>
                      </a:lnTo>
                      <a:lnTo>
                        <a:pt x="171" y="289"/>
                      </a:lnTo>
                      <a:lnTo>
                        <a:pt x="187" y="300"/>
                      </a:lnTo>
                      <a:lnTo>
                        <a:pt x="204" y="307"/>
                      </a:lnTo>
                      <a:lnTo>
                        <a:pt x="221" y="317"/>
                      </a:lnTo>
                      <a:lnTo>
                        <a:pt x="237" y="326"/>
                      </a:lnTo>
                      <a:lnTo>
                        <a:pt x="252" y="344"/>
                      </a:lnTo>
                      <a:lnTo>
                        <a:pt x="268" y="361"/>
                      </a:lnTo>
                      <a:lnTo>
                        <a:pt x="285" y="371"/>
                      </a:lnTo>
                      <a:lnTo>
                        <a:pt x="303" y="389"/>
                      </a:lnTo>
                      <a:lnTo>
                        <a:pt x="311" y="408"/>
                      </a:lnTo>
                      <a:lnTo>
                        <a:pt x="294" y="417"/>
                      </a:lnTo>
                      <a:lnTo>
                        <a:pt x="285" y="435"/>
                      </a:lnTo>
                      <a:lnTo>
                        <a:pt x="285" y="453"/>
                      </a:lnTo>
                      <a:lnTo>
                        <a:pt x="303" y="453"/>
                      </a:lnTo>
                      <a:lnTo>
                        <a:pt x="317" y="443"/>
                      </a:lnTo>
                      <a:lnTo>
                        <a:pt x="334" y="435"/>
                      </a:lnTo>
                      <a:lnTo>
                        <a:pt x="351" y="417"/>
                      </a:lnTo>
                      <a:lnTo>
                        <a:pt x="360" y="398"/>
                      </a:lnTo>
                      <a:lnTo>
                        <a:pt x="366" y="379"/>
                      </a:lnTo>
                      <a:lnTo>
                        <a:pt x="376" y="361"/>
                      </a:lnTo>
                      <a:lnTo>
                        <a:pt x="390" y="354"/>
                      </a:lnTo>
                      <a:lnTo>
                        <a:pt x="409" y="333"/>
                      </a:lnTo>
                      <a:lnTo>
                        <a:pt x="424" y="326"/>
                      </a:lnTo>
                      <a:lnTo>
                        <a:pt x="441" y="317"/>
                      </a:lnTo>
                      <a:lnTo>
                        <a:pt x="458" y="300"/>
                      </a:lnTo>
                      <a:lnTo>
                        <a:pt x="474" y="289"/>
                      </a:lnTo>
                      <a:lnTo>
                        <a:pt x="488" y="272"/>
                      </a:lnTo>
                      <a:lnTo>
                        <a:pt x="498" y="253"/>
                      </a:lnTo>
                      <a:lnTo>
                        <a:pt x="505" y="226"/>
                      </a:lnTo>
                      <a:lnTo>
                        <a:pt x="514" y="208"/>
                      </a:lnTo>
                      <a:lnTo>
                        <a:pt x="539" y="181"/>
                      </a:lnTo>
                      <a:lnTo>
                        <a:pt x="554" y="163"/>
                      </a:lnTo>
                      <a:lnTo>
                        <a:pt x="563" y="149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5" name="Freeform 45"/>
                <p:cNvSpPr>
                  <a:spLocks noChangeAspect="1"/>
                </p:cNvSpPr>
                <p:nvPr/>
              </p:nvSpPr>
              <p:spPr bwMode="auto">
                <a:xfrm>
                  <a:off x="3179" y="1999"/>
                  <a:ext cx="610" cy="198"/>
                </a:xfrm>
                <a:custGeom>
                  <a:avLst/>
                  <a:gdLst>
                    <a:gd name="T0" fmla="*/ 1142 w 517"/>
                    <a:gd name="T1" fmla="*/ 354 h 157"/>
                    <a:gd name="T2" fmla="*/ 1161 w 517"/>
                    <a:gd name="T3" fmla="*/ 240 h 157"/>
                    <a:gd name="T4" fmla="*/ 1181 w 517"/>
                    <a:gd name="T5" fmla="*/ 124 h 157"/>
                    <a:gd name="T6" fmla="*/ 1181 w 517"/>
                    <a:gd name="T7" fmla="*/ 63 h 157"/>
                    <a:gd name="T8" fmla="*/ 1102 w 517"/>
                    <a:gd name="T9" fmla="*/ 63 h 157"/>
                    <a:gd name="T10" fmla="*/ 1047 w 517"/>
                    <a:gd name="T11" fmla="*/ 154 h 157"/>
                    <a:gd name="T12" fmla="*/ 970 w 517"/>
                    <a:gd name="T13" fmla="*/ 184 h 157"/>
                    <a:gd name="T14" fmla="*/ 898 w 517"/>
                    <a:gd name="T15" fmla="*/ 184 h 157"/>
                    <a:gd name="T16" fmla="*/ 826 w 517"/>
                    <a:gd name="T17" fmla="*/ 269 h 157"/>
                    <a:gd name="T18" fmla="*/ 750 w 517"/>
                    <a:gd name="T19" fmla="*/ 209 h 157"/>
                    <a:gd name="T20" fmla="*/ 761 w 517"/>
                    <a:gd name="T21" fmla="*/ 124 h 157"/>
                    <a:gd name="T22" fmla="*/ 761 w 517"/>
                    <a:gd name="T23" fmla="*/ 10 h 157"/>
                    <a:gd name="T24" fmla="*/ 690 w 517"/>
                    <a:gd name="T25" fmla="*/ 38 h 157"/>
                    <a:gd name="T26" fmla="*/ 614 w 517"/>
                    <a:gd name="T27" fmla="*/ 124 h 157"/>
                    <a:gd name="T28" fmla="*/ 546 w 517"/>
                    <a:gd name="T29" fmla="*/ 124 h 157"/>
                    <a:gd name="T30" fmla="*/ 500 w 517"/>
                    <a:gd name="T31" fmla="*/ 53 h 157"/>
                    <a:gd name="T32" fmla="*/ 431 w 517"/>
                    <a:gd name="T33" fmla="*/ 117 h 157"/>
                    <a:gd name="T34" fmla="*/ 376 w 517"/>
                    <a:gd name="T35" fmla="*/ 93 h 157"/>
                    <a:gd name="T36" fmla="*/ 301 w 517"/>
                    <a:gd name="T37" fmla="*/ 10 h 157"/>
                    <a:gd name="T38" fmla="*/ 225 w 517"/>
                    <a:gd name="T39" fmla="*/ 38 h 157"/>
                    <a:gd name="T40" fmla="*/ 163 w 517"/>
                    <a:gd name="T41" fmla="*/ 0 h 157"/>
                    <a:gd name="T42" fmla="*/ 129 w 517"/>
                    <a:gd name="T43" fmla="*/ 124 h 157"/>
                    <a:gd name="T44" fmla="*/ 91 w 517"/>
                    <a:gd name="T45" fmla="*/ 240 h 157"/>
                    <a:gd name="T46" fmla="*/ 18 w 517"/>
                    <a:gd name="T47" fmla="*/ 293 h 157"/>
                    <a:gd name="T48" fmla="*/ 37 w 517"/>
                    <a:gd name="T49" fmla="*/ 293 h 157"/>
                    <a:gd name="T50" fmla="*/ 91 w 517"/>
                    <a:gd name="T51" fmla="*/ 382 h 157"/>
                    <a:gd name="T52" fmla="*/ 110 w 517"/>
                    <a:gd name="T53" fmla="*/ 498 h 157"/>
                    <a:gd name="T54" fmla="*/ 204 w 517"/>
                    <a:gd name="T55" fmla="*/ 439 h 157"/>
                    <a:gd name="T56" fmla="*/ 277 w 517"/>
                    <a:gd name="T57" fmla="*/ 354 h 157"/>
                    <a:gd name="T58" fmla="*/ 376 w 517"/>
                    <a:gd name="T59" fmla="*/ 293 h 157"/>
                    <a:gd name="T60" fmla="*/ 446 w 517"/>
                    <a:gd name="T61" fmla="*/ 354 h 157"/>
                    <a:gd name="T62" fmla="*/ 524 w 517"/>
                    <a:gd name="T63" fmla="*/ 382 h 157"/>
                    <a:gd name="T64" fmla="*/ 559 w 517"/>
                    <a:gd name="T65" fmla="*/ 468 h 157"/>
                    <a:gd name="T66" fmla="*/ 636 w 517"/>
                    <a:gd name="T67" fmla="*/ 414 h 157"/>
                    <a:gd name="T68" fmla="*/ 713 w 517"/>
                    <a:gd name="T69" fmla="*/ 468 h 157"/>
                    <a:gd name="T70" fmla="*/ 787 w 517"/>
                    <a:gd name="T71" fmla="*/ 498 h 157"/>
                    <a:gd name="T72" fmla="*/ 861 w 517"/>
                    <a:gd name="T73" fmla="*/ 498 h 157"/>
                    <a:gd name="T74" fmla="*/ 930 w 517"/>
                    <a:gd name="T75" fmla="*/ 439 h 157"/>
                    <a:gd name="T76" fmla="*/ 1012 w 517"/>
                    <a:gd name="T77" fmla="*/ 382 h 157"/>
                    <a:gd name="T78" fmla="*/ 1085 w 517"/>
                    <a:gd name="T79" fmla="*/ 382 h 15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17"/>
                    <a:gd name="T121" fmla="*/ 0 h 157"/>
                    <a:gd name="T122" fmla="*/ 517 w 517"/>
                    <a:gd name="T123" fmla="*/ 157 h 15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17" h="157">
                      <a:moveTo>
                        <a:pt x="492" y="129"/>
                      </a:moveTo>
                      <a:lnTo>
                        <a:pt x="499" y="111"/>
                      </a:lnTo>
                      <a:lnTo>
                        <a:pt x="499" y="92"/>
                      </a:lnTo>
                      <a:lnTo>
                        <a:pt x="508" y="75"/>
                      </a:lnTo>
                      <a:lnTo>
                        <a:pt x="508" y="58"/>
                      </a:lnTo>
                      <a:lnTo>
                        <a:pt x="516" y="39"/>
                      </a:lnTo>
                      <a:lnTo>
                        <a:pt x="516" y="19"/>
                      </a:lnTo>
                      <a:lnTo>
                        <a:pt x="516" y="20"/>
                      </a:lnTo>
                      <a:lnTo>
                        <a:pt x="499" y="20"/>
                      </a:lnTo>
                      <a:lnTo>
                        <a:pt x="482" y="20"/>
                      </a:lnTo>
                      <a:lnTo>
                        <a:pt x="467" y="29"/>
                      </a:lnTo>
                      <a:lnTo>
                        <a:pt x="458" y="48"/>
                      </a:lnTo>
                      <a:lnTo>
                        <a:pt x="442" y="58"/>
                      </a:lnTo>
                      <a:lnTo>
                        <a:pt x="425" y="58"/>
                      </a:lnTo>
                      <a:lnTo>
                        <a:pt x="407" y="58"/>
                      </a:lnTo>
                      <a:lnTo>
                        <a:pt x="393" y="58"/>
                      </a:lnTo>
                      <a:lnTo>
                        <a:pt x="377" y="66"/>
                      </a:lnTo>
                      <a:lnTo>
                        <a:pt x="361" y="84"/>
                      </a:lnTo>
                      <a:lnTo>
                        <a:pt x="344" y="84"/>
                      </a:lnTo>
                      <a:lnTo>
                        <a:pt x="328" y="66"/>
                      </a:lnTo>
                      <a:lnTo>
                        <a:pt x="319" y="48"/>
                      </a:lnTo>
                      <a:lnTo>
                        <a:pt x="333" y="39"/>
                      </a:lnTo>
                      <a:lnTo>
                        <a:pt x="344" y="20"/>
                      </a:lnTo>
                      <a:lnTo>
                        <a:pt x="333" y="3"/>
                      </a:lnTo>
                      <a:lnTo>
                        <a:pt x="319" y="3"/>
                      </a:lnTo>
                      <a:lnTo>
                        <a:pt x="302" y="12"/>
                      </a:lnTo>
                      <a:lnTo>
                        <a:pt x="285" y="20"/>
                      </a:lnTo>
                      <a:lnTo>
                        <a:pt x="269" y="39"/>
                      </a:lnTo>
                      <a:lnTo>
                        <a:pt x="253" y="48"/>
                      </a:lnTo>
                      <a:lnTo>
                        <a:pt x="238" y="39"/>
                      </a:lnTo>
                      <a:lnTo>
                        <a:pt x="219" y="20"/>
                      </a:lnTo>
                      <a:lnTo>
                        <a:pt x="219" y="17"/>
                      </a:lnTo>
                      <a:lnTo>
                        <a:pt x="198" y="17"/>
                      </a:lnTo>
                      <a:lnTo>
                        <a:pt x="188" y="37"/>
                      </a:lnTo>
                      <a:lnTo>
                        <a:pt x="182" y="43"/>
                      </a:lnTo>
                      <a:lnTo>
                        <a:pt x="164" y="29"/>
                      </a:lnTo>
                      <a:lnTo>
                        <a:pt x="147" y="12"/>
                      </a:lnTo>
                      <a:lnTo>
                        <a:pt x="131" y="3"/>
                      </a:lnTo>
                      <a:lnTo>
                        <a:pt x="114" y="3"/>
                      </a:lnTo>
                      <a:lnTo>
                        <a:pt x="98" y="12"/>
                      </a:lnTo>
                      <a:lnTo>
                        <a:pt x="81" y="12"/>
                      </a:lnTo>
                      <a:lnTo>
                        <a:pt x="71" y="0"/>
                      </a:lnTo>
                      <a:lnTo>
                        <a:pt x="56" y="20"/>
                      </a:lnTo>
                      <a:lnTo>
                        <a:pt x="56" y="39"/>
                      </a:lnTo>
                      <a:lnTo>
                        <a:pt x="56" y="58"/>
                      </a:lnTo>
                      <a:lnTo>
                        <a:pt x="40" y="75"/>
                      </a:lnTo>
                      <a:lnTo>
                        <a:pt x="23" y="75"/>
                      </a:lnTo>
                      <a:lnTo>
                        <a:pt x="8" y="92"/>
                      </a:lnTo>
                      <a:lnTo>
                        <a:pt x="0" y="92"/>
                      </a:lnTo>
                      <a:lnTo>
                        <a:pt x="16" y="92"/>
                      </a:lnTo>
                      <a:lnTo>
                        <a:pt x="23" y="111"/>
                      </a:lnTo>
                      <a:lnTo>
                        <a:pt x="40" y="120"/>
                      </a:lnTo>
                      <a:lnTo>
                        <a:pt x="40" y="138"/>
                      </a:lnTo>
                      <a:lnTo>
                        <a:pt x="48" y="156"/>
                      </a:lnTo>
                      <a:lnTo>
                        <a:pt x="71" y="156"/>
                      </a:lnTo>
                      <a:lnTo>
                        <a:pt x="90" y="138"/>
                      </a:lnTo>
                      <a:lnTo>
                        <a:pt x="106" y="129"/>
                      </a:lnTo>
                      <a:lnTo>
                        <a:pt x="121" y="111"/>
                      </a:lnTo>
                      <a:lnTo>
                        <a:pt x="138" y="103"/>
                      </a:lnTo>
                      <a:lnTo>
                        <a:pt x="164" y="92"/>
                      </a:lnTo>
                      <a:lnTo>
                        <a:pt x="182" y="103"/>
                      </a:lnTo>
                      <a:lnTo>
                        <a:pt x="195" y="111"/>
                      </a:lnTo>
                      <a:lnTo>
                        <a:pt x="212" y="111"/>
                      </a:lnTo>
                      <a:lnTo>
                        <a:pt x="229" y="120"/>
                      </a:lnTo>
                      <a:lnTo>
                        <a:pt x="238" y="138"/>
                      </a:lnTo>
                      <a:lnTo>
                        <a:pt x="245" y="147"/>
                      </a:lnTo>
                      <a:lnTo>
                        <a:pt x="262" y="129"/>
                      </a:lnTo>
                      <a:lnTo>
                        <a:pt x="278" y="129"/>
                      </a:lnTo>
                      <a:lnTo>
                        <a:pt x="295" y="129"/>
                      </a:lnTo>
                      <a:lnTo>
                        <a:pt x="312" y="147"/>
                      </a:lnTo>
                      <a:lnTo>
                        <a:pt x="328" y="156"/>
                      </a:lnTo>
                      <a:lnTo>
                        <a:pt x="344" y="156"/>
                      </a:lnTo>
                      <a:lnTo>
                        <a:pt x="361" y="156"/>
                      </a:lnTo>
                      <a:lnTo>
                        <a:pt x="377" y="156"/>
                      </a:lnTo>
                      <a:lnTo>
                        <a:pt x="393" y="147"/>
                      </a:lnTo>
                      <a:lnTo>
                        <a:pt x="407" y="138"/>
                      </a:lnTo>
                      <a:lnTo>
                        <a:pt x="425" y="120"/>
                      </a:lnTo>
                      <a:lnTo>
                        <a:pt x="442" y="120"/>
                      </a:lnTo>
                      <a:lnTo>
                        <a:pt x="458" y="120"/>
                      </a:lnTo>
                      <a:lnTo>
                        <a:pt x="475" y="120"/>
                      </a:lnTo>
                      <a:lnTo>
                        <a:pt x="492" y="129"/>
                      </a:lnTo>
                    </a:path>
                  </a:pathLst>
                </a:custGeom>
                <a:solidFill>
                  <a:srgbClr val="00B050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6" name="Freeform 46"/>
                <p:cNvSpPr>
                  <a:spLocks noChangeAspect="1"/>
                </p:cNvSpPr>
                <p:nvPr/>
              </p:nvSpPr>
              <p:spPr bwMode="auto">
                <a:xfrm>
                  <a:off x="3431" y="1900"/>
                  <a:ext cx="358" cy="205"/>
                </a:xfrm>
                <a:custGeom>
                  <a:avLst/>
                  <a:gdLst>
                    <a:gd name="T0" fmla="*/ 0 w 304"/>
                    <a:gd name="T1" fmla="*/ 281 h 164"/>
                    <a:gd name="T2" fmla="*/ 18 w 304"/>
                    <a:gd name="T3" fmla="*/ 251 h 164"/>
                    <a:gd name="T4" fmla="*/ 18 w 304"/>
                    <a:gd name="T5" fmla="*/ 188 h 164"/>
                    <a:gd name="T6" fmla="*/ 34 w 304"/>
                    <a:gd name="T7" fmla="*/ 137 h 164"/>
                    <a:gd name="T8" fmla="*/ 34 w 304"/>
                    <a:gd name="T9" fmla="*/ 84 h 164"/>
                    <a:gd name="T10" fmla="*/ 55 w 304"/>
                    <a:gd name="T11" fmla="*/ 56 h 164"/>
                    <a:gd name="T12" fmla="*/ 88 w 304"/>
                    <a:gd name="T13" fmla="*/ 84 h 164"/>
                    <a:gd name="T14" fmla="*/ 127 w 304"/>
                    <a:gd name="T15" fmla="*/ 56 h 164"/>
                    <a:gd name="T16" fmla="*/ 164 w 304"/>
                    <a:gd name="T17" fmla="*/ 56 h 164"/>
                    <a:gd name="T18" fmla="*/ 203 w 304"/>
                    <a:gd name="T19" fmla="*/ 26 h 164"/>
                    <a:gd name="T20" fmla="*/ 239 w 304"/>
                    <a:gd name="T21" fmla="*/ 0 h 164"/>
                    <a:gd name="T22" fmla="*/ 258 w 304"/>
                    <a:gd name="T23" fmla="*/ 56 h 164"/>
                    <a:gd name="T24" fmla="*/ 226 w 304"/>
                    <a:gd name="T25" fmla="*/ 84 h 164"/>
                    <a:gd name="T26" fmla="*/ 226 w 304"/>
                    <a:gd name="T27" fmla="*/ 137 h 164"/>
                    <a:gd name="T28" fmla="*/ 258 w 304"/>
                    <a:gd name="T29" fmla="*/ 168 h 164"/>
                    <a:gd name="T30" fmla="*/ 296 w 304"/>
                    <a:gd name="T31" fmla="*/ 137 h 164"/>
                    <a:gd name="T32" fmla="*/ 333 w 304"/>
                    <a:gd name="T33" fmla="*/ 168 h 164"/>
                    <a:gd name="T34" fmla="*/ 370 w 304"/>
                    <a:gd name="T35" fmla="*/ 188 h 164"/>
                    <a:gd name="T36" fmla="*/ 392 w 304"/>
                    <a:gd name="T37" fmla="*/ 168 h 164"/>
                    <a:gd name="T38" fmla="*/ 392 w 304"/>
                    <a:gd name="T39" fmla="*/ 110 h 164"/>
                    <a:gd name="T40" fmla="*/ 424 w 304"/>
                    <a:gd name="T41" fmla="*/ 84 h 164"/>
                    <a:gd name="T42" fmla="*/ 462 w 304"/>
                    <a:gd name="T43" fmla="*/ 110 h 164"/>
                    <a:gd name="T44" fmla="*/ 502 w 304"/>
                    <a:gd name="T45" fmla="*/ 110 h 164"/>
                    <a:gd name="T46" fmla="*/ 541 w 304"/>
                    <a:gd name="T47" fmla="*/ 84 h 164"/>
                    <a:gd name="T48" fmla="*/ 576 w 304"/>
                    <a:gd name="T49" fmla="*/ 137 h 164"/>
                    <a:gd name="T50" fmla="*/ 609 w 304"/>
                    <a:gd name="T51" fmla="*/ 137 h 164"/>
                    <a:gd name="T52" fmla="*/ 649 w 304"/>
                    <a:gd name="T53" fmla="*/ 110 h 164"/>
                    <a:gd name="T54" fmla="*/ 649 w 304"/>
                    <a:gd name="T55" fmla="*/ 137 h 164"/>
                    <a:gd name="T56" fmla="*/ 649 w 304"/>
                    <a:gd name="T57" fmla="*/ 111 h 164"/>
                    <a:gd name="T58" fmla="*/ 669 w 304"/>
                    <a:gd name="T59" fmla="*/ 168 h 164"/>
                    <a:gd name="T60" fmla="*/ 687 w 304"/>
                    <a:gd name="T61" fmla="*/ 222 h 164"/>
                    <a:gd name="T62" fmla="*/ 687 w 304"/>
                    <a:gd name="T63" fmla="*/ 281 h 164"/>
                    <a:gd name="T64" fmla="*/ 687 w 304"/>
                    <a:gd name="T65" fmla="*/ 302 h 164"/>
                    <a:gd name="T66" fmla="*/ 687 w 304"/>
                    <a:gd name="T67" fmla="*/ 305 h 164"/>
                    <a:gd name="T68" fmla="*/ 649 w 304"/>
                    <a:gd name="T69" fmla="*/ 305 h 164"/>
                    <a:gd name="T70" fmla="*/ 609 w 304"/>
                    <a:gd name="T71" fmla="*/ 305 h 164"/>
                    <a:gd name="T72" fmla="*/ 576 w 304"/>
                    <a:gd name="T73" fmla="*/ 331 h 164"/>
                    <a:gd name="T74" fmla="*/ 559 w 304"/>
                    <a:gd name="T75" fmla="*/ 389 h 164"/>
                    <a:gd name="T76" fmla="*/ 518 w 304"/>
                    <a:gd name="T77" fmla="*/ 414 h 164"/>
                    <a:gd name="T78" fmla="*/ 479 w 304"/>
                    <a:gd name="T79" fmla="*/ 414 h 164"/>
                    <a:gd name="T80" fmla="*/ 443 w 304"/>
                    <a:gd name="T81" fmla="*/ 414 h 164"/>
                    <a:gd name="T82" fmla="*/ 407 w 304"/>
                    <a:gd name="T83" fmla="*/ 414 h 164"/>
                    <a:gd name="T84" fmla="*/ 370 w 304"/>
                    <a:gd name="T85" fmla="*/ 441 h 164"/>
                    <a:gd name="T86" fmla="*/ 333 w 304"/>
                    <a:gd name="T87" fmla="*/ 499 h 164"/>
                    <a:gd name="T88" fmla="*/ 296 w 304"/>
                    <a:gd name="T89" fmla="*/ 499 h 164"/>
                    <a:gd name="T90" fmla="*/ 258 w 304"/>
                    <a:gd name="T91" fmla="*/ 441 h 164"/>
                    <a:gd name="T92" fmla="*/ 239 w 304"/>
                    <a:gd name="T93" fmla="*/ 389 h 164"/>
                    <a:gd name="T94" fmla="*/ 278 w 304"/>
                    <a:gd name="T95" fmla="*/ 363 h 164"/>
                    <a:gd name="T96" fmla="*/ 296 w 304"/>
                    <a:gd name="T97" fmla="*/ 305 h 164"/>
                    <a:gd name="T98" fmla="*/ 278 w 304"/>
                    <a:gd name="T99" fmla="*/ 251 h 164"/>
                    <a:gd name="T100" fmla="*/ 239 w 304"/>
                    <a:gd name="T101" fmla="*/ 251 h 164"/>
                    <a:gd name="T102" fmla="*/ 203 w 304"/>
                    <a:gd name="T103" fmla="*/ 281 h 164"/>
                    <a:gd name="T104" fmla="*/ 164 w 304"/>
                    <a:gd name="T105" fmla="*/ 305 h 164"/>
                    <a:gd name="T106" fmla="*/ 127 w 304"/>
                    <a:gd name="T107" fmla="*/ 363 h 164"/>
                    <a:gd name="T108" fmla="*/ 88 w 304"/>
                    <a:gd name="T109" fmla="*/ 389 h 164"/>
                    <a:gd name="T110" fmla="*/ 55 w 304"/>
                    <a:gd name="T111" fmla="*/ 363 h 164"/>
                    <a:gd name="T112" fmla="*/ 18 w 304"/>
                    <a:gd name="T113" fmla="*/ 305 h 164"/>
                    <a:gd name="T114" fmla="*/ 0 w 304"/>
                    <a:gd name="T115" fmla="*/ 281 h 16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04"/>
                    <a:gd name="T175" fmla="*/ 0 h 164"/>
                    <a:gd name="T176" fmla="*/ 304 w 304"/>
                    <a:gd name="T177" fmla="*/ 164 h 16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04" h="164">
                      <a:moveTo>
                        <a:pt x="0" y="92"/>
                      </a:moveTo>
                      <a:lnTo>
                        <a:pt x="8" y="82"/>
                      </a:lnTo>
                      <a:lnTo>
                        <a:pt x="8" y="62"/>
                      </a:lnTo>
                      <a:lnTo>
                        <a:pt x="15" y="45"/>
                      </a:lnTo>
                      <a:lnTo>
                        <a:pt x="15" y="27"/>
                      </a:lnTo>
                      <a:lnTo>
                        <a:pt x="25" y="18"/>
                      </a:lnTo>
                      <a:lnTo>
                        <a:pt x="39" y="27"/>
                      </a:lnTo>
                      <a:lnTo>
                        <a:pt x="56" y="18"/>
                      </a:lnTo>
                      <a:lnTo>
                        <a:pt x="72" y="18"/>
                      </a:lnTo>
                      <a:lnTo>
                        <a:pt x="89" y="9"/>
                      </a:lnTo>
                      <a:lnTo>
                        <a:pt x="105" y="0"/>
                      </a:lnTo>
                      <a:lnTo>
                        <a:pt x="114" y="18"/>
                      </a:lnTo>
                      <a:lnTo>
                        <a:pt x="99" y="27"/>
                      </a:lnTo>
                      <a:lnTo>
                        <a:pt x="99" y="45"/>
                      </a:lnTo>
                      <a:lnTo>
                        <a:pt x="114" y="55"/>
                      </a:lnTo>
                      <a:lnTo>
                        <a:pt x="131" y="45"/>
                      </a:lnTo>
                      <a:lnTo>
                        <a:pt x="147" y="55"/>
                      </a:lnTo>
                      <a:lnTo>
                        <a:pt x="164" y="62"/>
                      </a:lnTo>
                      <a:lnTo>
                        <a:pt x="173" y="55"/>
                      </a:lnTo>
                      <a:lnTo>
                        <a:pt x="173" y="36"/>
                      </a:lnTo>
                      <a:lnTo>
                        <a:pt x="188" y="27"/>
                      </a:lnTo>
                      <a:lnTo>
                        <a:pt x="204" y="36"/>
                      </a:lnTo>
                      <a:lnTo>
                        <a:pt x="222" y="36"/>
                      </a:lnTo>
                      <a:lnTo>
                        <a:pt x="239" y="27"/>
                      </a:lnTo>
                      <a:lnTo>
                        <a:pt x="254" y="45"/>
                      </a:lnTo>
                      <a:lnTo>
                        <a:pt x="269" y="45"/>
                      </a:lnTo>
                      <a:lnTo>
                        <a:pt x="286" y="36"/>
                      </a:lnTo>
                      <a:lnTo>
                        <a:pt x="286" y="45"/>
                      </a:lnTo>
                      <a:lnTo>
                        <a:pt x="286" y="37"/>
                      </a:lnTo>
                      <a:lnTo>
                        <a:pt x="295" y="55"/>
                      </a:lnTo>
                      <a:lnTo>
                        <a:pt x="303" y="73"/>
                      </a:lnTo>
                      <a:lnTo>
                        <a:pt x="303" y="92"/>
                      </a:lnTo>
                      <a:lnTo>
                        <a:pt x="303" y="99"/>
                      </a:lnTo>
                      <a:lnTo>
                        <a:pt x="303" y="100"/>
                      </a:lnTo>
                      <a:lnTo>
                        <a:pt x="286" y="100"/>
                      </a:lnTo>
                      <a:lnTo>
                        <a:pt x="269" y="100"/>
                      </a:lnTo>
                      <a:lnTo>
                        <a:pt x="254" y="109"/>
                      </a:lnTo>
                      <a:lnTo>
                        <a:pt x="246" y="127"/>
                      </a:lnTo>
                      <a:lnTo>
                        <a:pt x="229" y="136"/>
                      </a:lnTo>
                      <a:lnTo>
                        <a:pt x="212" y="136"/>
                      </a:lnTo>
                      <a:lnTo>
                        <a:pt x="195" y="136"/>
                      </a:lnTo>
                      <a:lnTo>
                        <a:pt x="180" y="136"/>
                      </a:lnTo>
                      <a:lnTo>
                        <a:pt x="164" y="145"/>
                      </a:lnTo>
                      <a:lnTo>
                        <a:pt x="147" y="163"/>
                      </a:lnTo>
                      <a:lnTo>
                        <a:pt x="131" y="163"/>
                      </a:lnTo>
                      <a:lnTo>
                        <a:pt x="114" y="145"/>
                      </a:lnTo>
                      <a:lnTo>
                        <a:pt x="105" y="127"/>
                      </a:lnTo>
                      <a:lnTo>
                        <a:pt x="122" y="119"/>
                      </a:lnTo>
                      <a:lnTo>
                        <a:pt x="131" y="100"/>
                      </a:lnTo>
                      <a:lnTo>
                        <a:pt x="122" y="82"/>
                      </a:lnTo>
                      <a:lnTo>
                        <a:pt x="105" y="82"/>
                      </a:lnTo>
                      <a:lnTo>
                        <a:pt x="89" y="92"/>
                      </a:lnTo>
                      <a:lnTo>
                        <a:pt x="72" y="100"/>
                      </a:lnTo>
                      <a:lnTo>
                        <a:pt x="56" y="119"/>
                      </a:lnTo>
                      <a:lnTo>
                        <a:pt x="39" y="127"/>
                      </a:lnTo>
                      <a:lnTo>
                        <a:pt x="25" y="119"/>
                      </a:lnTo>
                      <a:lnTo>
                        <a:pt x="8" y="100"/>
                      </a:lnTo>
                      <a:lnTo>
                        <a:pt x="0" y="92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7" name="Freeform 47"/>
                <p:cNvSpPr>
                  <a:spLocks noChangeAspect="1"/>
                </p:cNvSpPr>
                <p:nvPr/>
              </p:nvSpPr>
              <p:spPr bwMode="auto">
                <a:xfrm>
                  <a:off x="1511" y="1112"/>
                  <a:ext cx="1234" cy="1098"/>
                </a:xfrm>
                <a:custGeom>
                  <a:avLst/>
                  <a:gdLst>
                    <a:gd name="T0" fmla="*/ 1503 w 1047"/>
                    <a:gd name="T1" fmla="*/ 572 h 873"/>
                    <a:gd name="T2" fmla="*/ 1632 w 1047"/>
                    <a:gd name="T3" fmla="*/ 600 h 873"/>
                    <a:gd name="T4" fmla="*/ 1786 w 1047"/>
                    <a:gd name="T5" fmla="*/ 633 h 873"/>
                    <a:gd name="T6" fmla="*/ 1932 w 1047"/>
                    <a:gd name="T7" fmla="*/ 633 h 873"/>
                    <a:gd name="T8" fmla="*/ 1873 w 1047"/>
                    <a:gd name="T9" fmla="*/ 855 h 873"/>
                    <a:gd name="T10" fmla="*/ 1965 w 1047"/>
                    <a:gd name="T11" fmla="*/ 828 h 873"/>
                    <a:gd name="T12" fmla="*/ 2117 w 1047"/>
                    <a:gd name="T13" fmla="*/ 711 h 873"/>
                    <a:gd name="T14" fmla="*/ 2266 w 1047"/>
                    <a:gd name="T15" fmla="*/ 805 h 873"/>
                    <a:gd name="T16" fmla="*/ 2380 w 1047"/>
                    <a:gd name="T17" fmla="*/ 821 h 873"/>
                    <a:gd name="T18" fmla="*/ 2343 w 1047"/>
                    <a:gd name="T19" fmla="*/ 1064 h 873"/>
                    <a:gd name="T20" fmla="*/ 2266 w 1047"/>
                    <a:gd name="T21" fmla="*/ 1259 h 873"/>
                    <a:gd name="T22" fmla="*/ 2156 w 1047"/>
                    <a:gd name="T23" fmla="*/ 1461 h 873"/>
                    <a:gd name="T24" fmla="*/ 2043 w 1047"/>
                    <a:gd name="T25" fmla="*/ 1600 h 873"/>
                    <a:gd name="T26" fmla="*/ 1895 w 1047"/>
                    <a:gd name="T27" fmla="*/ 1688 h 873"/>
                    <a:gd name="T28" fmla="*/ 2001 w 1047"/>
                    <a:gd name="T29" fmla="*/ 1799 h 873"/>
                    <a:gd name="T30" fmla="*/ 1913 w 1047"/>
                    <a:gd name="T31" fmla="*/ 2001 h 873"/>
                    <a:gd name="T32" fmla="*/ 1786 w 1047"/>
                    <a:gd name="T33" fmla="*/ 2113 h 873"/>
                    <a:gd name="T34" fmla="*/ 1786 w 1047"/>
                    <a:gd name="T35" fmla="*/ 2344 h 873"/>
                    <a:gd name="T36" fmla="*/ 1689 w 1047"/>
                    <a:gd name="T37" fmla="*/ 2547 h 873"/>
                    <a:gd name="T38" fmla="*/ 1579 w 1047"/>
                    <a:gd name="T39" fmla="*/ 2712 h 873"/>
                    <a:gd name="T40" fmla="*/ 1354 w 1047"/>
                    <a:gd name="T41" fmla="*/ 2746 h 873"/>
                    <a:gd name="T42" fmla="*/ 1111 w 1047"/>
                    <a:gd name="T43" fmla="*/ 2712 h 873"/>
                    <a:gd name="T44" fmla="*/ 911 w 1047"/>
                    <a:gd name="T45" fmla="*/ 2712 h 873"/>
                    <a:gd name="T46" fmla="*/ 669 w 1047"/>
                    <a:gd name="T47" fmla="*/ 2712 h 873"/>
                    <a:gd name="T48" fmla="*/ 483 w 1047"/>
                    <a:gd name="T49" fmla="*/ 2712 h 873"/>
                    <a:gd name="T50" fmla="*/ 372 w 1047"/>
                    <a:gd name="T51" fmla="*/ 2572 h 873"/>
                    <a:gd name="T52" fmla="*/ 278 w 1047"/>
                    <a:gd name="T53" fmla="*/ 2401 h 873"/>
                    <a:gd name="T54" fmla="*/ 224 w 1047"/>
                    <a:gd name="T55" fmla="*/ 2232 h 873"/>
                    <a:gd name="T56" fmla="*/ 164 w 1047"/>
                    <a:gd name="T57" fmla="*/ 2030 h 873"/>
                    <a:gd name="T58" fmla="*/ 257 w 1047"/>
                    <a:gd name="T59" fmla="*/ 1714 h 873"/>
                    <a:gd name="T60" fmla="*/ 390 w 1047"/>
                    <a:gd name="T61" fmla="*/ 1400 h 873"/>
                    <a:gd name="T62" fmla="*/ 497 w 1047"/>
                    <a:gd name="T63" fmla="*/ 1064 h 873"/>
                    <a:gd name="T64" fmla="*/ 351 w 1047"/>
                    <a:gd name="T65" fmla="*/ 1002 h 873"/>
                    <a:gd name="T66" fmla="*/ 240 w 1047"/>
                    <a:gd name="T67" fmla="*/ 919 h 873"/>
                    <a:gd name="T68" fmla="*/ 107 w 1047"/>
                    <a:gd name="T69" fmla="*/ 805 h 873"/>
                    <a:gd name="T70" fmla="*/ 15 w 1047"/>
                    <a:gd name="T71" fmla="*/ 572 h 873"/>
                    <a:gd name="T72" fmla="*/ 21 w 1047"/>
                    <a:gd name="T73" fmla="*/ 425 h 873"/>
                    <a:gd name="T74" fmla="*/ 21 w 1047"/>
                    <a:gd name="T75" fmla="*/ 312 h 873"/>
                    <a:gd name="T76" fmla="*/ 169 w 1047"/>
                    <a:gd name="T77" fmla="*/ 226 h 873"/>
                    <a:gd name="T78" fmla="*/ 316 w 1047"/>
                    <a:gd name="T79" fmla="*/ 137 h 873"/>
                    <a:gd name="T80" fmla="*/ 467 w 1047"/>
                    <a:gd name="T81" fmla="*/ 167 h 873"/>
                    <a:gd name="T82" fmla="*/ 559 w 1047"/>
                    <a:gd name="T83" fmla="*/ 91 h 873"/>
                    <a:gd name="T84" fmla="*/ 669 w 1047"/>
                    <a:gd name="T85" fmla="*/ 29 h 873"/>
                    <a:gd name="T86" fmla="*/ 767 w 1047"/>
                    <a:gd name="T87" fmla="*/ 49 h 873"/>
                    <a:gd name="T88" fmla="*/ 892 w 1047"/>
                    <a:gd name="T89" fmla="*/ 206 h 873"/>
                    <a:gd name="T90" fmla="*/ 1019 w 1047"/>
                    <a:gd name="T91" fmla="*/ 291 h 873"/>
                    <a:gd name="T92" fmla="*/ 1111 w 1047"/>
                    <a:gd name="T93" fmla="*/ 487 h 873"/>
                    <a:gd name="T94" fmla="*/ 1201 w 1047"/>
                    <a:gd name="T95" fmla="*/ 688 h 873"/>
                    <a:gd name="T96" fmla="*/ 1338 w 1047"/>
                    <a:gd name="T97" fmla="*/ 774 h 87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47"/>
                    <a:gd name="T148" fmla="*/ 0 h 873"/>
                    <a:gd name="T149" fmla="*/ 1047 w 1047"/>
                    <a:gd name="T150" fmla="*/ 873 h 87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47" h="873">
                      <a:moveTo>
                        <a:pt x="609" y="217"/>
                      </a:moveTo>
                      <a:lnTo>
                        <a:pt x="630" y="210"/>
                      </a:lnTo>
                      <a:lnTo>
                        <a:pt x="647" y="201"/>
                      </a:lnTo>
                      <a:lnTo>
                        <a:pt x="661" y="182"/>
                      </a:lnTo>
                      <a:lnTo>
                        <a:pt x="676" y="182"/>
                      </a:lnTo>
                      <a:lnTo>
                        <a:pt x="685" y="201"/>
                      </a:lnTo>
                      <a:lnTo>
                        <a:pt x="701" y="201"/>
                      </a:lnTo>
                      <a:lnTo>
                        <a:pt x="718" y="190"/>
                      </a:lnTo>
                      <a:lnTo>
                        <a:pt x="734" y="190"/>
                      </a:lnTo>
                      <a:lnTo>
                        <a:pt x="751" y="201"/>
                      </a:lnTo>
                      <a:lnTo>
                        <a:pt x="769" y="210"/>
                      </a:lnTo>
                      <a:lnTo>
                        <a:pt x="785" y="201"/>
                      </a:lnTo>
                      <a:lnTo>
                        <a:pt x="800" y="190"/>
                      </a:lnTo>
                      <a:lnTo>
                        <a:pt x="817" y="201"/>
                      </a:lnTo>
                      <a:lnTo>
                        <a:pt x="833" y="201"/>
                      </a:lnTo>
                      <a:lnTo>
                        <a:pt x="849" y="201"/>
                      </a:lnTo>
                      <a:lnTo>
                        <a:pt x="858" y="219"/>
                      </a:lnTo>
                      <a:lnTo>
                        <a:pt x="841" y="236"/>
                      </a:lnTo>
                      <a:lnTo>
                        <a:pt x="833" y="256"/>
                      </a:lnTo>
                      <a:lnTo>
                        <a:pt x="824" y="272"/>
                      </a:lnTo>
                      <a:lnTo>
                        <a:pt x="824" y="292"/>
                      </a:lnTo>
                      <a:lnTo>
                        <a:pt x="841" y="292"/>
                      </a:lnTo>
                      <a:lnTo>
                        <a:pt x="858" y="281"/>
                      </a:lnTo>
                      <a:lnTo>
                        <a:pt x="864" y="263"/>
                      </a:lnTo>
                      <a:lnTo>
                        <a:pt x="873" y="246"/>
                      </a:lnTo>
                      <a:lnTo>
                        <a:pt x="891" y="236"/>
                      </a:lnTo>
                      <a:lnTo>
                        <a:pt x="906" y="226"/>
                      </a:lnTo>
                      <a:lnTo>
                        <a:pt x="931" y="226"/>
                      </a:lnTo>
                      <a:lnTo>
                        <a:pt x="948" y="236"/>
                      </a:lnTo>
                      <a:lnTo>
                        <a:pt x="965" y="246"/>
                      </a:lnTo>
                      <a:lnTo>
                        <a:pt x="981" y="246"/>
                      </a:lnTo>
                      <a:lnTo>
                        <a:pt x="997" y="256"/>
                      </a:lnTo>
                      <a:lnTo>
                        <a:pt x="1013" y="256"/>
                      </a:lnTo>
                      <a:lnTo>
                        <a:pt x="1030" y="256"/>
                      </a:lnTo>
                      <a:lnTo>
                        <a:pt x="1046" y="263"/>
                      </a:lnTo>
                      <a:lnTo>
                        <a:pt x="1046" y="261"/>
                      </a:lnTo>
                      <a:lnTo>
                        <a:pt x="1046" y="272"/>
                      </a:lnTo>
                      <a:lnTo>
                        <a:pt x="1038" y="292"/>
                      </a:lnTo>
                      <a:lnTo>
                        <a:pt x="1038" y="319"/>
                      </a:lnTo>
                      <a:lnTo>
                        <a:pt x="1030" y="338"/>
                      </a:lnTo>
                      <a:lnTo>
                        <a:pt x="1020" y="354"/>
                      </a:lnTo>
                      <a:lnTo>
                        <a:pt x="1004" y="363"/>
                      </a:lnTo>
                      <a:lnTo>
                        <a:pt x="997" y="383"/>
                      </a:lnTo>
                      <a:lnTo>
                        <a:pt x="997" y="400"/>
                      </a:lnTo>
                      <a:lnTo>
                        <a:pt x="988" y="419"/>
                      </a:lnTo>
                      <a:lnTo>
                        <a:pt x="981" y="436"/>
                      </a:lnTo>
                      <a:lnTo>
                        <a:pt x="965" y="454"/>
                      </a:lnTo>
                      <a:lnTo>
                        <a:pt x="948" y="464"/>
                      </a:lnTo>
                      <a:lnTo>
                        <a:pt x="939" y="481"/>
                      </a:lnTo>
                      <a:lnTo>
                        <a:pt x="931" y="500"/>
                      </a:lnTo>
                      <a:lnTo>
                        <a:pt x="916" y="500"/>
                      </a:lnTo>
                      <a:lnTo>
                        <a:pt x="898" y="508"/>
                      </a:lnTo>
                      <a:lnTo>
                        <a:pt x="881" y="508"/>
                      </a:lnTo>
                      <a:lnTo>
                        <a:pt x="864" y="527"/>
                      </a:lnTo>
                      <a:lnTo>
                        <a:pt x="858" y="536"/>
                      </a:lnTo>
                      <a:lnTo>
                        <a:pt x="833" y="536"/>
                      </a:lnTo>
                      <a:lnTo>
                        <a:pt x="833" y="555"/>
                      </a:lnTo>
                      <a:lnTo>
                        <a:pt x="849" y="563"/>
                      </a:lnTo>
                      <a:lnTo>
                        <a:pt x="864" y="563"/>
                      </a:lnTo>
                      <a:lnTo>
                        <a:pt x="881" y="572"/>
                      </a:lnTo>
                      <a:lnTo>
                        <a:pt x="864" y="590"/>
                      </a:lnTo>
                      <a:lnTo>
                        <a:pt x="864" y="610"/>
                      </a:lnTo>
                      <a:lnTo>
                        <a:pt x="849" y="618"/>
                      </a:lnTo>
                      <a:lnTo>
                        <a:pt x="841" y="636"/>
                      </a:lnTo>
                      <a:lnTo>
                        <a:pt x="824" y="653"/>
                      </a:lnTo>
                      <a:lnTo>
                        <a:pt x="808" y="653"/>
                      </a:lnTo>
                      <a:lnTo>
                        <a:pt x="792" y="653"/>
                      </a:lnTo>
                      <a:lnTo>
                        <a:pt x="785" y="671"/>
                      </a:lnTo>
                      <a:lnTo>
                        <a:pt x="792" y="691"/>
                      </a:lnTo>
                      <a:lnTo>
                        <a:pt x="785" y="709"/>
                      </a:lnTo>
                      <a:lnTo>
                        <a:pt x="785" y="726"/>
                      </a:lnTo>
                      <a:lnTo>
                        <a:pt x="785" y="745"/>
                      </a:lnTo>
                      <a:lnTo>
                        <a:pt x="776" y="763"/>
                      </a:lnTo>
                      <a:lnTo>
                        <a:pt x="769" y="781"/>
                      </a:lnTo>
                      <a:lnTo>
                        <a:pt x="759" y="798"/>
                      </a:lnTo>
                      <a:lnTo>
                        <a:pt x="743" y="809"/>
                      </a:lnTo>
                      <a:lnTo>
                        <a:pt x="725" y="826"/>
                      </a:lnTo>
                      <a:lnTo>
                        <a:pt x="718" y="843"/>
                      </a:lnTo>
                      <a:lnTo>
                        <a:pt x="710" y="862"/>
                      </a:lnTo>
                      <a:lnTo>
                        <a:pt x="695" y="862"/>
                      </a:lnTo>
                      <a:lnTo>
                        <a:pt x="670" y="862"/>
                      </a:lnTo>
                      <a:lnTo>
                        <a:pt x="647" y="872"/>
                      </a:lnTo>
                      <a:lnTo>
                        <a:pt x="619" y="872"/>
                      </a:lnTo>
                      <a:lnTo>
                        <a:pt x="596" y="872"/>
                      </a:lnTo>
                      <a:lnTo>
                        <a:pt x="572" y="872"/>
                      </a:lnTo>
                      <a:lnTo>
                        <a:pt x="549" y="862"/>
                      </a:lnTo>
                      <a:lnTo>
                        <a:pt x="523" y="862"/>
                      </a:lnTo>
                      <a:lnTo>
                        <a:pt x="489" y="862"/>
                      </a:lnTo>
                      <a:lnTo>
                        <a:pt x="465" y="862"/>
                      </a:lnTo>
                      <a:lnTo>
                        <a:pt x="439" y="862"/>
                      </a:lnTo>
                      <a:lnTo>
                        <a:pt x="425" y="862"/>
                      </a:lnTo>
                      <a:lnTo>
                        <a:pt x="401" y="862"/>
                      </a:lnTo>
                      <a:lnTo>
                        <a:pt x="374" y="862"/>
                      </a:lnTo>
                      <a:lnTo>
                        <a:pt x="342" y="862"/>
                      </a:lnTo>
                      <a:lnTo>
                        <a:pt x="319" y="862"/>
                      </a:lnTo>
                      <a:lnTo>
                        <a:pt x="294" y="862"/>
                      </a:lnTo>
                      <a:lnTo>
                        <a:pt x="269" y="862"/>
                      </a:lnTo>
                      <a:lnTo>
                        <a:pt x="245" y="854"/>
                      </a:lnTo>
                      <a:lnTo>
                        <a:pt x="229" y="854"/>
                      </a:lnTo>
                      <a:lnTo>
                        <a:pt x="212" y="862"/>
                      </a:lnTo>
                      <a:lnTo>
                        <a:pt x="196" y="854"/>
                      </a:lnTo>
                      <a:lnTo>
                        <a:pt x="187" y="836"/>
                      </a:lnTo>
                      <a:lnTo>
                        <a:pt x="171" y="836"/>
                      </a:lnTo>
                      <a:lnTo>
                        <a:pt x="164" y="817"/>
                      </a:lnTo>
                      <a:lnTo>
                        <a:pt x="147" y="798"/>
                      </a:lnTo>
                      <a:lnTo>
                        <a:pt x="129" y="798"/>
                      </a:lnTo>
                      <a:lnTo>
                        <a:pt x="122" y="781"/>
                      </a:lnTo>
                      <a:lnTo>
                        <a:pt x="122" y="763"/>
                      </a:lnTo>
                      <a:lnTo>
                        <a:pt x="113" y="745"/>
                      </a:lnTo>
                      <a:lnTo>
                        <a:pt x="106" y="726"/>
                      </a:lnTo>
                      <a:lnTo>
                        <a:pt x="98" y="718"/>
                      </a:lnTo>
                      <a:lnTo>
                        <a:pt x="98" y="709"/>
                      </a:lnTo>
                      <a:lnTo>
                        <a:pt x="98" y="700"/>
                      </a:lnTo>
                      <a:lnTo>
                        <a:pt x="90" y="681"/>
                      </a:lnTo>
                      <a:lnTo>
                        <a:pt x="72" y="662"/>
                      </a:lnTo>
                      <a:lnTo>
                        <a:pt x="72" y="645"/>
                      </a:lnTo>
                      <a:lnTo>
                        <a:pt x="82" y="627"/>
                      </a:lnTo>
                      <a:lnTo>
                        <a:pt x="90" y="610"/>
                      </a:lnTo>
                      <a:lnTo>
                        <a:pt x="106" y="572"/>
                      </a:lnTo>
                      <a:lnTo>
                        <a:pt x="113" y="545"/>
                      </a:lnTo>
                      <a:lnTo>
                        <a:pt x="129" y="519"/>
                      </a:lnTo>
                      <a:lnTo>
                        <a:pt x="139" y="500"/>
                      </a:lnTo>
                      <a:lnTo>
                        <a:pt x="154" y="474"/>
                      </a:lnTo>
                      <a:lnTo>
                        <a:pt x="171" y="445"/>
                      </a:lnTo>
                      <a:lnTo>
                        <a:pt x="187" y="408"/>
                      </a:lnTo>
                      <a:lnTo>
                        <a:pt x="196" y="391"/>
                      </a:lnTo>
                      <a:lnTo>
                        <a:pt x="203" y="363"/>
                      </a:lnTo>
                      <a:lnTo>
                        <a:pt x="219" y="338"/>
                      </a:lnTo>
                      <a:lnTo>
                        <a:pt x="219" y="319"/>
                      </a:lnTo>
                      <a:lnTo>
                        <a:pt x="196" y="327"/>
                      </a:lnTo>
                      <a:lnTo>
                        <a:pt x="171" y="327"/>
                      </a:lnTo>
                      <a:lnTo>
                        <a:pt x="154" y="319"/>
                      </a:lnTo>
                      <a:lnTo>
                        <a:pt x="147" y="301"/>
                      </a:lnTo>
                      <a:lnTo>
                        <a:pt x="139" y="292"/>
                      </a:lnTo>
                      <a:lnTo>
                        <a:pt x="122" y="292"/>
                      </a:lnTo>
                      <a:lnTo>
                        <a:pt x="106" y="292"/>
                      </a:lnTo>
                      <a:lnTo>
                        <a:pt x="90" y="292"/>
                      </a:lnTo>
                      <a:lnTo>
                        <a:pt x="64" y="281"/>
                      </a:lnTo>
                      <a:lnTo>
                        <a:pt x="47" y="272"/>
                      </a:lnTo>
                      <a:lnTo>
                        <a:pt x="47" y="256"/>
                      </a:lnTo>
                      <a:lnTo>
                        <a:pt x="32" y="236"/>
                      </a:lnTo>
                      <a:lnTo>
                        <a:pt x="25" y="219"/>
                      </a:lnTo>
                      <a:lnTo>
                        <a:pt x="16" y="201"/>
                      </a:lnTo>
                      <a:lnTo>
                        <a:pt x="7" y="182"/>
                      </a:lnTo>
                      <a:lnTo>
                        <a:pt x="7" y="164"/>
                      </a:lnTo>
                      <a:lnTo>
                        <a:pt x="11" y="164"/>
                      </a:lnTo>
                      <a:lnTo>
                        <a:pt x="17" y="155"/>
                      </a:lnTo>
                      <a:lnTo>
                        <a:pt x="9" y="135"/>
                      </a:lnTo>
                      <a:lnTo>
                        <a:pt x="17" y="128"/>
                      </a:lnTo>
                      <a:lnTo>
                        <a:pt x="9" y="108"/>
                      </a:lnTo>
                      <a:lnTo>
                        <a:pt x="0" y="99"/>
                      </a:lnTo>
                      <a:lnTo>
                        <a:pt x="9" y="99"/>
                      </a:lnTo>
                      <a:lnTo>
                        <a:pt x="25" y="99"/>
                      </a:lnTo>
                      <a:lnTo>
                        <a:pt x="41" y="99"/>
                      </a:lnTo>
                      <a:lnTo>
                        <a:pt x="58" y="91"/>
                      </a:lnTo>
                      <a:lnTo>
                        <a:pt x="74" y="72"/>
                      </a:lnTo>
                      <a:lnTo>
                        <a:pt x="92" y="63"/>
                      </a:lnTo>
                      <a:lnTo>
                        <a:pt x="106" y="63"/>
                      </a:lnTo>
                      <a:lnTo>
                        <a:pt x="122" y="63"/>
                      </a:lnTo>
                      <a:lnTo>
                        <a:pt x="139" y="44"/>
                      </a:lnTo>
                      <a:lnTo>
                        <a:pt x="154" y="44"/>
                      </a:lnTo>
                      <a:lnTo>
                        <a:pt x="172" y="44"/>
                      </a:lnTo>
                      <a:lnTo>
                        <a:pt x="188" y="53"/>
                      </a:lnTo>
                      <a:lnTo>
                        <a:pt x="205" y="53"/>
                      </a:lnTo>
                      <a:lnTo>
                        <a:pt x="221" y="53"/>
                      </a:lnTo>
                      <a:lnTo>
                        <a:pt x="239" y="53"/>
                      </a:lnTo>
                      <a:lnTo>
                        <a:pt x="254" y="44"/>
                      </a:lnTo>
                      <a:lnTo>
                        <a:pt x="245" y="29"/>
                      </a:lnTo>
                      <a:lnTo>
                        <a:pt x="245" y="9"/>
                      </a:lnTo>
                      <a:lnTo>
                        <a:pt x="260" y="9"/>
                      </a:lnTo>
                      <a:lnTo>
                        <a:pt x="278" y="9"/>
                      </a:lnTo>
                      <a:lnTo>
                        <a:pt x="294" y="9"/>
                      </a:lnTo>
                      <a:lnTo>
                        <a:pt x="311" y="0"/>
                      </a:lnTo>
                      <a:lnTo>
                        <a:pt x="327" y="9"/>
                      </a:lnTo>
                      <a:lnTo>
                        <a:pt x="343" y="17"/>
                      </a:lnTo>
                      <a:lnTo>
                        <a:pt x="337" y="16"/>
                      </a:lnTo>
                      <a:lnTo>
                        <a:pt x="358" y="37"/>
                      </a:lnTo>
                      <a:lnTo>
                        <a:pt x="358" y="57"/>
                      </a:lnTo>
                      <a:lnTo>
                        <a:pt x="374" y="57"/>
                      </a:lnTo>
                      <a:lnTo>
                        <a:pt x="392" y="65"/>
                      </a:lnTo>
                      <a:lnTo>
                        <a:pt x="408" y="75"/>
                      </a:lnTo>
                      <a:lnTo>
                        <a:pt x="422" y="75"/>
                      </a:lnTo>
                      <a:lnTo>
                        <a:pt x="431" y="92"/>
                      </a:lnTo>
                      <a:lnTo>
                        <a:pt x="449" y="92"/>
                      </a:lnTo>
                      <a:lnTo>
                        <a:pt x="456" y="110"/>
                      </a:lnTo>
                      <a:lnTo>
                        <a:pt x="472" y="129"/>
                      </a:lnTo>
                      <a:lnTo>
                        <a:pt x="489" y="137"/>
                      </a:lnTo>
                      <a:lnTo>
                        <a:pt x="489" y="155"/>
                      </a:lnTo>
                      <a:lnTo>
                        <a:pt x="489" y="174"/>
                      </a:lnTo>
                      <a:lnTo>
                        <a:pt x="505" y="190"/>
                      </a:lnTo>
                      <a:lnTo>
                        <a:pt x="522" y="201"/>
                      </a:lnTo>
                      <a:lnTo>
                        <a:pt x="529" y="219"/>
                      </a:lnTo>
                      <a:lnTo>
                        <a:pt x="537" y="236"/>
                      </a:lnTo>
                      <a:lnTo>
                        <a:pt x="556" y="256"/>
                      </a:lnTo>
                      <a:lnTo>
                        <a:pt x="569" y="256"/>
                      </a:lnTo>
                      <a:lnTo>
                        <a:pt x="588" y="246"/>
                      </a:lnTo>
                      <a:lnTo>
                        <a:pt x="609" y="217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8" name="Freeform 48"/>
                <p:cNvSpPr>
                  <a:spLocks noChangeAspect="1"/>
                </p:cNvSpPr>
                <p:nvPr/>
              </p:nvSpPr>
              <p:spPr bwMode="auto">
                <a:xfrm>
                  <a:off x="3509" y="2253"/>
                  <a:ext cx="130" cy="39"/>
                </a:xfrm>
                <a:custGeom>
                  <a:avLst/>
                  <a:gdLst>
                    <a:gd name="T0" fmla="*/ 0 w 111"/>
                    <a:gd name="T1" fmla="*/ 0 h 32"/>
                    <a:gd name="T2" fmla="*/ 0 w 111"/>
                    <a:gd name="T3" fmla="*/ 1 h 32"/>
                    <a:gd name="T4" fmla="*/ 1 w 111"/>
                    <a:gd name="T5" fmla="*/ 1 h 32"/>
                    <a:gd name="T6" fmla="*/ 2 w 111"/>
                    <a:gd name="T7" fmla="*/ 2 h 32"/>
                    <a:gd name="T8" fmla="*/ 9 w 111"/>
                    <a:gd name="T9" fmla="*/ 2 h 32"/>
                    <a:gd name="T10" fmla="*/ 13 w 111"/>
                    <a:gd name="T11" fmla="*/ 9 h 32"/>
                    <a:gd name="T12" fmla="*/ 21 w 111"/>
                    <a:gd name="T13" fmla="*/ 11 h 32"/>
                    <a:gd name="T14" fmla="*/ 25 w 111"/>
                    <a:gd name="T15" fmla="*/ 16 h 32"/>
                    <a:gd name="T16" fmla="*/ 34 w 111"/>
                    <a:gd name="T17" fmla="*/ 16 h 32"/>
                    <a:gd name="T18" fmla="*/ 37 w 111"/>
                    <a:gd name="T19" fmla="*/ 22 h 32"/>
                    <a:gd name="T20" fmla="*/ 43 w 111"/>
                    <a:gd name="T21" fmla="*/ 22 h 32"/>
                    <a:gd name="T22" fmla="*/ 48 w 111"/>
                    <a:gd name="T23" fmla="*/ 24 h 32"/>
                    <a:gd name="T24" fmla="*/ 56 w 111"/>
                    <a:gd name="T25" fmla="*/ 27 h 32"/>
                    <a:gd name="T26" fmla="*/ 63 w 111"/>
                    <a:gd name="T27" fmla="*/ 29 h 32"/>
                    <a:gd name="T28" fmla="*/ 69 w 111"/>
                    <a:gd name="T29" fmla="*/ 29 h 32"/>
                    <a:gd name="T30" fmla="*/ 75 w 111"/>
                    <a:gd name="T31" fmla="*/ 29 h 32"/>
                    <a:gd name="T32" fmla="*/ 78 w 111"/>
                    <a:gd name="T33" fmla="*/ 29 h 32"/>
                    <a:gd name="T34" fmla="*/ 81 w 111"/>
                    <a:gd name="T35" fmla="*/ 29 h 32"/>
                    <a:gd name="T36" fmla="*/ 85 w 111"/>
                    <a:gd name="T37" fmla="*/ 29 h 32"/>
                    <a:gd name="T38" fmla="*/ 88 w 111"/>
                    <a:gd name="T39" fmla="*/ 29 h 32"/>
                    <a:gd name="T40" fmla="*/ 91 w 111"/>
                    <a:gd name="T41" fmla="*/ 29 h 32"/>
                    <a:gd name="T42" fmla="*/ 97 w 111"/>
                    <a:gd name="T43" fmla="*/ 27 h 32"/>
                    <a:gd name="T44" fmla="*/ 102 w 111"/>
                    <a:gd name="T45" fmla="*/ 27 h 32"/>
                    <a:gd name="T46" fmla="*/ 105 w 111"/>
                    <a:gd name="T47" fmla="*/ 24 h 32"/>
                    <a:gd name="T48" fmla="*/ 107 w 111"/>
                    <a:gd name="T49" fmla="*/ 24 h 32"/>
                    <a:gd name="T50" fmla="*/ 111 w 111"/>
                    <a:gd name="T51" fmla="*/ 22 h 32"/>
                    <a:gd name="T52" fmla="*/ 114 w 111"/>
                    <a:gd name="T53" fmla="*/ 22 h 32"/>
                    <a:gd name="T54" fmla="*/ 119 w 111"/>
                    <a:gd name="T55" fmla="*/ 22 h 32"/>
                    <a:gd name="T56" fmla="*/ 121 w 111"/>
                    <a:gd name="T57" fmla="*/ 22 h 32"/>
                    <a:gd name="T58" fmla="*/ 123 w 111"/>
                    <a:gd name="T59" fmla="*/ 22 h 32"/>
                    <a:gd name="T60" fmla="*/ 125 w 111"/>
                    <a:gd name="T61" fmla="*/ 22 h 32"/>
                    <a:gd name="T62" fmla="*/ 130 w 111"/>
                    <a:gd name="T63" fmla="*/ 20 h 32"/>
                    <a:gd name="T64" fmla="*/ 134 w 111"/>
                    <a:gd name="T65" fmla="*/ 22 h 32"/>
                    <a:gd name="T66" fmla="*/ 143 w 111"/>
                    <a:gd name="T67" fmla="*/ 22 h 32"/>
                    <a:gd name="T68" fmla="*/ 151 w 111"/>
                    <a:gd name="T69" fmla="*/ 27 h 32"/>
                    <a:gd name="T70" fmla="*/ 160 w 111"/>
                    <a:gd name="T71" fmla="*/ 29 h 32"/>
                    <a:gd name="T72" fmla="*/ 167 w 111"/>
                    <a:gd name="T73" fmla="*/ 39 h 32"/>
                    <a:gd name="T74" fmla="*/ 178 w 111"/>
                    <a:gd name="T75" fmla="*/ 43 h 32"/>
                    <a:gd name="T76" fmla="*/ 187 w 111"/>
                    <a:gd name="T77" fmla="*/ 49 h 32"/>
                    <a:gd name="T78" fmla="*/ 196 w 111"/>
                    <a:gd name="T79" fmla="*/ 52 h 32"/>
                    <a:gd name="T80" fmla="*/ 203 w 111"/>
                    <a:gd name="T81" fmla="*/ 61 h 32"/>
                    <a:gd name="T82" fmla="*/ 210 w 111"/>
                    <a:gd name="T83" fmla="*/ 63 h 32"/>
                    <a:gd name="T84" fmla="*/ 218 w 111"/>
                    <a:gd name="T85" fmla="*/ 71 h 32"/>
                    <a:gd name="T86" fmla="*/ 227 w 111"/>
                    <a:gd name="T87" fmla="*/ 73 h 32"/>
                    <a:gd name="T88" fmla="*/ 232 w 111"/>
                    <a:gd name="T89" fmla="*/ 77 h 32"/>
                    <a:gd name="T90" fmla="*/ 234 w 111"/>
                    <a:gd name="T91" fmla="*/ 83 h 32"/>
                    <a:gd name="T92" fmla="*/ 238 w 111"/>
                    <a:gd name="T93" fmla="*/ 83 h 32"/>
                    <a:gd name="T94" fmla="*/ 242 w 111"/>
                    <a:gd name="T95" fmla="*/ 83 h 3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11"/>
                    <a:gd name="T145" fmla="*/ 0 h 32"/>
                    <a:gd name="T146" fmla="*/ 111 w 111"/>
                    <a:gd name="T147" fmla="*/ 32 h 3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11" h="3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3"/>
                      </a:lnTo>
                      <a:lnTo>
                        <a:pt x="9" y="4"/>
                      </a:lnTo>
                      <a:lnTo>
                        <a:pt x="11" y="6"/>
                      </a:lnTo>
                      <a:lnTo>
                        <a:pt x="15" y="6"/>
                      </a:lnTo>
                      <a:lnTo>
                        <a:pt x="17" y="8"/>
                      </a:lnTo>
                      <a:lnTo>
                        <a:pt x="20" y="8"/>
                      </a:lnTo>
                      <a:lnTo>
                        <a:pt x="22" y="9"/>
                      </a:lnTo>
                      <a:lnTo>
                        <a:pt x="26" y="10"/>
                      </a:lnTo>
                      <a:lnTo>
                        <a:pt x="28" y="11"/>
                      </a:lnTo>
                      <a:lnTo>
                        <a:pt x="32" y="11"/>
                      </a:lnTo>
                      <a:lnTo>
                        <a:pt x="34" y="11"/>
                      </a:lnTo>
                      <a:lnTo>
                        <a:pt x="36" y="11"/>
                      </a:lnTo>
                      <a:lnTo>
                        <a:pt x="37" y="11"/>
                      </a:lnTo>
                      <a:lnTo>
                        <a:pt x="38" y="11"/>
                      </a:lnTo>
                      <a:lnTo>
                        <a:pt x="40" y="11"/>
                      </a:lnTo>
                      <a:lnTo>
                        <a:pt x="42" y="11"/>
                      </a:lnTo>
                      <a:lnTo>
                        <a:pt x="44" y="10"/>
                      </a:lnTo>
                      <a:lnTo>
                        <a:pt x="46" y="10"/>
                      </a:lnTo>
                      <a:lnTo>
                        <a:pt x="48" y="9"/>
                      </a:lnTo>
                      <a:lnTo>
                        <a:pt x="49" y="9"/>
                      </a:lnTo>
                      <a:lnTo>
                        <a:pt x="50" y="8"/>
                      </a:lnTo>
                      <a:lnTo>
                        <a:pt x="52" y="8"/>
                      </a:lnTo>
                      <a:lnTo>
                        <a:pt x="54" y="8"/>
                      </a:lnTo>
                      <a:lnTo>
                        <a:pt x="55" y="8"/>
                      </a:lnTo>
                      <a:lnTo>
                        <a:pt x="56" y="8"/>
                      </a:lnTo>
                      <a:lnTo>
                        <a:pt x="57" y="8"/>
                      </a:lnTo>
                      <a:lnTo>
                        <a:pt x="59" y="7"/>
                      </a:lnTo>
                      <a:lnTo>
                        <a:pt x="61" y="8"/>
                      </a:lnTo>
                      <a:lnTo>
                        <a:pt x="65" y="8"/>
                      </a:lnTo>
                      <a:lnTo>
                        <a:pt x="68" y="10"/>
                      </a:lnTo>
                      <a:lnTo>
                        <a:pt x="73" y="11"/>
                      </a:lnTo>
                      <a:lnTo>
                        <a:pt x="76" y="14"/>
                      </a:lnTo>
                      <a:lnTo>
                        <a:pt x="81" y="16"/>
                      </a:lnTo>
                      <a:lnTo>
                        <a:pt x="85" y="18"/>
                      </a:lnTo>
                      <a:lnTo>
                        <a:pt x="89" y="20"/>
                      </a:lnTo>
                      <a:lnTo>
                        <a:pt x="92" y="23"/>
                      </a:lnTo>
                      <a:lnTo>
                        <a:pt x="96" y="24"/>
                      </a:lnTo>
                      <a:lnTo>
                        <a:pt x="99" y="26"/>
                      </a:lnTo>
                      <a:lnTo>
                        <a:pt x="103" y="27"/>
                      </a:lnTo>
                      <a:lnTo>
                        <a:pt x="105" y="29"/>
                      </a:lnTo>
                      <a:lnTo>
                        <a:pt x="107" y="31"/>
                      </a:lnTo>
                      <a:lnTo>
                        <a:pt x="108" y="31"/>
                      </a:lnTo>
                      <a:lnTo>
                        <a:pt x="110" y="31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9" name="Freeform 49"/>
                <p:cNvSpPr>
                  <a:spLocks noChangeAspect="1"/>
                </p:cNvSpPr>
                <p:nvPr/>
              </p:nvSpPr>
              <p:spPr bwMode="auto">
                <a:xfrm>
                  <a:off x="2305" y="2447"/>
                  <a:ext cx="402" cy="87"/>
                </a:xfrm>
                <a:custGeom>
                  <a:avLst/>
                  <a:gdLst>
                    <a:gd name="T0" fmla="*/ 776 w 341"/>
                    <a:gd name="T1" fmla="*/ 216 h 69"/>
                    <a:gd name="T2" fmla="*/ 666 w 341"/>
                    <a:gd name="T3" fmla="*/ 139 h 69"/>
                    <a:gd name="T4" fmla="*/ 547 w 341"/>
                    <a:gd name="T5" fmla="*/ 154 h 69"/>
                    <a:gd name="T6" fmla="*/ 429 w 341"/>
                    <a:gd name="T7" fmla="*/ 87 h 69"/>
                    <a:gd name="T8" fmla="*/ 336 w 341"/>
                    <a:gd name="T9" fmla="*/ 179 h 69"/>
                    <a:gd name="T10" fmla="*/ 328 w 341"/>
                    <a:gd name="T11" fmla="*/ 0 h 69"/>
                    <a:gd name="T12" fmla="*/ 246 w 341"/>
                    <a:gd name="T13" fmla="*/ 87 h 69"/>
                    <a:gd name="T14" fmla="*/ 110 w 341"/>
                    <a:gd name="T15" fmla="*/ 38 h 69"/>
                    <a:gd name="T16" fmla="*/ 0 w 341"/>
                    <a:gd name="T17" fmla="*/ 38 h 69"/>
                    <a:gd name="T18" fmla="*/ 9 w 341"/>
                    <a:gd name="T19" fmla="*/ 38 h 6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1"/>
                    <a:gd name="T31" fmla="*/ 0 h 69"/>
                    <a:gd name="T32" fmla="*/ 341 w 341"/>
                    <a:gd name="T33" fmla="*/ 69 h 6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1" h="69">
                      <a:moveTo>
                        <a:pt x="340" y="68"/>
                      </a:moveTo>
                      <a:lnTo>
                        <a:pt x="292" y="44"/>
                      </a:lnTo>
                      <a:lnTo>
                        <a:pt x="240" y="48"/>
                      </a:lnTo>
                      <a:lnTo>
                        <a:pt x="188" y="28"/>
                      </a:lnTo>
                      <a:lnTo>
                        <a:pt x="148" y="56"/>
                      </a:lnTo>
                      <a:lnTo>
                        <a:pt x="144" y="0"/>
                      </a:lnTo>
                      <a:lnTo>
                        <a:pt x="108" y="28"/>
                      </a:lnTo>
                      <a:lnTo>
                        <a:pt x="48" y="12"/>
                      </a:lnTo>
                      <a:lnTo>
                        <a:pt x="0" y="12"/>
                      </a:lnTo>
                      <a:lnTo>
                        <a:pt x="4" y="12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grpSp>
              <p:nvGrpSpPr>
                <p:cNvPr id="5" name="Group 50"/>
                <p:cNvGrpSpPr>
                  <a:grpSpLocks noChangeAspect="1"/>
                </p:cNvGrpSpPr>
                <p:nvPr/>
              </p:nvGrpSpPr>
              <p:grpSpPr bwMode="auto">
                <a:xfrm>
                  <a:off x="82" y="1155"/>
                  <a:ext cx="1684" cy="1233"/>
                  <a:chOff x="802" y="1155"/>
                  <a:chExt cx="1684" cy="1233"/>
                </a:xfrm>
                <a:grpFill/>
              </p:grpSpPr>
              <p:sp>
                <p:nvSpPr>
                  <p:cNvPr id="52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827" y="1155"/>
                    <a:ext cx="1659" cy="1177"/>
                  </a:xfrm>
                  <a:custGeom>
                    <a:avLst/>
                    <a:gdLst>
                      <a:gd name="T0" fmla="*/ 2515 w 1407"/>
                      <a:gd name="T1" fmla="*/ 512 h 936"/>
                      <a:gd name="T2" fmla="*/ 2440 w 1407"/>
                      <a:gd name="T3" fmla="*/ 688 h 936"/>
                      <a:gd name="T4" fmla="*/ 2287 w 1407"/>
                      <a:gd name="T5" fmla="*/ 622 h 936"/>
                      <a:gd name="T6" fmla="*/ 2198 w 1407"/>
                      <a:gd name="T7" fmla="*/ 770 h 936"/>
                      <a:gd name="T8" fmla="*/ 2083 w 1407"/>
                      <a:gd name="T9" fmla="*/ 595 h 936"/>
                      <a:gd name="T10" fmla="*/ 2062 w 1407"/>
                      <a:gd name="T11" fmla="*/ 308 h 936"/>
                      <a:gd name="T12" fmla="*/ 1974 w 1407"/>
                      <a:gd name="T13" fmla="*/ 108 h 936"/>
                      <a:gd name="T14" fmla="*/ 1842 w 1407"/>
                      <a:gd name="T15" fmla="*/ 52 h 936"/>
                      <a:gd name="T16" fmla="*/ 1677 w 1407"/>
                      <a:gd name="T17" fmla="*/ 231 h 936"/>
                      <a:gd name="T18" fmla="*/ 1512 w 1407"/>
                      <a:gd name="T19" fmla="*/ 370 h 936"/>
                      <a:gd name="T20" fmla="*/ 1283 w 1407"/>
                      <a:gd name="T21" fmla="*/ 284 h 936"/>
                      <a:gd name="T22" fmla="*/ 1189 w 1407"/>
                      <a:gd name="T23" fmla="*/ 167 h 936"/>
                      <a:gd name="T24" fmla="*/ 1079 w 1407"/>
                      <a:gd name="T25" fmla="*/ 143 h 936"/>
                      <a:gd name="T26" fmla="*/ 952 w 1407"/>
                      <a:gd name="T27" fmla="*/ 167 h 936"/>
                      <a:gd name="T28" fmla="*/ 816 w 1407"/>
                      <a:gd name="T29" fmla="*/ 143 h 936"/>
                      <a:gd name="T30" fmla="*/ 686 w 1407"/>
                      <a:gd name="T31" fmla="*/ 254 h 936"/>
                      <a:gd name="T32" fmla="*/ 816 w 1407"/>
                      <a:gd name="T33" fmla="*/ 338 h 936"/>
                      <a:gd name="T34" fmla="*/ 666 w 1407"/>
                      <a:gd name="T35" fmla="*/ 479 h 936"/>
                      <a:gd name="T36" fmla="*/ 763 w 1407"/>
                      <a:gd name="T37" fmla="*/ 770 h 936"/>
                      <a:gd name="T38" fmla="*/ 724 w 1407"/>
                      <a:gd name="T39" fmla="*/ 1308 h 936"/>
                      <a:gd name="T40" fmla="*/ 595 w 1407"/>
                      <a:gd name="T41" fmla="*/ 1476 h 936"/>
                      <a:gd name="T42" fmla="*/ 348 w 1407"/>
                      <a:gd name="T43" fmla="*/ 1542 h 936"/>
                      <a:gd name="T44" fmla="*/ 202 w 1407"/>
                      <a:gd name="T45" fmla="*/ 1709 h 936"/>
                      <a:gd name="T46" fmla="*/ 101 w 1407"/>
                      <a:gd name="T47" fmla="*/ 2022 h 936"/>
                      <a:gd name="T48" fmla="*/ 0 w 1407"/>
                      <a:gd name="T49" fmla="*/ 2163 h 936"/>
                      <a:gd name="T50" fmla="*/ 126 w 1407"/>
                      <a:gd name="T51" fmla="*/ 2426 h 936"/>
                      <a:gd name="T52" fmla="*/ 202 w 1407"/>
                      <a:gd name="T53" fmla="*/ 2651 h 936"/>
                      <a:gd name="T54" fmla="*/ 348 w 1407"/>
                      <a:gd name="T55" fmla="*/ 2710 h 936"/>
                      <a:gd name="T56" fmla="*/ 613 w 1407"/>
                      <a:gd name="T57" fmla="*/ 2624 h 936"/>
                      <a:gd name="T58" fmla="*/ 650 w 1407"/>
                      <a:gd name="T59" fmla="*/ 2824 h 936"/>
                      <a:gd name="T60" fmla="*/ 908 w 1407"/>
                      <a:gd name="T61" fmla="*/ 2911 h 936"/>
                      <a:gd name="T62" fmla="*/ 1115 w 1407"/>
                      <a:gd name="T63" fmla="*/ 2852 h 936"/>
                      <a:gd name="T64" fmla="*/ 1247 w 1407"/>
                      <a:gd name="T65" fmla="*/ 2797 h 936"/>
                      <a:gd name="T66" fmla="*/ 1395 w 1407"/>
                      <a:gd name="T67" fmla="*/ 2565 h 936"/>
                      <a:gd name="T68" fmla="*/ 1553 w 1407"/>
                      <a:gd name="T69" fmla="*/ 2603 h 936"/>
                      <a:gd name="T70" fmla="*/ 1655 w 1407"/>
                      <a:gd name="T71" fmla="*/ 2538 h 936"/>
                      <a:gd name="T72" fmla="*/ 1767 w 1407"/>
                      <a:gd name="T73" fmla="*/ 2450 h 936"/>
                      <a:gd name="T74" fmla="*/ 1879 w 1407"/>
                      <a:gd name="T75" fmla="*/ 2284 h 936"/>
                      <a:gd name="T76" fmla="*/ 2028 w 1407"/>
                      <a:gd name="T77" fmla="*/ 2284 h 936"/>
                      <a:gd name="T78" fmla="*/ 2179 w 1407"/>
                      <a:gd name="T79" fmla="*/ 2369 h 936"/>
                      <a:gd name="T80" fmla="*/ 2533 w 1407"/>
                      <a:gd name="T81" fmla="*/ 2369 h 936"/>
                      <a:gd name="T82" fmla="*/ 2739 w 1407"/>
                      <a:gd name="T83" fmla="*/ 2393 h 936"/>
                      <a:gd name="T84" fmla="*/ 2849 w 1407"/>
                      <a:gd name="T85" fmla="*/ 2284 h 936"/>
                      <a:gd name="T86" fmla="*/ 2866 w 1407"/>
                      <a:gd name="T87" fmla="*/ 1908 h 936"/>
                      <a:gd name="T88" fmla="*/ 3094 w 1407"/>
                      <a:gd name="T89" fmla="*/ 913 h 936"/>
                      <a:gd name="T90" fmla="*/ 2981 w 1407"/>
                      <a:gd name="T91" fmla="*/ 796 h 936"/>
                      <a:gd name="T92" fmla="*/ 2810 w 1407"/>
                      <a:gd name="T93" fmla="*/ 741 h 936"/>
                      <a:gd name="T94" fmla="*/ 2739 w 1407"/>
                      <a:gd name="T95" fmla="*/ 512 h 9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407"/>
                      <a:gd name="T145" fmla="*/ 0 h 936"/>
                      <a:gd name="T146" fmla="*/ 1407 w 1407"/>
                      <a:gd name="T147" fmla="*/ 936 h 9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407" h="936">
                        <a:moveTo>
                          <a:pt x="1193" y="134"/>
                        </a:moveTo>
                        <a:lnTo>
                          <a:pt x="1128" y="134"/>
                        </a:lnTo>
                        <a:lnTo>
                          <a:pt x="1111" y="144"/>
                        </a:lnTo>
                        <a:lnTo>
                          <a:pt x="1103" y="163"/>
                        </a:lnTo>
                        <a:lnTo>
                          <a:pt x="1095" y="182"/>
                        </a:lnTo>
                        <a:lnTo>
                          <a:pt x="1079" y="189"/>
                        </a:lnTo>
                        <a:lnTo>
                          <a:pt x="1086" y="208"/>
                        </a:lnTo>
                        <a:lnTo>
                          <a:pt x="1070" y="219"/>
                        </a:lnTo>
                        <a:lnTo>
                          <a:pt x="1055" y="219"/>
                        </a:lnTo>
                        <a:lnTo>
                          <a:pt x="1037" y="198"/>
                        </a:lnTo>
                        <a:lnTo>
                          <a:pt x="1021" y="198"/>
                        </a:lnTo>
                        <a:lnTo>
                          <a:pt x="1003" y="198"/>
                        </a:lnTo>
                        <a:lnTo>
                          <a:pt x="987" y="208"/>
                        </a:lnTo>
                        <a:lnTo>
                          <a:pt x="980" y="225"/>
                        </a:lnTo>
                        <a:lnTo>
                          <a:pt x="973" y="245"/>
                        </a:lnTo>
                        <a:lnTo>
                          <a:pt x="964" y="245"/>
                        </a:lnTo>
                        <a:lnTo>
                          <a:pt x="948" y="235"/>
                        </a:lnTo>
                        <a:lnTo>
                          <a:pt x="931" y="225"/>
                        </a:lnTo>
                        <a:lnTo>
                          <a:pt x="914" y="208"/>
                        </a:lnTo>
                        <a:lnTo>
                          <a:pt x="914" y="189"/>
                        </a:lnTo>
                        <a:lnTo>
                          <a:pt x="923" y="171"/>
                        </a:lnTo>
                        <a:lnTo>
                          <a:pt x="914" y="153"/>
                        </a:lnTo>
                        <a:lnTo>
                          <a:pt x="914" y="118"/>
                        </a:lnTo>
                        <a:lnTo>
                          <a:pt x="905" y="98"/>
                        </a:lnTo>
                        <a:lnTo>
                          <a:pt x="890" y="91"/>
                        </a:lnTo>
                        <a:lnTo>
                          <a:pt x="872" y="73"/>
                        </a:lnTo>
                        <a:lnTo>
                          <a:pt x="872" y="53"/>
                        </a:lnTo>
                        <a:lnTo>
                          <a:pt x="866" y="34"/>
                        </a:lnTo>
                        <a:lnTo>
                          <a:pt x="858" y="17"/>
                        </a:lnTo>
                        <a:lnTo>
                          <a:pt x="858" y="0"/>
                        </a:lnTo>
                        <a:lnTo>
                          <a:pt x="841" y="0"/>
                        </a:lnTo>
                        <a:lnTo>
                          <a:pt x="808" y="17"/>
                        </a:lnTo>
                        <a:lnTo>
                          <a:pt x="775" y="17"/>
                        </a:lnTo>
                        <a:lnTo>
                          <a:pt x="760" y="53"/>
                        </a:lnTo>
                        <a:lnTo>
                          <a:pt x="750" y="73"/>
                        </a:lnTo>
                        <a:lnTo>
                          <a:pt x="736" y="73"/>
                        </a:lnTo>
                        <a:lnTo>
                          <a:pt x="719" y="81"/>
                        </a:lnTo>
                        <a:lnTo>
                          <a:pt x="703" y="81"/>
                        </a:lnTo>
                        <a:lnTo>
                          <a:pt x="694" y="98"/>
                        </a:lnTo>
                        <a:lnTo>
                          <a:pt x="663" y="118"/>
                        </a:lnTo>
                        <a:lnTo>
                          <a:pt x="646" y="107"/>
                        </a:lnTo>
                        <a:lnTo>
                          <a:pt x="594" y="107"/>
                        </a:lnTo>
                        <a:lnTo>
                          <a:pt x="578" y="98"/>
                        </a:lnTo>
                        <a:lnTo>
                          <a:pt x="563" y="91"/>
                        </a:lnTo>
                        <a:lnTo>
                          <a:pt x="547" y="91"/>
                        </a:lnTo>
                        <a:lnTo>
                          <a:pt x="530" y="91"/>
                        </a:lnTo>
                        <a:lnTo>
                          <a:pt x="522" y="73"/>
                        </a:lnTo>
                        <a:lnTo>
                          <a:pt x="522" y="53"/>
                        </a:lnTo>
                        <a:lnTo>
                          <a:pt x="522" y="34"/>
                        </a:lnTo>
                        <a:lnTo>
                          <a:pt x="507" y="17"/>
                        </a:lnTo>
                        <a:lnTo>
                          <a:pt x="489" y="34"/>
                        </a:lnTo>
                        <a:lnTo>
                          <a:pt x="473" y="45"/>
                        </a:lnTo>
                        <a:lnTo>
                          <a:pt x="458" y="45"/>
                        </a:lnTo>
                        <a:lnTo>
                          <a:pt x="440" y="34"/>
                        </a:lnTo>
                        <a:lnTo>
                          <a:pt x="423" y="34"/>
                        </a:lnTo>
                        <a:lnTo>
                          <a:pt x="417" y="53"/>
                        </a:lnTo>
                        <a:lnTo>
                          <a:pt x="407" y="53"/>
                        </a:lnTo>
                        <a:lnTo>
                          <a:pt x="392" y="53"/>
                        </a:lnTo>
                        <a:lnTo>
                          <a:pt x="375" y="53"/>
                        </a:lnTo>
                        <a:lnTo>
                          <a:pt x="358" y="45"/>
                        </a:lnTo>
                        <a:lnTo>
                          <a:pt x="343" y="45"/>
                        </a:lnTo>
                        <a:lnTo>
                          <a:pt x="325" y="45"/>
                        </a:lnTo>
                        <a:lnTo>
                          <a:pt x="310" y="63"/>
                        </a:lnTo>
                        <a:lnTo>
                          <a:pt x="301" y="81"/>
                        </a:lnTo>
                        <a:lnTo>
                          <a:pt x="310" y="98"/>
                        </a:lnTo>
                        <a:lnTo>
                          <a:pt x="325" y="98"/>
                        </a:lnTo>
                        <a:lnTo>
                          <a:pt x="343" y="107"/>
                        </a:lnTo>
                        <a:lnTo>
                          <a:pt x="358" y="107"/>
                        </a:lnTo>
                        <a:lnTo>
                          <a:pt x="358" y="126"/>
                        </a:lnTo>
                        <a:lnTo>
                          <a:pt x="343" y="134"/>
                        </a:lnTo>
                        <a:lnTo>
                          <a:pt x="325" y="126"/>
                        </a:lnTo>
                        <a:lnTo>
                          <a:pt x="292" y="153"/>
                        </a:lnTo>
                        <a:lnTo>
                          <a:pt x="301" y="171"/>
                        </a:lnTo>
                        <a:lnTo>
                          <a:pt x="301" y="189"/>
                        </a:lnTo>
                        <a:lnTo>
                          <a:pt x="310" y="208"/>
                        </a:lnTo>
                        <a:lnTo>
                          <a:pt x="335" y="245"/>
                        </a:lnTo>
                        <a:lnTo>
                          <a:pt x="335" y="325"/>
                        </a:lnTo>
                        <a:lnTo>
                          <a:pt x="325" y="353"/>
                        </a:lnTo>
                        <a:lnTo>
                          <a:pt x="325" y="398"/>
                        </a:lnTo>
                        <a:lnTo>
                          <a:pt x="318" y="416"/>
                        </a:lnTo>
                        <a:lnTo>
                          <a:pt x="318" y="436"/>
                        </a:lnTo>
                        <a:lnTo>
                          <a:pt x="310" y="454"/>
                        </a:lnTo>
                        <a:lnTo>
                          <a:pt x="277" y="470"/>
                        </a:lnTo>
                        <a:lnTo>
                          <a:pt x="261" y="470"/>
                        </a:lnTo>
                        <a:lnTo>
                          <a:pt x="237" y="470"/>
                        </a:lnTo>
                        <a:lnTo>
                          <a:pt x="219" y="480"/>
                        </a:lnTo>
                        <a:lnTo>
                          <a:pt x="203" y="490"/>
                        </a:lnTo>
                        <a:lnTo>
                          <a:pt x="153" y="490"/>
                        </a:lnTo>
                        <a:lnTo>
                          <a:pt x="137" y="500"/>
                        </a:lnTo>
                        <a:lnTo>
                          <a:pt x="120" y="517"/>
                        </a:lnTo>
                        <a:lnTo>
                          <a:pt x="104" y="525"/>
                        </a:lnTo>
                        <a:lnTo>
                          <a:pt x="88" y="544"/>
                        </a:lnTo>
                        <a:lnTo>
                          <a:pt x="63" y="581"/>
                        </a:lnTo>
                        <a:lnTo>
                          <a:pt x="55" y="598"/>
                        </a:lnTo>
                        <a:lnTo>
                          <a:pt x="55" y="616"/>
                        </a:lnTo>
                        <a:lnTo>
                          <a:pt x="45" y="643"/>
                        </a:lnTo>
                        <a:lnTo>
                          <a:pt x="31" y="643"/>
                        </a:lnTo>
                        <a:lnTo>
                          <a:pt x="14" y="653"/>
                        </a:lnTo>
                        <a:lnTo>
                          <a:pt x="5" y="672"/>
                        </a:lnTo>
                        <a:lnTo>
                          <a:pt x="0" y="688"/>
                        </a:lnTo>
                        <a:lnTo>
                          <a:pt x="0" y="708"/>
                        </a:lnTo>
                        <a:lnTo>
                          <a:pt x="31" y="745"/>
                        </a:lnTo>
                        <a:lnTo>
                          <a:pt x="39" y="761"/>
                        </a:lnTo>
                        <a:lnTo>
                          <a:pt x="55" y="771"/>
                        </a:lnTo>
                        <a:lnTo>
                          <a:pt x="63" y="790"/>
                        </a:lnTo>
                        <a:lnTo>
                          <a:pt x="80" y="816"/>
                        </a:lnTo>
                        <a:lnTo>
                          <a:pt x="73" y="835"/>
                        </a:lnTo>
                        <a:lnTo>
                          <a:pt x="88" y="843"/>
                        </a:lnTo>
                        <a:lnTo>
                          <a:pt x="104" y="843"/>
                        </a:lnTo>
                        <a:lnTo>
                          <a:pt x="120" y="843"/>
                        </a:lnTo>
                        <a:lnTo>
                          <a:pt x="137" y="854"/>
                        </a:lnTo>
                        <a:lnTo>
                          <a:pt x="153" y="862"/>
                        </a:lnTo>
                        <a:lnTo>
                          <a:pt x="170" y="872"/>
                        </a:lnTo>
                        <a:lnTo>
                          <a:pt x="203" y="872"/>
                        </a:lnTo>
                        <a:lnTo>
                          <a:pt x="219" y="862"/>
                        </a:lnTo>
                        <a:lnTo>
                          <a:pt x="269" y="835"/>
                        </a:lnTo>
                        <a:lnTo>
                          <a:pt x="285" y="843"/>
                        </a:lnTo>
                        <a:lnTo>
                          <a:pt x="277" y="862"/>
                        </a:lnTo>
                        <a:lnTo>
                          <a:pt x="277" y="881"/>
                        </a:lnTo>
                        <a:lnTo>
                          <a:pt x="285" y="898"/>
                        </a:lnTo>
                        <a:lnTo>
                          <a:pt x="285" y="935"/>
                        </a:lnTo>
                        <a:lnTo>
                          <a:pt x="335" y="935"/>
                        </a:lnTo>
                        <a:lnTo>
                          <a:pt x="350" y="926"/>
                        </a:lnTo>
                        <a:lnTo>
                          <a:pt x="399" y="926"/>
                        </a:lnTo>
                        <a:lnTo>
                          <a:pt x="417" y="935"/>
                        </a:lnTo>
                        <a:lnTo>
                          <a:pt x="447" y="935"/>
                        </a:lnTo>
                        <a:lnTo>
                          <a:pt x="465" y="915"/>
                        </a:lnTo>
                        <a:lnTo>
                          <a:pt x="489" y="907"/>
                        </a:lnTo>
                        <a:lnTo>
                          <a:pt x="507" y="907"/>
                        </a:lnTo>
                        <a:lnTo>
                          <a:pt x="522" y="898"/>
                        </a:lnTo>
                        <a:lnTo>
                          <a:pt x="530" y="881"/>
                        </a:lnTo>
                        <a:lnTo>
                          <a:pt x="547" y="890"/>
                        </a:lnTo>
                        <a:lnTo>
                          <a:pt x="578" y="872"/>
                        </a:lnTo>
                        <a:lnTo>
                          <a:pt x="596" y="845"/>
                        </a:lnTo>
                        <a:lnTo>
                          <a:pt x="594" y="835"/>
                        </a:lnTo>
                        <a:lnTo>
                          <a:pt x="612" y="816"/>
                        </a:lnTo>
                        <a:lnTo>
                          <a:pt x="628" y="816"/>
                        </a:lnTo>
                        <a:lnTo>
                          <a:pt x="646" y="816"/>
                        </a:lnTo>
                        <a:lnTo>
                          <a:pt x="663" y="816"/>
                        </a:lnTo>
                        <a:lnTo>
                          <a:pt x="681" y="828"/>
                        </a:lnTo>
                        <a:lnTo>
                          <a:pt x="694" y="816"/>
                        </a:lnTo>
                        <a:lnTo>
                          <a:pt x="709" y="816"/>
                        </a:lnTo>
                        <a:lnTo>
                          <a:pt x="716" y="827"/>
                        </a:lnTo>
                        <a:lnTo>
                          <a:pt x="727" y="807"/>
                        </a:lnTo>
                        <a:lnTo>
                          <a:pt x="736" y="790"/>
                        </a:lnTo>
                        <a:lnTo>
                          <a:pt x="742" y="771"/>
                        </a:lnTo>
                        <a:lnTo>
                          <a:pt x="760" y="779"/>
                        </a:lnTo>
                        <a:lnTo>
                          <a:pt x="775" y="779"/>
                        </a:lnTo>
                        <a:lnTo>
                          <a:pt x="793" y="771"/>
                        </a:lnTo>
                        <a:lnTo>
                          <a:pt x="800" y="753"/>
                        </a:lnTo>
                        <a:lnTo>
                          <a:pt x="808" y="734"/>
                        </a:lnTo>
                        <a:lnTo>
                          <a:pt x="825" y="726"/>
                        </a:lnTo>
                        <a:lnTo>
                          <a:pt x="841" y="734"/>
                        </a:lnTo>
                        <a:lnTo>
                          <a:pt x="858" y="717"/>
                        </a:lnTo>
                        <a:lnTo>
                          <a:pt x="872" y="726"/>
                        </a:lnTo>
                        <a:lnTo>
                          <a:pt x="890" y="726"/>
                        </a:lnTo>
                        <a:lnTo>
                          <a:pt x="905" y="734"/>
                        </a:lnTo>
                        <a:lnTo>
                          <a:pt x="923" y="745"/>
                        </a:lnTo>
                        <a:lnTo>
                          <a:pt x="938" y="753"/>
                        </a:lnTo>
                        <a:lnTo>
                          <a:pt x="956" y="753"/>
                        </a:lnTo>
                        <a:lnTo>
                          <a:pt x="973" y="753"/>
                        </a:lnTo>
                        <a:lnTo>
                          <a:pt x="987" y="761"/>
                        </a:lnTo>
                        <a:lnTo>
                          <a:pt x="1086" y="761"/>
                        </a:lnTo>
                        <a:lnTo>
                          <a:pt x="1111" y="753"/>
                        </a:lnTo>
                        <a:lnTo>
                          <a:pt x="1135" y="753"/>
                        </a:lnTo>
                        <a:lnTo>
                          <a:pt x="1159" y="761"/>
                        </a:lnTo>
                        <a:lnTo>
                          <a:pt x="1176" y="761"/>
                        </a:lnTo>
                        <a:lnTo>
                          <a:pt x="1202" y="761"/>
                        </a:lnTo>
                        <a:lnTo>
                          <a:pt x="1226" y="753"/>
                        </a:lnTo>
                        <a:lnTo>
                          <a:pt x="1243" y="753"/>
                        </a:lnTo>
                        <a:lnTo>
                          <a:pt x="1250" y="745"/>
                        </a:lnTo>
                        <a:lnTo>
                          <a:pt x="1250" y="726"/>
                        </a:lnTo>
                        <a:lnTo>
                          <a:pt x="1278" y="672"/>
                        </a:lnTo>
                        <a:lnTo>
                          <a:pt x="1284" y="663"/>
                        </a:lnTo>
                        <a:lnTo>
                          <a:pt x="1258" y="625"/>
                        </a:lnTo>
                        <a:lnTo>
                          <a:pt x="1258" y="607"/>
                        </a:lnTo>
                        <a:lnTo>
                          <a:pt x="1406" y="300"/>
                        </a:lnTo>
                        <a:lnTo>
                          <a:pt x="1406" y="282"/>
                        </a:lnTo>
                        <a:lnTo>
                          <a:pt x="1382" y="290"/>
                        </a:lnTo>
                        <a:lnTo>
                          <a:pt x="1357" y="290"/>
                        </a:lnTo>
                        <a:lnTo>
                          <a:pt x="1341" y="282"/>
                        </a:lnTo>
                        <a:lnTo>
                          <a:pt x="1333" y="262"/>
                        </a:lnTo>
                        <a:lnTo>
                          <a:pt x="1325" y="253"/>
                        </a:lnTo>
                        <a:lnTo>
                          <a:pt x="1308" y="253"/>
                        </a:lnTo>
                        <a:lnTo>
                          <a:pt x="1291" y="253"/>
                        </a:lnTo>
                        <a:lnTo>
                          <a:pt x="1276" y="253"/>
                        </a:lnTo>
                        <a:lnTo>
                          <a:pt x="1250" y="245"/>
                        </a:lnTo>
                        <a:lnTo>
                          <a:pt x="1233" y="235"/>
                        </a:lnTo>
                        <a:lnTo>
                          <a:pt x="1233" y="219"/>
                        </a:lnTo>
                        <a:lnTo>
                          <a:pt x="1217" y="198"/>
                        </a:lnTo>
                        <a:lnTo>
                          <a:pt x="1211" y="182"/>
                        </a:lnTo>
                        <a:lnTo>
                          <a:pt x="1202" y="163"/>
                        </a:lnTo>
                        <a:lnTo>
                          <a:pt x="1193" y="144"/>
                        </a:lnTo>
                        <a:lnTo>
                          <a:pt x="1193" y="134"/>
                        </a:lnTo>
                      </a:path>
                    </a:pathLst>
                  </a:custGeom>
                  <a:solidFill>
                    <a:srgbClr val="00B050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53" name="Freeform 52"/>
                  <p:cNvSpPr>
                    <a:spLocks noChangeAspect="1"/>
                  </p:cNvSpPr>
                  <p:nvPr/>
                </p:nvSpPr>
                <p:spPr bwMode="auto">
                  <a:xfrm>
                    <a:off x="802" y="2053"/>
                    <a:ext cx="704" cy="335"/>
                  </a:xfrm>
                  <a:custGeom>
                    <a:avLst/>
                    <a:gdLst>
                      <a:gd name="T0" fmla="*/ 0 w 447"/>
                      <a:gd name="T1" fmla="*/ 89 h 230"/>
                      <a:gd name="T2" fmla="*/ 491 w 447"/>
                      <a:gd name="T3" fmla="*/ 766 h 230"/>
                      <a:gd name="T4" fmla="*/ 997 w 447"/>
                      <a:gd name="T5" fmla="*/ 887 h 230"/>
                      <a:gd name="T6" fmla="*/ 1251 w 447"/>
                      <a:gd name="T7" fmla="*/ 995 h 230"/>
                      <a:gd name="T8" fmla="*/ 2087 w 447"/>
                      <a:gd name="T9" fmla="*/ 995 h 230"/>
                      <a:gd name="T10" fmla="*/ 3336 w 447"/>
                      <a:gd name="T11" fmla="*/ 1279 h 230"/>
                      <a:gd name="T12" fmla="*/ 4164 w 447"/>
                      <a:gd name="T13" fmla="*/ 1049 h 230"/>
                      <a:gd name="T14" fmla="*/ 4333 w 447"/>
                      <a:gd name="T15" fmla="*/ 887 h 230"/>
                      <a:gd name="T16" fmla="*/ 3411 w 447"/>
                      <a:gd name="T17" fmla="*/ 603 h 230"/>
                      <a:gd name="T18" fmla="*/ 832 w 447"/>
                      <a:gd name="T19" fmla="*/ 154 h 230"/>
                      <a:gd name="T20" fmla="*/ 0 w 447"/>
                      <a:gd name="T21" fmla="*/ 89 h 23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47"/>
                      <a:gd name="T34" fmla="*/ 0 h 230"/>
                      <a:gd name="T35" fmla="*/ 447 w 447"/>
                      <a:gd name="T36" fmla="*/ 230 h 23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47" h="230">
                        <a:moveTo>
                          <a:pt x="0" y="14"/>
                        </a:moveTo>
                        <a:cubicBezTo>
                          <a:pt x="44" y="81"/>
                          <a:pt x="27" y="46"/>
                          <a:pt x="51" y="117"/>
                        </a:cubicBezTo>
                        <a:cubicBezTo>
                          <a:pt x="57" y="134"/>
                          <a:pt x="88" y="125"/>
                          <a:pt x="103" y="135"/>
                        </a:cubicBezTo>
                        <a:cubicBezTo>
                          <a:pt x="112" y="141"/>
                          <a:pt x="120" y="146"/>
                          <a:pt x="129" y="152"/>
                        </a:cubicBezTo>
                        <a:cubicBezTo>
                          <a:pt x="169" y="144"/>
                          <a:pt x="186" y="125"/>
                          <a:pt x="215" y="152"/>
                        </a:cubicBezTo>
                        <a:cubicBezTo>
                          <a:pt x="239" y="230"/>
                          <a:pt x="221" y="204"/>
                          <a:pt x="344" y="195"/>
                        </a:cubicBezTo>
                        <a:cubicBezTo>
                          <a:pt x="373" y="175"/>
                          <a:pt x="396" y="169"/>
                          <a:pt x="430" y="160"/>
                        </a:cubicBezTo>
                        <a:cubicBezTo>
                          <a:pt x="436" y="152"/>
                          <a:pt x="447" y="145"/>
                          <a:pt x="447" y="135"/>
                        </a:cubicBezTo>
                        <a:cubicBezTo>
                          <a:pt x="447" y="116"/>
                          <a:pt x="368" y="97"/>
                          <a:pt x="352" y="92"/>
                        </a:cubicBezTo>
                        <a:cubicBezTo>
                          <a:pt x="265" y="62"/>
                          <a:pt x="177" y="38"/>
                          <a:pt x="86" y="23"/>
                        </a:cubicBezTo>
                        <a:cubicBezTo>
                          <a:pt x="72" y="21"/>
                          <a:pt x="14" y="0"/>
                          <a:pt x="0" y="1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6" name="Group 53"/>
                <p:cNvGrpSpPr>
                  <a:grpSpLocks noChangeAspect="1"/>
                </p:cNvGrpSpPr>
                <p:nvPr/>
              </p:nvGrpSpPr>
              <p:grpSpPr bwMode="auto">
                <a:xfrm>
                  <a:off x="3473" y="2154"/>
                  <a:ext cx="295" cy="234"/>
                  <a:chOff x="4274" y="2244"/>
                  <a:chExt cx="295" cy="234"/>
                </a:xfrm>
                <a:grpFill/>
              </p:grpSpPr>
              <p:sp>
                <p:nvSpPr>
                  <p:cNvPr id="50" name="Freeform 54"/>
                  <p:cNvSpPr>
                    <a:spLocks noChangeAspect="1"/>
                  </p:cNvSpPr>
                  <p:nvPr/>
                </p:nvSpPr>
                <p:spPr bwMode="auto">
                  <a:xfrm>
                    <a:off x="4274" y="2244"/>
                    <a:ext cx="295" cy="234"/>
                  </a:xfrm>
                  <a:custGeom>
                    <a:avLst/>
                    <a:gdLst>
                      <a:gd name="T0" fmla="*/ 1 w 250"/>
                      <a:gd name="T1" fmla="*/ 91 h 186"/>
                      <a:gd name="T2" fmla="*/ 41 w 250"/>
                      <a:gd name="T3" fmla="*/ 29 h 186"/>
                      <a:gd name="T4" fmla="*/ 77 w 250"/>
                      <a:gd name="T5" fmla="*/ 29 h 186"/>
                      <a:gd name="T6" fmla="*/ 117 w 250"/>
                      <a:gd name="T7" fmla="*/ 29 h 186"/>
                      <a:gd name="T8" fmla="*/ 153 w 250"/>
                      <a:gd name="T9" fmla="*/ 91 h 186"/>
                      <a:gd name="T10" fmla="*/ 191 w 250"/>
                      <a:gd name="T11" fmla="*/ 118 h 186"/>
                      <a:gd name="T12" fmla="*/ 229 w 250"/>
                      <a:gd name="T13" fmla="*/ 118 h 186"/>
                      <a:gd name="T14" fmla="*/ 270 w 250"/>
                      <a:gd name="T15" fmla="*/ 118 h 186"/>
                      <a:gd name="T16" fmla="*/ 310 w 250"/>
                      <a:gd name="T17" fmla="*/ 118 h 186"/>
                      <a:gd name="T18" fmla="*/ 343 w 250"/>
                      <a:gd name="T19" fmla="*/ 91 h 186"/>
                      <a:gd name="T20" fmla="*/ 381 w 250"/>
                      <a:gd name="T21" fmla="*/ 62 h 186"/>
                      <a:gd name="T22" fmla="*/ 418 w 250"/>
                      <a:gd name="T23" fmla="*/ 0 h 186"/>
                      <a:gd name="T24" fmla="*/ 455 w 250"/>
                      <a:gd name="T25" fmla="*/ 0 h 186"/>
                      <a:gd name="T26" fmla="*/ 493 w 250"/>
                      <a:gd name="T27" fmla="*/ 0 h 186"/>
                      <a:gd name="T28" fmla="*/ 529 w 250"/>
                      <a:gd name="T29" fmla="*/ 0 h 186"/>
                      <a:gd name="T30" fmla="*/ 570 w 250"/>
                      <a:gd name="T31" fmla="*/ 29 h 186"/>
                      <a:gd name="T32" fmla="*/ 564 w 250"/>
                      <a:gd name="T33" fmla="*/ 38 h 186"/>
                      <a:gd name="T34" fmla="*/ 550 w 250"/>
                      <a:gd name="T35" fmla="*/ 62 h 186"/>
                      <a:gd name="T36" fmla="*/ 512 w 250"/>
                      <a:gd name="T37" fmla="*/ 125 h 186"/>
                      <a:gd name="T38" fmla="*/ 473 w 250"/>
                      <a:gd name="T39" fmla="*/ 180 h 186"/>
                      <a:gd name="T40" fmla="*/ 438 w 250"/>
                      <a:gd name="T41" fmla="*/ 215 h 186"/>
                      <a:gd name="T42" fmla="*/ 398 w 250"/>
                      <a:gd name="T43" fmla="*/ 270 h 186"/>
                      <a:gd name="T44" fmla="*/ 358 w 250"/>
                      <a:gd name="T45" fmla="*/ 294 h 186"/>
                      <a:gd name="T46" fmla="*/ 341 w 250"/>
                      <a:gd name="T47" fmla="*/ 354 h 186"/>
                      <a:gd name="T48" fmla="*/ 303 w 250"/>
                      <a:gd name="T49" fmla="*/ 380 h 186"/>
                      <a:gd name="T50" fmla="*/ 310 w 250"/>
                      <a:gd name="T51" fmla="*/ 387 h 186"/>
                      <a:gd name="T52" fmla="*/ 283 w 250"/>
                      <a:gd name="T53" fmla="*/ 410 h 186"/>
                      <a:gd name="T54" fmla="*/ 245 w 250"/>
                      <a:gd name="T55" fmla="*/ 424 h 186"/>
                      <a:gd name="T56" fmla="*/ 214 w 250"/>
                      <a:gd name="T57" fmla="*/ 465 h 186"/>
                      <a:gd name="T58" fmla="*/ 165 w 250"/>
                      <a:gd name="T59" fmla="*/ 526 h 186"/>
                      <a:gd name="T60" fmla="*/ 153 w 250"/>
                      <a:gd name="T61" fmla="*/ 584 h 186"/>
                      <a:gd name="T62" fmla="*/ 144 w 250"/>
                      <a:gd name="T63" fmla="*/ 584 h 186"/>
                      <a:gd name="T64" fmla="*/ 131 w 250"/>
                      <a:gd name="T65" fmla="*/ 584 h 186"/>
                      <a:gd name="T66" fmla="*/ 93 w 250"/>
                      <a:gd name="T67" fmla="*/ 584 h 186"/>
                      <a:gd name="T68" fmla="*/ 57 w 250"/>
                      <a:gd name="T69" fmla="*/ 554 h 186"/>
                      <a:gd name="T70" fmla="*/ 18 w 250"/>
                      <a:gd name="T71" fmla="*/ 526 h 186"/>
                      <a:gd name="T72" fmla="*/ 0 w 250"/>
                      <a:gd name="T73" fmla="*/ 465 h 186"/>
                      <a:gd name="T74" fmla="*/ 0 w 250"/>
                      <a:gd name="T75" fmla="*/ 410 h 186"/>
                      <a:gd name="T76" fmla="*/ 39 w 250"/>
                      <a:gd name="T77" fmla="*/ 410 h 186"/>
                      <a:gd name="T78" fmla="*/ 57 w 250"/>
                      <a:gd name="T79" fmla="*/ 354 h 186"/>
                      <a:gd name="T80" fmla="*/ 77 w 250"/>
                      <a:gd name="T81" fmla="*/ 294 h 186"/>
                      <a:gd name="T82" fmla="*/ 77 w 250"/>
                      <a:gd name="T83" fmla="*/ 240 h 186"/>
                      <a:gd name="T84" fmla="*/ 39 w 250"/>
                      <a:gd name="T85" fmla="*/ 215 h 186"/>
                      <a:gd name="T86" fmla="*/ 0 w 250"/>
                      <a:gd name="T87" fmla="*/ 106 h 186"/>
                      <a:gd name="T88" fmla="*/ 1 w 250"/>
                      <a:gd name="T89" fmla="*/ 91 h 18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50"/>
                      <a:gd name="T136" fmla="*/ 0 h 186"/>
                      <a:gd name="T137" fmla="*/ 250 w 250"/>
                      <a:gd name="T138" fmla="*/ 186 h 18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50" h="186">
                        <a:moveTo>
                          <a:pt x="1" y="29"/>
                        </a:moveTo>
                        <a:lnTo>
                          <a:pt x="18" y="9"/>
                        </a:lnTo>
                        <a:lnTo>
                          <a:pt x="34" y="9"/>
                        </a:lnTo>
                        <a:lnTo>
                          <a:pt x="51" y="9"/>
                        </a:lnTo>
                        <a:lnTo>
                          <a:pt x="67" y="29"/>
                        </a:lnTo>
                        <a:lnTo>
                          <a:pt x="83" y="38"/>
                        </a:lnTo>
                        <a:lnTo>
                          <a:pt x="100" y="38"/>
                        </a:lnTo>
                        <a:lnTo>
                          <a:pt x="118" y="38"/>
                        </a:lnTo>
                        <a:lnTo>
                          <a:pt x="136" y="38"/>
                        </a:lnTo>
                        <a:lnTo>
                          <a:pt x="150" y="29"/>
                        </a:lnTo>
                        <a:lnTo>
                          <a:pt x="167" y="20"/>
                        </a:lnTo>
                        <a:lnTo>
                          <a:pt x="182" y="0"/>
                        </a:lnTo>
                        <a:lnTo>
                          <a:pt x="199" y="0"/>
                        </a:lnTo>
                        <a:lnTo>
                          <a:pt x="215" y="0"/>
                        </a:lnTo>
                        <a:lnTo>
                          <a:pt x="231" y="0"/>
                        </a:lnTo>
                        <a:lnTo>
                          <a:pt x="249" y="9"/>
                        </a:lnTo>
                        <a:lnTo>
                          <a:pt x="247" y="12"/>
                        </a:lnTo>
                        <a:lnTo>
                          <a:pt x="241" y="20"/>
                        </a:lnTo>
                        <a:lnTo>
                          <a:pt x="224" y="40"/>
                        </a:lnTo>
                        <a:lnTo>
                          <a:pt x="207" y="57"/>
                        </a:lnTo>
                        <a:lnTo>
                          <a:pt x="191" y="68"/>
                        </a:lnTo>
                        <a:lnTo>
                          <a:pt x="174" y="86"/>
                        </a:lnTo>
                        <a:lnTo>
                          <a:pt x="157" y="94"/>
                        </a:lnTo>
                        <a:lnTo>
                          <a:pt x="149" y="112"/>
                        </a:lnTo>
                        <a:lnTo>
                          <a:pt x="133" y="121"/>
                        </a:lnTo>
                        <a:lnTo>
                          <a:pt x="136" y="123"/>
                        </a:lnTo>
                        <a:lnTo>
                          <a:pt x="124" y="130"/>
                        </a:lnTo>
                        <a:lnTo>
                          <a:pt x="107" y="134"/>
                        </a:lnTo>
                        <a:lnTo>
                          <a:pt x="93" y="148"/>
                        </a:lnTo>
                        <a:lnTo>
                          <a:pt x="73" y="167"/>
                        </a:lnTo>
                        <a:lnTo>
                          <a:pt x="67" y="185"/>
                        </a:lnTo>
                        <a:lnTo>
                          <a:pt x="63" y="185"/>
                        </a:lnTo>
                        <a:lnTo>
                          <a:pt x="58" y="185"/>
                        </a:lnTo>
                        <a:lnTo>
                          <a:pt x="41" y="185"/>
                        </a:lnTo>
                        <a:lnTo>
                          <a:pt x="25" y="176"/>
                        </a:lnTo>
                        <a:lnTo>
                          <a:pt x="8" y="167"/>
                        </a:lnTo>
                        <a:lnTo>
                          <a:pt x="0" y="148"/>
                        </a:lnTo>
                        <a:lnTo>
                          <a:pt x="0" y="130"/>
                        </a:lnTo>
                        <a:lnTo>
                          <a:pt x="17" y="130"/>
                        </a:lnTo>
                        <a:lnTo>
                          <a:pt x="25" y="112"/>
                        </a:lnTo>
                        <a:lnTo>
                          <a:pt x="34" y="94"/>
                        </a:lnTo>
                        <a:lnTo>
                          <a:pt x="34" y="76"/>
                        </a:lnTo>
                        <a:lnTo>
                          <a:pt x="17" y="68"/>
                        </a:lnTo>
                        <a:lnTo>
                          <a:pt x="0" y="33"/>
                        </a:lnTo>
                        <a:lnTo>
                          <a:pt x="1" y="29"/>
                        </a:lnTo>
                      </a:path>
                    </a:pathLst>
                  </a:custGeom>
                  <a:solidFill>
                    <a:srgbClr val="00B050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51" name="Freeform 55"/>
                  <p:cNvSpPr>
                    <a:spLocks noChangeAspect="1"/>
                  </p:cNvSpPr>
                  <p:nvPr/>
                </p:nvSpPr>
                <p:spPr bwMode="auto">
                  <a:xfrm>
                    <a:off x="4316" y="2349"/>
                    <a:ext cx="130" cy="39"/>
                  </a:xfrm>
                  <a:custGeom>
                    <a:avLst/>
                    <a:gdLst>
                      <a:gd name="T0" fmla="*/ 0 w 111"/>
                      <a:gd name="T1" fmla="*/ 0 h 32"/>
                      <a:gd name="T2" fmla="*/ 0 w 111"/>
                      <a:gd name="T3" fmla="*/ 1 h 32"/>
                      <a:gd name="T4" fmla="*/ 1 w 111"/>
                      <a:gd name="T5" fmla="*/ 1 h 32"/>
                      <a:gd name="T6" fmla="*/ 2 w 111"/>
                      <a:gd name="T7" fmla="*/ 2 h 32"/>
                      <a:gd name="T8" fmla="*/ 9 w 111"/>
                      <a:gd name="T9" fmla="*/ 2 h 32"/>
                      <a:gd name="T10" fmla="*/ 13 w 111"/>
                      <a:gd name="T11" fmla="*/ 9 h 32"/>
                      <a:gd name="T12" fmla="*/ 21 w 111"/>
                      <a:gd name="T13" fmla="*/ 11 h 32"/>
                      <a:gd name="T14" fmla="*/ 25 w 111"/>
                      <a:gd name="T15" fmla="*/ 16 h 32"/>
                      <a:gd name="T16" fmla="*/ 34 w 111"/>
                      <a:gd name="T17" fmla="*/ 16 h 32"/>
                      <a:gd name="T18" fmla="*/ 37 w 111"/>
                      <a:gd name="T19" fmla="*/ 22 h 32"/>
                      <a:gd name="T20" fmla="*/ 43 w 111"/>
                      <a:gd name="T21" fmla="*/ 22 h 32"/>
                      <a:gd name="T22" fmla="*/ 48 w 111"/>
                      <a:gd name="T23" fmla="*/ 24 h 32"/>
                      <a:gd name="T24" fmla="*/ 56 w 111"/>
                      <a:gd name="T25" fmla="*/ 27 h 32"/>
                      <a:gd name="T26" fmla="*/ 63 w 111"/>
                      <a:gd name="T27" fmla="*/ 29 h 32"/>
                      <a:gd name="T28" fmla="*/ 69 w 111"/>
                      <a:gd name="T29" fmla="*/ 29 h 32"/>
                      <a:gd name="T30" fmla="*/ 75 w 111"/>
                      <a:gd name="T31" fmla="*/ 29 h 32"/>
                      <a:gd name="T32" fmla="*/ 78 w 111"/>
                      <a:gd name="T33" fmla="*/ 29 h 32"/>
                      <a:gd name="T34" fmla="*/ 81 w 111"/>
                      <a:gd name="T35" fmla="*/ 29 h 32"/>
                      <a:gd name="T36" fmla="*/ 85 w 111"/>
                      <a:gd name="T37" fmla="*/ 29 h 32"/>
                      <a:gd name="T38" fmla="*/ 88 w 111"/>
                      <a:gd name="T39" fmla="*/ 29 h 32"/>
                      <a:gd name="T40" fmla="*/ 91 w 111"/>
                      <a:gd name="T41" fmla="*/ 29 h 32"/>
                      <a:gd name="T42" fmla="*/ 97 w 111"/>
                      <a:gd name="T43" fmla="*/ 27 h 32"/>
                      <a:gd name="T44" fmla="*/ 102 w 111"/>
                      <a:gd name="T45" fmla="*/ 27 h 32"/>
                      <a:gd name="T46" fmla="*/ 105 w 111"/>
                      <a:gd name="T47" fmla="*/ 24 h 32"/>
                      <a:gd name="T48" fmla="*/ 107 w 111"/>
                      <a:gd name="T49" fmla="*/ 24 h 32"/>
                      <a:gd name="T50" fmla="*/ 111 w 111"/>
                      <a:gd name="T51" fmla="*/ 22 h 32"/>
                      <a:gd name="T52" fmla="*/ 114 w 111"/>
                      <a:gd name="T53" fmla="*/ 22 h 32"/>
                      <a:gd name="T54" fmla="*/ 119 w 111"/>
                      <a:gd name="T55" fmla="*/ 22 h 32"/>
                      <a:gd name="T56" fmla="*/ 121 w 111"/>
                      <a:gd name="T57" fmla="*/ 22 h 32"/>
                      <a:gd name="T58" fmla="*/ 123 w 111"/>
                      <a:gd name="T59" fmla="*/ 22 h 32"/>
                      <a:gd name="T60" fmla="*/ 125 w 111"/>
                      <a:gd name="T61" fmla="*/ 22 h 32"/>
                      <a:gd name="T62" fmla="*/ 130 w 111"/>
                      <a:gd name="T63" fmla="*/ 20 h 32"/>
                      <a:gd name="T64" fmla="*/ 134 w 111"/>
                      <a:gd name="T65" fmla="*/ 22 h 32"/>
                      <a:gd name="T66" fmla="*/ 143 w 111"/>
                      <a:gd name="T67" fmla="*/ 22 h 32"/>
                      <a:gd name="T68" fmla="*/ 151 w 111"/>
                      <a:gd name="T69" fmla="*/ 27 h 32"/>
                      <a:gd name="T70" fmla="*/ 160 w 111"/>
                      <a:gd name="T71" fmla="*/ 29 h 32"/>
                      <a:gd name="T72" fmla="*/ 167 w 111"/>
                      <a:gd name="T73" fmla="*/ 39 h 32"/>
                      <a:gd name="T74" fmla="*/ 178 w 111"/>
                      <a:gd name="T75" fmla="*/ 43 h 32"/>
                      <a:gd name="T76" fmla="*/ 187 w 111"/>
                      <a:gd name="T77" fmla="*/ 49 h 32"/>
                      <a:gd name="T78" fmla="*/ 196 w 111"/>
                      <a:gd name="T79" fmla="*/ 52 h 32"/>
                      <a:gd name="T80" fmla="*/ 203 w 111"/>
                      <a:gd name="T81" fmla="*/ 61 h 32"/>
                      <a:gd name="T82" fmla="*/ 210 w 111"/>
                      <a:gd name="T83" fmla="*/ 63 h 32"/>
                      <a:gd name="T84" fmla="*/ 218 w 111"/>
                      <a:gd name="T85" fmla="*/ 71 h 32"/>
                      <a:gd name="T86" fmla="*/ 227 w 111"/>
                      <a:gd name="T87" fmla="*/ 73 h 32"/>
                      <a:gd name="T88" fmla="*/ 232 w 111"/>
                      <a:gd name="T89" fmla="*/ 77 h 32"/>
                      <a:gd name="T90" fmla="*/ 234 w 111"/>
                      <a:gd name="T91" fmla="*/ 83 h 32"/>
                      <a:gd name="T92" fmla="*/ 238 w 111"/>
                      <a:gd name="T93" fmla="*/ 83 h 32"/>
                      <a:gd name="T94" fmla="*/ 242 w 111"/>
                      <a:gd name="T95" fmla="*/ 83 h 3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11"/>
                      <a:gd name="T145" fmla="*/ 0 h 32"/>
                      <a:gd name="T146" fmla="*/ 111 w 111"/>
                      <a:gd name="T147" fmla="*/ 32 h 32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11" h="3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2" y="2"/>
                        </a:lnTo>
                        <a:lnTo>
                          <a:pt x="4" y="2"/>
                        </a:lnTo>
                        <a:lnTo>
                          <a:pt x="6" y="3"/>
                        </a:lnTo>
                        <a:lnTo>
                          <a:pt x="9" y="4"/>
                        </a:lnTo>
                        <a:lnTo>
                          <a:pt x="11" y="6"/>
                        </a:lnTo>
                        <a:lnTo>
                          <a:pt x="15" y="6"/>
                        </a:lnTo>
                        <a:lnTo>
                          <a:pt x="17" y="8"/>
                        </a:lnTo>
                        <a:lnTo>
                          <a:pt x="20" y="8"/>
                        </a:lnTo>
                        <a:lnTo>
                          <a:pt x="22" y="9"/>
                        </a:lnTo>
                        <a:lnTo>
                          <a:pt x="26" y="10"/>
                        </a:lnTo>
                        <a:lnTo>
                          <a:pt x="28" y="11"/>
                        </a:lnTo>
                        <a:lnTo>
                          <a:pt x="32" y="11"/>
                        </a:lnTo>
                        <a:lnTo>
                          <a:pt x="34" y="11"/>
                        </a:lnTo>
                        <a:lnTo>
                          <a:pt x="36" y="11"/>
                        </a:lnTo>
                        <a:lnTo>
                          <a:pt x="37" y="11"/>
                        </a:lnTo>
                        <a:lnTo>
                          <a:pt x="38" y="11"/>
                        </a:lnTo>
                        <a:lnTo>
                          <a:pt x="40" y="11"/>
                        </a:lnTo>
                        <a:lnTo>
                          <a:pt x="42" y="11"/>
                        </a:lnTo>
                        <a:lnTo>
                          <a:pt x="44" y="10"/>
                        </a:lnTo>
                        <a:lnTo>
                          <a:pt x="46" y="10"/>
                        </a:lnTo>
                        <a:lnTo>
                          <a:pt x="48" y="9"/>
                        </a:lnTo>
                        <a:lnTo>
                          <a:pt x="49" y="9"/>
                        </a:lnTo>
                        <a:lnTo>
                          <a:pt x="50" y="8"/>
                        </a:lnTo>
                        <a:lnTo>
                          <a:pt x="52" y="8"/>
                        </a:lnTo>
                        <a:lnTo>
                          <a:pt x="54" y="8"/>
                        </a:lnTo>
                        <a:lnTo>
                          <a:pt x="55" y="8"/>
                        </a:lnTo>
                        <a:lnTo>
                          <a:pt x="56" y="8"/>
                        </a:lnTo>
                        <a:lnTo>
                          <a:pt x="57" y="8"/>
                        </a:lnTo>
                        <a:lnTo>
                          <a:pt x="59" y="7"/>
                        </a:lnTo>
                        <a:lnTo>
                          <a:pt x="61" y="8"/>
                        </a:lnTo>
                        <a:lnTo>
                          <a:pt x="65" y="8"/>
                        </a:lnTo>
                        <a:lnTo>
                          <a:pt x="68" y="10"/>
                        </a:lnTo>
                        <a:lnTo>
                          <a:pt x="73" y="11"/>
                        </a:lnTo>
                        <a:lnTo>
                          <a:pt x="76" y="14"/>
                        </a:lnTo>
                        <a:lnTo>
                          <a:pt x="81" y="16"/>
                        </a:lnTo>
                        <a:lnTo>
                          <a:pt x="85" y="18"/>
                        </a:lnTo>
                        <a:lnTo>
                          <a:pt x="89" y="20"/>
                        </a:lnTo>
                        <a:lnTo>
                          <a:pt x="92" y="23"/>
                        </a:lnTo>
                        <a:lnTo>
                          <a:pt x="96" y="24"/>
                        </a:lnTo>
                        <a:lnTo>
                          <a:pt x="99" y="26"/>
                        </a:lnTo>
                        <a:lnTo>
                          <a:pt x="103" y="27"/>
                        </a:lnTo>
                        <a:lnTo>
                          <a:pt x="105" y="29"/>
                        </a:lnTo>
                        <a:lnTo>
                          <a:pt x="107" y="31"/>
                        </a:lnTo>
                        <a:lnTo>
                          <a:pt x="108" y="31"/>
                        </a:lnTo>
                        <a:lnTo>
                          <a:pt x="110" y="31"/>
                        </a:lnTo>
                      </a:path>
                    </a:pathLst>
                  </a:custGeom>
                  <a:grpFill/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>
                      <a:latin typeface="Arial" charset="0"/>
                      <a:ea typeface="+mn-ea"/>
                    </a:endParaRPr>
                  </a:p>
                </p:txBody>
              </p:sp>
            </p:grpSp>
            <p:sp>
              <p:nvSpPr>
                <p:cNvPr id="42" name="Freeform 56"/>
                <p:cNvSpPr>
                  <a:spLocks noChangeAspect="1"/>
                </p:cNvSpPr>
                <p:nvPr/>
              </p:nvSpPr>
              <p:spPr bwMode="auto">
                <a:xfrm>
                  <a:off x="2695" y="2112"/>
                  <a:ext cx="849" cy="862"/>
                </a:xfrm>
                <a:custGeom>
                  <a:avLst/>
                  <a:gdLst>
                    <a:gd name="T0" fmla="*/ 977 w 721"/>
                    <a:gd name="T1" fmla="*/ 1904 h 685"/>
                    <a:gd name="T2" fmla="*/ 1032 w 721"/>
                    <a:gd name="T3" fmla="*/ 1783 h 685"/>
                    <a:gd name="T4" fmla="*/ 1093 w 721"/>
                    <a:gd name="T5" fmla="*/ 1612 h 685"/>
                    <a:gd name="T6" fmla="*/ 977 w 721"/>
                    <a:gd name="T7" fmla="*/ 1550 h 685"/>
                    <a:gd name="T8" fmla="*/ 830 w 721"/>
                    <a:gd name="T9" fmla="*/ 1525 h 685"/>
                    <a:gd name="T10" fmla="*/ 724 w 721"/>
                    <a:gd name="T11" fmla="*/ 1411 h 685"/>
                    <a:gd name="T12" fmla="*/ 588 w 721"/>
                    <a:gd name="T13" fmla="*/ 1294 h 685"/>
                    <a:gd name="T14" fmla="*/ 477 w 721"/>
                    <a:gd name="T15" fmla="*/ 1328 h 685"/>
                    <a:gd name="T16" fmla="*/ 369 w 721"/>
                    <a:gd name="T17" fmla="*/ 1209 h 685"/>
                    <a:gd name="T18" fmla="*/ 240 w 721"/>
                    <a:gd name="T19" fmla="*/ 1270 h 685"/>
                    <a:gd name="T20" fmla="*/ 107 w 721"/>
                    <a:gd name="T21" fmla="*/ 1411 h 685"/>
                    <a:gd name="T22" fmla="*/ 34 w 721"/>
                    <a:gd name="T23" fmla="*/ 1380 h 685"/>
                    <a:gd name="T24" fmla="*/ 75 w 721"/>
                    <a:gd name="T25" fmla="*/ 1328 h 685"/>
                    <a:gd name="T26" fmla="*/ 55 w 721"/>
                    <a:gd name="T27" fmla="*/ 1175 h 685"/>
                    <a:gd name="T28" fmla="*/ 15 w 721"/>
                    <a:gd name="T29" fmla="*/ 1036 h 685"/>
                    <a:gd name="T30" fmla="*/ 55 w 721"/>
                    <a:gd name="T31" fmla="*/ 893 h 685"/>
                    <a:gd name="T32" fmla="*/ 39 w 721"/>
                    <a:gd name="T33" fmla="*/ 747 h 685"/>
                    <a:gd name="T34" fmla="*/ 75 w 721"/>
                    <a:gd name="T35" fmla="*/ 608 h 685"/>
                    <a:gd name="T36" fmla="*/ 0 w 721"/>
                    <a:gd name="T37" fmla="*/ 550 h 685"/>
                    <a:gd name="T38" fmla="*/ 75 w 721"/>
                    <a:gd name="T39" fmla="*/ 400 h 685"/>
                    <a:gd name="T40" fmla="*/ 150 w 721"/>
                    <a:gd name="T41" fmla="*/ 370 h 685"/>
                    <a:gd name="T42" fmla="*/ 257 w 721"/>
                    <a:gd name="T43" fmla="*/ 464 h 685"/>
                    <a:gd name="T44" fmla="*/ 369 w 721"/>
                    <a:gd name="T45" fmla="*/ 370 h 685"/>
                    <a:gd name="T46" fmla="*/ 477 w 721"/>
                    <a:gd name="T47" fmla="*/ 321 h 685"/>
                    <a:gd name="T48" fmla="*/ 477 w 721"/>
                    <a:gd name="T49" fmla="*/ 145 h 685"/>
                    <a:gd name="T50" fmla="*/ 588 w 721"/>
                    <a:gd name="T51" fmla="*/ 145 h 685"/>
                    <a:gd name="T52" fmla="*/ 697 w 721"/>
                    <a:gd name="T53" fmla="*/ 172 h 685"/>
                    <a:gd name="T54" fmla="*/ 830 w 721"/>
                    <a:gd name="T55" fmla="*/ 87 h 685"/>
                    <a:gd name="T56" fmla="*/ 930 w 721"/>
                    <a:gd name="T57" fmla="*/ 0 h 685"/>
                    <a:gd name="T58" fmla="*/ 977 w 721"/>
                    <a:gd name="T59" fmla="*/ 57 h 685"/>
                    <a:gd name="T60" fmla="*/ 1032 w 721"/>
                    <a:gd name="T61" fmla="*/ 203 h 685"/>
                    <a:gd name="T62" fmla="*/ 1169 w 721"/>
                    <a:gd name="T63" fmla="*/ 117 h 685"/>
                    <a:gd name="T64" fmla="*/ 1298 w 721"/>
                    <a:gd name="T65" fmla="*/ 0 h 685"/>
                    <a:gd name="T66" fmla="*/ 1406 w 721"/>
                    <a:gd name="T67" fmla="*/ 57 h 685"/>
                    <a:gd name="T68" fmla="*/ 1481 w 721"/>
                    <a:gd name="T69" fmla="*/ 172 h 685"/>
                    <a:gd name="T70" fmla="*/ 1553 w 721"/>
                    <a:gd name="T71" fmla="*/ 321 h 685"/>
                    <a:gd name="T72" fmla="*/ 1517 w 721"/>
                    <a:gd name="T73" fmla="*/ 486 h 685"/>
                    <a:gd name="T74" fmla="*/ 1505 w 721"/>
                    <a:gd name="T75" fmla="*/ 608 h 685"/>
                    <a:gd name="T76" fmla="*/ 1610 w 721"/>
                    <a:gd name="T77" fmla="*/ 662 h 685"/>
                    <a:gd name="T78" fmla="*/ 1610 w 721"/>
                    <a:gd name="T79" fmla="*/ 722 h 685"/>
                    <a:gd name="T80" fmla="*/ 1517 w 721"/>
                    <a:gd name="T81" fmla="*/ 834 h 685"/>
                    <a:gd name="T82" fmla="*/ 1442 w 721"/>
                    <a:gd name="T83" fmla="*/ 950 h 685"/>
                    <a:gd name="T84" fmla="*/ 1365 w 721"/>
                    <a:gd name="T85" fmla="*/ 950 h 685"/>
                    <a:gd name="T86" fmla="*/ 1318 w 721"/>
                    <a:gd name="T87" fmla="*/ 1096 h 685"/>
                    <a:gd name="T88" fmla="*/ 1296 w 721"/>
                    <a:gd name="T89" fmla="*/ 1294 h 685"/>
                    <a:gd name="T90" fmla="*/ 1278 w 721"/>
                    <a:gd name="T91" fmla="*/ 1495 h 685"/>
                    <a:gd name="T92" fmla="*/ 1278 w 721"/>
                    <a:gd name="T93" fmla="*/ 1671 h 685"/>
                    <a:gd name="T94" fmla="*/ 1239 w 721"/>
                    <a:gd name="T95" fmla="*/ 1812 h 685"/>
                    <a:gd name="T96" fmla="*/ 1221 w 721"/>
                    <a:gd name="T97" fmla="*/ 1987 h 685"/>
                    <a:gd name="T98" fmla="*/ 1147 w 721"/>
                    <a:gd name="T99" fmla="*/ 2134 h 685"/>
                    <a:gd name="T100" fmla="*/ 1093 w 721"/>
                    <a:gd name="T101" fmla="*/ 2103 h 685"/>
                    <a:gd name="T102" fmla="*/ 1032 w 721"/>
                    <a:gd name="T103" fmla="*/ 2012 h 68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21"/>
                    <a:gd name="T157" fmla="*/ 0 h 685"/>
                    <a:gd name="T158" fmla="*/ 721 w 721"/>
                    <a:gd name="T159" fmla="*/ 685 h 68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21" h="685">
                      <a:moveTo>
                        <a:pt x="456" y="638"/>
                      </a:moveTo>
                      <a:lnTo>
                        <a:pt x="449" y="620"/>
                      </a:lnTo>
                      <a:lnTo>
                        <a:pt x="432" y="603"/>
                      </a:lnTo>
                      <a:lnTo>
                        <a:pt x="432" y="584"/>
                      </a:lnTo>
                      <a:lnTo>
                        <a:pt x="440" y="565"/>
                      </a:lnTo>
                      <a:lnTo>
                        <a:pt x="456" y="565"/>
                      </a:lnTo>
                      <a:lnTo>
                        <a:pt x="474" y="546"/>
                      </a:lnTo>
                      <a:lnTo>
                        <a:pt x="489" y="529"/>
                      </a:lnTo>
                      <a:lnTo>
                        <a:pt x="482" y="511"/>
                      </a:lnTo>
                      <a:lnTo>
                        <a:pt x="466" y="501"/>
                      </a:lnTo>
                      <a:lnTo>
                        <a:pt x="440" y="511"/>
                      </a:lnTo>
                      <a:lnTo>
                        <a:pt x="432" y="491"/>
                      </a:lnTo>
                      <a:lnTo>
                        <a:pt x="408" y="501"/>
                      </a:lnTo>
                      <a:lnTo>
                        <a:pt x="391" y="491"/>
                      </a:lnTo>
                      <a:lnTo>
                        <a:pt x="367" y="483"/>
                      </a:lnTo>
                      <a:lnTo>
                        <a:pt x="360" y="464"/>
                      </a:lnTo>
                      <a:lnTo>
                        <a:pt x="336" y="456"/>
                      </a:lnTo>
                      <a:lnTo>
                        <a:pt x="319" y="447"/>
                      </a:lnTo>
                      <a:lnTo>
                        <a:pt x="302" y="447"/>
                      </a:lnTo>
                      <a:lnTo>
                        <a:pt x="276" y="428"/>
                      </a:lnTo>
                      <a:lnTo>
                        <a:pt x="260" y="410"/>
                      </a:lnTo>
                      <a:lnTo>
                        <a:pt x="243" y="410"/>
                      </a:lnTo>
                      <a:lnTo>
                        <a:pt x="229" y="420"/>
                      </a:lnTo>
                      <a:lnTo>
                        <a:pt x="211" y="420"/>
                      </a:lnTo>
                      <a:lnTo>
                        <a:pt x="180" y="410"/>
                      </a:lnTo>
                      <a:lnTo>
                        <a:pt x="180" y="392"/>
                      </a:lnTo>
                      <a:lnTo>
                        <a:pt x="163" y="383"/>
                      </a:lnTo>
                      <a:lnTo>
                        <a:pt x="138" y="383"/>
                      </a:lnTo>
                      <a:lnTo>
                        <a:pt x="121" y="392"/>
                      </a:lnTo>
                      <a:lnTo>
                        <a:pt x="106" y="402"/>
                      </a:lnTo>
                      <a:lnTo>
                        <a:pt x="88" y="420"/>
                      </a:lnTo>
                      <a:lnTo>
                        <a:pt x="72" y="428"/>
                      </a:lnTo>
                      <a:lnTo>
                        <a:pt x="47" y="447"/>
                      </a:lnTo>
                      <a:lnTo>
                        <a:pt x="40" y="447"/>
                      </a:lnTo>
                      <a:lnTo>
                        <a:pt x="24" y="456"/>
                      </a:lnTo>
                      <a:lnTo>
                        <a:pt x="15" y="438"/>
                      </a:lnTo>
                      <a:lnTo>
                        <a:pt x="15" y="428"/>
                      </a:lnTo>
                      <a:lnTo>
                        <a:pt x="17" y="428"/>
                      </a:lnTo>
                      <a:lnTo>
                        <a:pt x="33" y="420"/>
                      </a:lnTo>
                      <a:lnTo>
                        <a:pt x="40" y="402"/>
                      </a:lnTo>
                      <a:lnTo>
                        <a:pt x="40" y="383"/>
                      </a:lnTo>
                      <a:lnTo>
                        <a:pt x="25" y="373"/>
                      </a:lnTo>
                      <a:lnTo>
                        <a:pt x="7" y="365"/>
                      </a:lnTo>
                      <a:lnTo>
                        <a:pt x="7" y="347"/>
                      </a:lnTo>
                      <a:lnTo>
                        <a:pt x="7" y="328"/>
                      </a:lnTo>
                      <a:lnTo>
                        <a:pt x="25" y="318"/>
                      </a:lnTo>
                      <a:lnTo>
                        <a:pt x="25" y="301"/>
                      </a:lnTo>
                      <a:lnTo>
                        <a:pt x="25" y="283"/>
                      </a:lnTo>
                      <a:lnTo>
                        <a:pt x="17" y="263"/>
                      </a:lnTo>
                      <a:lnTo>
                        <a:pt x="0" y="255"/>
                      </a:lnTo>
                      <a:lnTo>
                        <a:pt x="17" y="237"/>
                      </a:lnTo>
                      <a:lnTo>
                        <a:pt x="7" y="219"/>
                      </a:lnTo>
                      <a:lnTo>
                        <a:pt x="25" y="210"/>
                      </a:lnTo>
                      <a:lnTo>
                        <a:pt x="33" y="192"/>
                      </a:lnTo>
                      <a:lnTo>
                        <a:pt x="17" y="192"/>
                      </a:lnTo>
                      <a:lnTo>
                        <a:pt x="0" y="192"/>
                      </a:lnTo>
                      <a:lnTo>
                        <a:pt x="0" y="174"/>
                      </a:lnTo>
                      <a:lnTo>
                        <a:pt x="7" y="154"/>
                      </a:lnTo>
                      <a:lnTo>
                        <a:pt x="17" y="138"/>
                      </a:lnTo>
                      <a:lnTo>
                        <a:pt x="33" y="127"/>
                      </a:lnTo>
                      <a:lnTo>
                        <a:pt x="40" y="111"/>
                      </a:lnTo>
                      <a:lnTo>
                        <a:pt x="47" y="111"/>
                      </a:lnTo>
                      <a:lnTo>
                        <a:pt x="66" y="118"/>
                      </a:lnTo>
                      <a:lnTo>
                        <a:pt x="80" y="129"/>
                      </a:lnTo>
                      <a:lnTo>
                        <a:pt x="96" y="138"/>
                      </a:lnTo>
                      <a:lnTo>
                        <a:pt x="113" y="147"/>
                      </a:lnTo>
                      <a:lnTo>
                        <a:pt x="131" y="147"/>
                      </a:lnTo>
                      <a:lnTo>
                        <a:pt x="146" y="138"/>
                      </a:lnTo>
                      <a:lnTo>
                        <a:pt x="163" y="118"/>
                      </a:lnTo>
                      <a:lnTo>
                        <a:pt x="180" y="118"/>
                      </a:lnTo>
                      <a:lnTo>
                        <a:pt x="204" y="118"/>
                      </a:lnTo>
                      <a:lnTo>
                        <a:pt x="211" y="102"/>
                      </a:lnTo>
                      <a:lnTo>
                        <a:pt x="211" y="82"/>
                      </a:lnTo>
                      <a:lnTo>
                        <a:pt x="204" y="64"/>
                      </a:lnTo>
                      <a:lnTo>
                        <a:pt x="211" y="45"/>
                      </a:lnTo>
                      <a:lnTo>
                        <a:pt x="229" y="45"/>
                      </a:lnTo>
                      <a:lnTo>
                        <a:pt x="243" y="45"/>
                      </a:lnTo>
                      <a:lnTo>
                        <a:pt x="260" y="45"/>
                      </a:lnTo>
                      <a:lnTo>
                        <a:pt x="276" y="45"/>
                      </a:lnTo>
                      <a:lnTo>
                        <a:pt x="293" y="55"/>
                      </a:lnTo>
                      <a:lnTo>
                        <a:pt x="308" y="55"/>
                      </a:lnTo>
                      <a:lnTo>
                        <a:pt x="326" y="45"/>
                      </a:lnTo>
                      <a:lnTo>
                        <a:pt x="342" y="28"/>
                      </a:lnTo>
                      <a:lnTo>
                        <a:pt x="367" y="28"/>
                      </a:lnTo>
                      <a:lnTo>
                        <a:pt x="385" y="18"/>
                      </a:lnTo>
                      <a:lnTo>
                        <a:pt x="397" y="10"/>
                      </a:lnTo>
                      <a:lnTo>
                        <a:pt x="411" y="0"/>
                      </a:lnTo>
                      <a:lnTo>
                        <a:pt x="409" y="0"/>
                      </a:lnTo>
                      <a:lnTo>
                        <a:pt x="424" y="0"/>
                      </a:lnTo>
                      <a:lnTo>
                        <a:pt x="432" y="18"/>
                      </a:lnTo>
                      <a:lnTo>
                        <a:pt x="449" y="28"/>
                      </a:lnTo>
                      <a:lnTo>
                        <a:pt x="449" y="45"/>
                      </a:lnTo>
                      <a:lnTo>
                        <a:pt x="456" y="64"/>
                      </a:lnTo>
                      <a:lnTo>
                        <a:pt x="483" y="64"/>
                      </a:lnTo>
                      <a:lnTo>
                        <a:pt x="500" y="45"/>
                      </a:lnTo>
                      <a:lnTo>
                        <a:pt x="516" y="37"/>
                      </a:lnTo>
                      <a:lnTo>
                        <a:pt x="529" y="18"/>
                      </a:lnTo>
                      <a:lnTo>
                        <a:pt x="548" y="10"/>
                      </a:lnTo>
                      <a:lnTo>
                        <a:pt x="573" y="0"/>
                      </a:lnTo>
                      <a:lnTo>
                        <a:pt x="589" y="10"/>
                      </a:lnTo>
                      <a:lnTo>
                        <a:pt x="604" y="18"/>
                      </a:lnTo>
                      <a:lnTo>
                        <a:pt x="621" y="18"/>
                      </a:lnTo>
                      <a:lnTo>
                        <a:pt x="637" y="28"/>
                      </a:lnTo>
                      <a:lnTo>
                        <a:pt x="647" y="45"/>
                      </a:lnTo>
                      <a:lnTo>
                        <a:pt x="654" y="55"/>
                      </a:lnTo>
                      <a:lnTo>
                        <a:pt x="652" y="57"/>
                      </a:lnTo>
                      <a:lnTo>
                        <a:pt x="670" y="93"/>
                      </a:lnTo>
                      <a:lnTo>
                        <a:pt x="686" y="102"/>
                      </a:lnTo>
                      <a:lnTo>
                        <a:pt x="686" y="118"/>
                      </a:lnTo>
                      <a:lnTo>
                        <a:pt x="680" y="138"/>
                      </a:lnTo>
                      <a:lnTo>
                        <a:pt x="670" y="154"/>
                      </a:lnTo>
                      <a:lnTo>
                        <a:pt x="652" y="154"/>
                      </a:lnTo>
                      <a:lnTo>
                        <a:pt x="652" y="174"/>
                      </a:lnTo>
                      <a:lnTo>
                        <a:pt x="664" y="192"/>
                      </a:lnTo>
                      <a:lnTo>
                        <a:pt x="680" y="201"/>
                      </a:lnTo>
                      <a:lnTo>
                        <a:pt x="693" y="210"/>
                      </a:lnTo>
                      <a:lnTo>
                        <a:pt x="711" y="210"/>
                      </a:lnTo>
                      <a:lnTo>
                        <a:pt x="717" y="210"/>
                      </a:lnTo>
                      <a:lnTo>
                        <a:pt x="720" y="210"/>
                      </a:lnTo>
                      <a:lnTo>
                        <a:pt x="711" y="229"/>
                      </a:lnTo>
                      <a:lnTo>
                        <a:pt x="693" y="237"/>
                      </a:lnTo>
                      <a:lnTo>
                        <a:pt x="680" y="246"/>
                      </a:lnTo>
                      <a:lnTo>
                        <a:pt x="670" y="265"/>
                      </a:lnTo>
                      <a:lnTo>
                        <a:pt x="664" y="283"/>
                      </a:lnTo>
                      <a:lnTo>
                        <a:pt x="652" y="301"/>
                      </a:lnTo>
                      <a:lnTo>
                        <a:pt x="637" y="301"/>
                      </a:lnTo>
                      <a:lnTo>
                        <a:pt x="629" y="283"/>
                      </a:lnTo>
                      <a:lnTo>
                        <a:pt x="613" y="283"/>
                      </a:lnTo>
                      <a:lnTo>
                        <a:pt x="603" y="301"/>
                      </a:lnTo>
                      <a:lnTo>
                        <a:pt x="603" y="311"/>
                      </a:lnTo>
                      <a:lnTo>
                        <a:pt x="597" y="329"/>
                      </a:lnTo>
                      <a:lnTo>
                        <a:pt x="582" y="347"/>
                      </a:lnTo>
                      <a:lnTo>
                        <a:pt x="582" y="365"/>
                      </a:lnTo>
                      <a:lnTo>
                        <a:pt x="582" y="383"/>
                      </a:lnTo>
                      <a:lnTo>
                        <a:pt x="572" y="410"/>
                      </a:lnTo>
                      <a:lnTo>
                        <a:pt x="572" y="428"/>
                      </a:lnTo>
                      <a:lnTo>
                        <a:pt x="564" y="456"/>
                      </a:lnTo>
                      <a:lnTo>
                        <a:pt x="564" y="474"/>
                      </a:lnTo>
                      <a:lnTo>
                        <a:pt x="572" y="491"/>
                      </a:lnTo>
                      <a:lnTo>
                        <a:pt x="572" y="511"/>
                      </a:lnTo>
                      <a:lnTo>
                        <a:pt x="564" y="529"/>
                      </a:lnTo>
                      <a:lnTo>
                        <a:pt x="564" y="546"/>
                      </a:lnTo>
                      <a:lnTo>
                        <a:pt x="555" y="556"/>
                      </a:lnTo>
                      <a:lnTo>
                        <a:pt x="547" y="574"/>
                      </a:lnTo>
                      <a:lnTo>
                        <a:pt x="547" y="594"/>
                      </a:lnTo>
                      <a:lnTo>
                        <a:pt x="547" y="611"/>
                      </a:lnTo>
                      <a:lnTo>
                        <a:pt x="539" y="629"/>
                      </a:lnTo>
                      <a:lnTo>
                        <a:pt x="529" y="648"/>
                      </a:lnTo>
                      <a:lnTo>
                        <a:pt x="523" y="666"/>
                      </a:lnTo>
                      <a:lnTo>
                        <a:pt x="506" y="676"/>
                      </a:lnTo>
                      <a:lnTo>
                        <a:pt x="506" y="684"/>
                      </a:lnTo>
                      <a:lnTo>
                        <a:pt x="498" y="684"/>
                      </a:lnTo>
                      <a:lnTo>
                        <a:pt x="482" y="666"/>
                      </a:lnTo>
                      <a:lnTo>
                        <a:pt x="470" y="650"/>
                      </a:lnTo>
                      <a:lnTo>
                        <a:pt x="464" y="648"/>
                      </a:lnTo>
                      <a:lnTo>
                        <a:pt x="456" y="638"/>
                      </a:lnTo>
                    </a:path>
                  </a:pathLst>
                </a:custGeom>
                <a:solidFill>
                  <a:srgbClr val="00B050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43" name="Freeform 57"/>
                <p:cNvSpPr>
                  <a:spLocks noChangeAspect="1"/>
                </p:cNvSpPr>
                <p:nvPr/>
              </p:nvSpPr>
              <p:spPr bwMode="auto">
                <a:xfrm>
                  <a:off x="3186" y="1599"/>
                  <a:ext cx="369" cy="453"/>
                </a:xfrm>
                <a:custGeom>
                  <a:avLst/>
                  <a:gdLst>
                    <a:gd name="T0" fmla="*/ 473 w 312"/>
                    <a:gd name="T1" fmla="*/ 746 h 360"/>
                    <a:gd name="T2" fmla="*/ 545 w 312"/>
                    <a:gd name="T3" fmla="*/ 657 h 360"/>
                    <a:gd name="T4" fmla="*/ 604 w 312"/>
                    <a:gd name="T5" fmla="*/ 600 h 360"/>
                    <a:gd name="T6" fmla="*/ 643 w 312"/>
                    <a:gd name="T7" fmla="*/ 486 h 360"/>
                    <a:gd name="T8" fmla="*/ 719 w 312"/>
                    <a:gd name="T9" fmla="*/ 429 h 360"/>
                    <a:gd name="T10" fmla="*/ 660 w 312"/>
                    <a:gd name="T11" fmla="*/ 404 h 360"/>
                    <a:gd name="T12" fmla="*/ 588 w 312"/>
                    <a:gd name="T13" fmla="*/ 342 h 360"/>
                    <a:gd name="T14" fmla="*/ 527 w 312"/>
                    <a:gd name="T15" fmla="*/ 262 h 360"/>
                    <a:gd name="T16" fmla="*/ 453 w 312"/>
                    <a:gd name="T17" fmla="*/ 167 h 360"/>
                    <a:gd name="T18" fmla="*/ 361 w 312"/>
                    <a:gd name="T19" fmla="*/ 86 h 360"/>
                    <a:gd name="T20" fmla="*/ 265 w 312"/>
                    <a:gd name="T21" fmla="*/ 25 h 360"/>
                    <a:gd name="T22" fmla="*/ 189 w 312"/>
                    <a:gd name="T23" fmla="*/ 0 h 360"/>
                    <a:gd name="T24" fmla="*/ 115 w 312"/>
                    <a:gd name="T25" fmla="*/ 25 h 360"/>
                    <a:gd name="T26" fmla="*/ 35 w 312"/>
                    <a:gd name="T27" fmla="*/ 25 h 360"/>
                    <a:gd name="T28" fmla="*/ 28 w 312"/>
                    <a:gd name="T29" fmla="*/ 20 h 360"/>
                    <a:gd name="T30" fmla="*/ 0 w 312"/>
                    <a:gd name="T31" fmla="*/ 115 h 360"/>
                    <a:gd name="T32" fmla="*/ 15 w 312"/>
                    <a:gd name="T33" fmla="*/ 232 h 360"/>
                    <a:gd name="T34" fmla="*/ 15 w 312"/>
                    <a:gd name="T35" fmla="*/ 342 h 360"/>
                    <a:gd name="T36" fmla="*/ 57 w 312"/>
                    <a:gd name="T37" fmla="*/ 462 h 360"/>
                    <a:gd name="T38" fmla="*/ 35 w 312"/>
                    <a:gd name="T39" fmla="*/ 574 h 360"/>
                    <a:gd name="T40" fmla="*/ 35 w 312"/>
                    <a:gd name="T41" fmla="*/ 692 h 360"/>
                    <a:gd name="T42" fmla="*/ 75 w 312"/>
                    <a:gd name="T43" fmla="*/ 803 h 360"/>
                    <a:gd name="T44" fmla="*/ 115 w 312"/>
                    <a:gd name="T45" fmla="*/ 887 h 360"/>
                    <a:gd name="T46" fmla="*/ 130 w 312"/>
                    <a:gd name="T47" fmla="*/ 1005 h 360"/>
                    <a:gd name="T48" fmla="*/ 125 w 312"/>
                    <a:gd name="T49" fmla="*/ 993 h 360"/>
                    <a:gd name="T50" fmla="*/ 189 w 312"/>
                    <a:gd name="T51" fmla="*/ 1036 h 360"/>
                    <a:gd name="T52" fmla="*/ 265 w 312"/>
                    <a:gd name="T53" fmla="*/ 1005 h 360"/>
                    <a:gd name="T54" fmla="*/ 342 w 312"/>
                    <a:gd name="T55" fmla="*/ 1087 h 360"/>
                    <a:gd name="T56" fmla="*/ 397 w 312"/>
                    <a:gd name="T57" fmla="*/ 1110 h 360"/>
                    <a:gd name="T58" fmla="*/ 468 w 312"/>
                    <a:gd name="T59" fmla="*/ 1047 h 360"/>
                    <a:gd name="T60" fmla="*/ 473 w 312"/>
                    <a:gd name="T61" fmla="*/ 949 h 360"/>
                    <a:gd name="T62" fmla="*/ 491 w 312"/>
                    <a:gd name="T63" fmla="*/ 832 h 360"/>
                    <a:gd name="T64" fmla="*/ 511 w 312"/>
                    <a:gd name="T65" fmla="*/ 803 h 3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12"/>
                    <a:gd name="T100" fmla="*/ 0 h 360"/>
                    <a:gd name="T101" fmla="*/ 312 w 312"/>
                    <a:gd name="T102" fmla="*/ 360 h 3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12" h="360">
                      <a:moveTo>
                        <a:pt x="221" y="254"/>
                      </a:moveTo>
                      <a:lnTo>
                        <a:pt x="205" y="236"/>
                      </a:lnTo>
                      <a:lnTo>
                        <a:pt x="221" y="219"/>
                      </a:lnTo>
                      <a:lnTo>
                        <a:pt x="236" y="208"/>
                      </a:lnTo>
                      <a:lnTo>
                        <a:pt x="254" y="208"/>
                      </a:lnTo>
                      <a:lnTo>
                        <a:pt x="261" y="190"/>
                      </a:lnTo>
                      <a:lnTo>
                        <a:pt x="268" y="173"/>
                      </a:lnTo>
                      <a:lnTo>
                        <a:pt x="278" y="154"/>
                      </a:lnTo>
                      <a:lnTo>
                        <a:pt x="295" y="146"/>
                      </a:lnTo>
                      <a:lnTo>
                        <a:pt x="311" y="136"/>
                      </a:lnTo>
                      <a:lnTo>
                        <a:pt x="301" y="128"/>
                      </a:lnTo>
                      <a:lnTo>
                        <a:pt x="285" y="128"/>
                      </a:lnTo>
                      <a:lnTo>
                        <a:pt x="268" y="117"/>
                      </a:lnTo>
                      <a:lnTo>
                        <a:pt x="254" y="109"/>
                      </a:lnTo>
                      <a:lnTo>
                        <a:pt x="246" y="90"/>
                      </a:lnTo>
                      <a:lnTo>
                        <a:pt x="228" y="83"/>
                      </a:lnTo>
                      <a:lnTo>
                        <a:pt x="212" y="62"/>
                      </a:lnTo>
                      <a:lnTo>
                        <a:pt x="196" y="53"/>
                      </a:lnTo>
                      <a:lnTo>
                        <a:pt x="179" y="45"/>
                      </a:lnTo>
                      <a:lnTo>
                        <a:pt x="156" y="27"/>
                      </a:lnTo>
                      <a:lnTo>
                        <a:pt x="131" y="17"/>
                      </a:lnTo>
                      <a:lnTo>
                        <a:pt x="114" y="8"/>
                      </a:lnTo>
                      <a:lnTo>
                        <a:pt x="98" y="0"/>
                      </a:lnTo>
                      <a:lnTo>
                        <a:pt x="81" y="0"/>
                      </a:lnTo>
                      <a:lnTo>
                        <a:pt x="64" y="8"/>
                      </a:lnTo>
                      <a:lnTo>
                        <a:pt x="49" y="8"/>
                      </a:lnTo>
                      <a:lnTo>
                        <a:pt x="32" y="8"/>
                      </a:lnTo>
                      <a:lnTo>
                        <a:pt x="15" y="8"/>
                      </a:lnTo>
                      <a:lnTo>
                        <a:pt x="16" y="6"/>
                      </a:lnTo>
                      <a:lnTo>
                        <a:pt x="12" y="6"/>
                      </a:lnTo>
                      <a:lnTo>
                        <a:pt x="7" y="17"/>
                      </a:lnTo>
                      <a:lnTo>
                        <a:pt x="0" y="36"/>
                      </a:lnTo>
                      <a:lnTo>
                        <a:pt x="0" y="53"/>
                      </a:lnTo>
                      <a:lnTo>
                        <a:pt x="7" y="73"/>
                      </a:lnTo>
                      <a:lnTo>
                        <a:pt x="7" y="90"/>
                      </a:lnTo>
                      <a:lnTo>
                        <a:pt x="7" y="109"/>
                      </a:lnTo>
                      <a:lnTo>
                        <a:pt x="7" y="128"/>
                      </a:lnTo>
                      <a:lnTo>
                        <a:pt x="25" y="146"/>
                      </a:lnTo>
                      <a:lnTo>
                        <a:pt x="15" y="163"/>
                      </a:lnTo>
                      <a:lnTo>
                        <a:pt x="15" y="182"/>
                      </a:lnTo>
                      <a:lnTo>
                        <a:pt x="7" y="199"/>
                      </a:lnTo>
                      <a:lnTo>
                        <a:pt x="15" y="219"/>
                      </a:lnTo>
                      <a:lnTo>
                        <a:pt x="25" y="236"/>
                      </a:lnTo>
                      <a:lnTo>
                        <a:pt x="32" y="254"/>
                      </a:lnTo>
                      <a:lnTo>
                        <a:pt x="49" y="263"/>
                      </a:lnTo>
                      <a:lnTo>
                        <a:pt x="49" y="281"/>
                      </a:lnTo>
                      <a:lnTo>
                        <a:pt x="49" y="300"/>
                      </a:lnTo>
                      <a:lnTo>
                        <a:pt x="57" y="319"/>
                      </a:lnTo>
                      <a:lnTo>
                        <a:pt x="49" y="319"/>
                      </a:lnTo>
                      <a:lnTo>
                        <a:pt x="54" y="315"/>
                      </a:lnTo>
                      <a:lnTo>
                        <a:pt x="64" y="328"/>
                      </a:lnTo>
                      <a:lnTo>
                        <a:pt x="81" y="328"/>
                      </a:lnTo>
                      <a:lnTo>
                        <a:pt x="98" y="319"/>
                      </a:lnTo>
                      <a:lnTo>
                        <a:pt x="114" y="319"/>
                      </a:lnTo>
                      <a:lnTo>
                        <a:pt x="131" y="328"/>
                      </a:lnTo>
                      <a:lnTo>
                        <a:pt x="147" y="345"/>
                      </a:lnTo>
                      <a:lnTo>
                        <a:pt x="164" y="359"/>
                      </a:lnTo>
                      <a:lnTo>
                        <a:pt x="172" y="352"/>
                      </a:lnTo>
                      <a:lnTo>
                        <a:pt x="182" y="331"/>
                      </a:lnTo>
                      <a:lnTo>
                        <a:pt x="202" y="331"/>
                      </a:lnTo>
                      <a:lnTo>
                        <a:pt x="205" y="319"/>
                      </a:lnTo>
                      <a:lnTo>
                        <a:pt x="205" y="300"/>
                      </a:lnTo>
                      <a:lnTo>
                        <a:pt x="212" y="281"/>
                      </a:lnTo>
                      <a:lnTo>
                        <a:pt x="212" y="263"/>
                      </a:lnTo>
                      <a:lnTo>
                        <a:pt x="218" y="254"/>
                      </a:lnTo>
                      <a:lnTo>
                        <a:pt x="221" y="254"/>
                      </a:lnTo>
                    </a:path>
                  </a:pathLst>
                </a:custGeom>
                <a:solidFill>
                  <a:srgbClr val="00B050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44" name="Freeform 58"/>
                <p:cNvSpPr>
                  <a:spLocks noChangeAspect="1"/>
                </p:cNvSpPr>
                <p:nvPr/>
              </p:nvSpPr>
              <p:spPr bwMode="auto">
                <a:xfrm>
                  <a:off x="3079" y="2934"/>
                  <a:ext cx="207" cy="285"/>
                </a:xfrm>
                <a:custGeom>
                  <a:avLst/>
                  <a:gdLst>
                    <a:gd name="T0" fmla="*/ 174 w 175"/>
                    <a:gd name="T1" fmla="*/ 689 h 226"/>
                    <a:gd name="T2" fmla="*/ 228 w 175"/>
                    <a:gd name="T3" fmla="*/ 658 h 226"/>
                    <a:gd name="T4" fmla="*/ 266 w 175"/>
                    <a:gd name="T5" fmla="*/ 602 h 226"/>
                    <a:gd name="T6" fmla="*/ 266 w 175"/>
                    <a:gd name="T7" fmla="*/ 550 h 226"/>
                    <a:gd name="T8" fmla="*/ 290 w 175"/>
                    <a:gd name="T9" fmla="*/ 487 h 226"/>
                    <a:gd name="T10" fmla="*/ 324 w 175"/>
                    <a:gd name="T11" fmla="*/ 429 h 226"/>
                    <a:gd name="T12" fmla="*/ 366 w 175"/>
                    <a:gd name="T13" fmla="*/ 406 h 226"/>
                    <a:gd name="T14" fmla="*/ 405 w 175"/>
                    <a:gd name="T15" fmla="*/ 346 h 226"/>
                    <a:gd name="T16" fmla="*/ 382 w 175"/>
                    <a:gd name="T17" fmla="*/ 286 h 226"/>
                    <a:gd name="T18" fmla="*/ 382 w 175"/>
                    <a:gd name="T19" fmla="*/ 231 h 226"/>
                    <a:gd name="T20" fmla="*/ 382 w 175"/>
                    <a:gd name="T21" fmla="*/ 169 h 226"/>
                    <a:gd name="T22" fmla="*/ 405 w 175"/>
                    <a:gd name="T23" fmla="*/ 110 h 226"/>
                    <a:gd name="T24" fmla="*/ 368 w 175"/>
                    <a:gd name="T25" fmla="*/ 53 h 226"/>
                    <a:gd name="T26" fmla="*/ 338 w 175"/>
                    <a:gd name="T27" fmla="*/ 1 h 226"/>
                    <a:gd name="T28" fmla="*/ 324 w 175"/>
                    <a:gd name="T29" fmla="*/ 0 h 226"/>
                    <a:gd name="T30" fmla="*/ 290 w 175"/>
                    <a:gd name="T31" fmla="*/ 0 h 226"/>
                    <a:gd name="T32" fmla="*/ 247 w 175"/>
                    <a:gd name="T33" fmla="*/ 0 h 226"/>
                    <a:gd name="T34" fmla="*/ 212 w 175"/>
                    <a:gd name="T35" fmla="*/ 25 h 226"/>
                    <a:gd name="T36" fmla="*/ 192 w 175"/>
                    <a:gd name="T37" fmla="*/ 87 h 226"/>
                    <a:gd name="T38" fmla="*/ 192 w 175"/>
                    <a:gd name="T39" fmla="*/ 146 h 226"/>
                    <a:gd name="T40" fmla="*/ 192 w 175"/>
                    <a:gd name="T41" fmla="*/ 197 h 226"/>
                    <a:gd name="T42" fmla="*/ 192 w 175"/>
                    <a:gd name="T43" fmla="*/ 260 h 226"/>
                    <a:gd name="T44" fmla="*/ 192 w 175"/>
                    <a:gd name="T45" fmla="*/ 317 h 226"/>
                    <a:gd name="T46" fmla="*/ 174 w 175"/>
                    <a:gd name="T47" fmla="*/ 369 h 226"/>
                    <a:gd name="T48" fmla="*/ 136 w 175"/>
                    <a:gd name="T49" fmla="*/ 406 h 226"/>
                    <a:gd name="T50" fmla="*/ 115 w 175"/>
                    <a:gd name="T51" fmla="*/ 455 h 226"/>
                    <a:gd name="T52" fmla="*/ 76 w 175"/>
                    <a:gd name="T53" fmla="*/ 522 h 226"/>
                    <a:gd name="T54" fmla="*/ 39 w 175"/>
                    <a:gd name="T55" fmla="*/ 487 h 226"/>
                    <a:gd name="T56" fmla="*/ 0 w 175"/>
                    <a:gd name="T57" fmla="*/ 550 h 226"/>
                    <a:gd name="T58" fmla="*/ 0 w 175"/>
                    <a:gd name="T59" fmla="*/ 602 h 226"/>
                    <a:gd name="T60" fmla="*/ 0 w 175"/>
                    <a:gd name="T61" fmla="*/ 636 h 226"/>
                    <a:gd name="T62" fmla="*/ 21 w 175"/>
                    <a:gd name="T63" fmla="*/ 689 h 226"/>
                    <a:gd name="T64" fmla="*/ 76 w 175"/>
                    <a:gd name="T65" fmla="*/ 718 h 226"/>
                    <a:gd name="T66" fmla="*/ 115 w 175"/>
                    <a:gd name="T67" fmla="*/ 718 h 226"/>
                    <a:gd name="T68" fmla="*/ 136 w 175"/>
                    <a:gd name="T69" fmla="*/ 718 h 226"/>
                    <a:gd name="T70" fmla="*/ 153 w 175"/>
                    <a:gd name="T71" fmla="*/ 718 h 226"/>
                    <a:gd name="T72" fmla="*/ 174 w 175"/>
                    <a:gd name="T73" fmla="*/ 689 h 2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5"/>
                    <a:gd name="T112" fmla="*/ 0 h 226"/>
                    <a:gd name="T113" fmla="*/ 175 w 175"/>
                    <a:gd name="T114" fmla="*/ 226 h 2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5" h="226">
                      <a:moveTo>
                        <a:pt x="75" y="216"/>
                      </a:moveTo>
                      <a:lnTo>
                        <a:pt x="99" y="206"/>
                      </a:lnTo>
                      <a:lnTo>
                        <a:pt x="115" y="189"/>
                      </a:lnTo>
                      <a:lnTo>
                        <a:pt x="115" y="172"/>
                      </a:lnTo>
                      <a:lnTo>
                        <a:pt x="125" y="153"/>
                      </a:lnTo>
                      <a:lnTo>
                        <a:pt x="140" y="135"/>
                      </a:lnTo>
                      <a:lnTo>
                        <a:pt x="158" y="127"/>
                      </a:lnTo>
                      <a:lnTo>
                        <a:pt x="174" y="108"/>
                      </a:lnTo>
                      <a:lnTo>
                        <a:pt x="165" y="90"/>
                      </a:lnTo>
                      <a:lnTo>
                        <a:pt x="165" y="72"/>
                      </a:lnTo>
                      <a:lnTo>
                        <a:pt x="165" y="53"/>
                      </a:lnTo>
                      <a:lnTo>
                        <a:pt x="174" y="35"/>
                      </a:lnTo>
                      <a:lnTo>
                        <a:pt x="159" y="17"/>
                      </a:lnTo>
                      <a:lnTo>
                        <a:pt x="146" y="1"/>
                      </a:lnTo>
                      <a:lnTo>
                        <a:pt x="140" y="0"/>
                      </a:lnTo>
                      <a:lnTo>
                        <a:pt x="125" y="0"/>
                      </a:lnTo>
                      <a:lnTo>
                        <a:pt x="107" y="0"/>
                      </a:lnTo>
                      <a:lnTo>
                        <a:pt x="91" y="8"/>
                      </a:lnTo>
                      <a:lnTo>
                        <a:pt x="83" y="28"/>
                      </a:lnTo>
                      <a:lnTo>
                        <a:pt x="83" y="46"/>
                      </a:lnTo>
                      <a:lnTo>
                        <a:pt x="83" y="62"/>
                      </a:lnTo>
                      <a:lnTo>
                        <a:pt x="83" y="81"/>
                      </a:lnTo>
                      <a:lnTo>
                        <a:pt x="83" y="99"/>
                      </a:lnTo>
                      <a:lnTo>
                        <a:pt x="75" y="116"/>
                      </a:lnTo>
                      <a:lnTo>
                        <a:pt x="58" y="127"/>
                      </a:lnTo>
                      <a:lnTo>
                        <a:pt x="49" y="143"/>
                      </a:lnTo>
                      <a:lnTo>
                        <a:pt x="33" y="163"/>
                      </a:lnTo>
                      <a:lnTo>
                        <a:pt x="17" y="153"/>
                      </a:lnTo>
                      <a:lnTo>
                        <a:pt x="0" y="172"/>
                      </a:lnTo>
                      <a:lnTo>
                        <a:pt x="0" y="189"/>
                      </a:lnTo>
                      <a:lnTo>
                        <a:pt x="0" y="199"/>
                      </a:lnTo>
                      <a:lnTo>
                        <a:pt x="9" y="216"/>
                      </a:lnTo>
                      <a:lnTo>
                        <a:pt x="33" y="225"/>
                      </a:lnTo>
                      <a:lnTo>
                        <a:pt x="49" y="225"/>
                      </a:lnTo>
                      <a:lnTo>
                        <a:pt x="58" y="225"/>
                      </a:lnTo>
                      <a:lnTo>
                        <a:pt x="66" y="225"/>
                      </a:lnTo>
                      <a:lnTo>
                        <a:pt x="75" y="216"/>
                      </a:lnTo>
                    </a:path>
                  </a:pathLst>
                </a:custGeom>
                <a:solidFill>
                  <a:srgbClr val="00B050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45" name="Freeform 59"/>
                <p:cNvSpPr>
                  <a:spLocks noChangeAspect="1"/>
                </p:cNvSpPr>
                <p:nvPr/>
              </p:nvSpPr>
              <p:spPr bwMode="auto">
                <a:xfrm>
                  <a:off x="2251" y="2594"/>
                  <a:ext cx="1024" cy="742"/>
                </a:xfrm>
                <a:custGeom>
                  <a:avLst/>
                  <a:gdLst>
                    <a:gd name="T0" fmla="*/ 1838 w 869"/>
                    <a:gd name="T1" fmla="*/ 820 h 591"/>
                    <a:gd name="T2" fmla="*/ 1788 w 869"/>
                    <a:gd name="T3" fmla="*/ 963 h 591"/>
                    <a:gd name="T4" fmla="*/ 1788 w 869"/>
                    <a:gd name="T5" fmla="*/ 1136 h 591"/>
                    <a:gd name="T6" fmla="*/ 1707 w 869"/>
                    <a:gd name="T7" fmla="*/ 1272 h 591"/>
                    <a:gd name="T8" fmla="*/ 1597 w 869"/>
                    <a:gd name="T9" fmla="*/ 1368 h 591"/>
                    <a:gd name="T10" fmla="*/ 1599 w 869"/>
                    <a:gd name="T11" fmla="*/ 1443 h 591"/>
                    <a:gd name="T12" fmla="*/ 1550 w 869"/>
                    <a:gd name="T13" fmla="*/ 1586 h 591"/>
                    <a:gd name="T14" fmla="*/ 1415 w 869"/>
                    <a:gd name="T15" fmla="*/ 1672 h 591"/>
                    <a:gd name="T16" fmla="*/ 1301 w 869"/>
                    <a:gd name="T17" fmla="*/ 1704 h 591"/>
                    <a:gd name="T18" fmla="*/ 1190 w 869"/>
                    <a:gd name="T19" fmla="*/ 1704 h 591"/>
                    <a:gd name="T20" fmla="*/ 1097 w 869"/>
                    <a:gd name="T21" fmla="*/ 1758 h 591"/>
                    <a:gd name="T22" fmla="*/ 983 w 869"/>
                    <a:gd name="T23" fmla="*/ 1819 h 591"/>
                    <a:gd name="T24" fmla="*/ 874 w 869"/>
                    <a:gd name="T25" fmla="*/ 1819 h 591"/>
                    <a:gd name="T26" fmla="*/ 779 w 869"/>
                    <a:gd name="T27" fmla="*/ 1758 h 591"/>
                    <a:gd name="T28" fmla="*/ 742 w 869"/>
                    <a:gd name="T29" fmla="*/ 1612 h 591"/>
                    <a:gd name="T30" fmla="*/ 686 w 869"/>
                    <a:gd name="T31" fmla="*/ 1466 h 591"/>
                    <a:gd name="T32" fmla="*/ 652 w 869"/>
                    <a:gd name="T33" fmla="*/ 1332 h 591"/>
                    <a:gd name="T34" fmla="*/ 572 w 869"/>
                    <a:gd name="T35" fmla="*/ 1219 h 591"/>
                    <a:gd name="T36" fmla="*/ 462 w 869"/>
                    <a:gd name="T37" fmla="*/ 1245 h 591"/>
                    <a:gd name="T38" fmla="*/ 354 w 869"/>
                    <a:gd name="T39" fmla="*/ 1245 h 591"/>
                    <a:gd name="T40" fmla="*/ 293 w 869"/>
                    <a:gd name="T41" fmla="*/ 1160 h 591"/>
                    <a:gd name="T42" fmla="*/ 181 w 869"/>
                    <a:gd name="T43" fmla="*/ 1193 h 591"/>
                    <a:gd name="T44" fmla="*/ 67 w 869"/>
                    <a:gd name="T45" fmla="*/ 1219 h 591"/>
                    <a:gd name="T46" fmla="*/ 34 w 869"/>
                    <a:gd name="T47" fmla="*/ 1193 h 591"/>
                    <a:gd name="T48" fmla="*/ 67 w 869"/>
                    <a:gd name="T49" fmla="*/ 1070 h 591"/>
                    <a:gd name="T50" fmla="*/ 143 w 869"/>
                    <a:gd name="T51" fmla="*/ 930 h 591"/>
                    <a:gd name="T52" fmla="*/ 257 w 869"/>
                    <a:gd name="T53" fmla="*/ 876 h 591"/>
                    <a:gd name="T54" fmla="*/ 369 w 869"/>
                    <a:gd name="T55" fmla="*/ 876 h 591"/>
                    <a:gd name="T56" fmla="*/ 483 w 869"/>
                    <a:gd name="T57" fmla="*/ 876 h 591"/>
                    <a:gd name="T58" fmla="*/ 652 w 869"/>
                    <a:gd name="T59" fmla="*/ 820 h 591"/>
                    <a:gd name="T60" fmla="*/ 652 w 869"/>
                    <a:gd name="T61" fmla="*/ 674 h 591"/>
                    <a:gd name="T62" fmla="*/ 667 w 869"/>
                    <a:gd name="T63" fmla="*/ 505 h 591"/>
                    <a:gd name="T64" fmla="*/ 703 w 869"/>
                    <a:gd name="T65" fmla="*/ 339 h 591"/>
                    <a:gd name="T66" fmla="*/ 779 w 869"/>
                    <a:gd name="T67" fmla="*/ 223 h 591"/>
                    <a:gd name="T68" fmla="*/ 818 w 869"/>
                    <a:gd name="T69" fmla="*/ 110 h 591"/>
                    <a:gd name="T70" fmla="*/ 890 w 869"/>
                    <a:gd name="T71" fmla="*/ 138 h 591"/>
                    <a:gd name="T72" fmla="*/ 947 w 869"/>
                    <a:gd name="T73" fmla="*/ 198 h 591"/>
                    <a:gd name="T74" fmla="*/ 1058 w 869"/>
                    <a:gd name="T75" fmla="*/ 110 h 591"/>
                    <a:gd name="T76" fmla="*/ 1172 w 869"/>
                    <a:gd name="T77" fmla="*/ 0 h 591"/>
                    <a:gd name="T78" fmla="*/ 1268 w 869"/>
                    <a:gd name="T79" fmla="*/ 85 h 591"/>
                    <a:gd name="T80" fmla="*/ 1412 w 869"/>
                    <a:gd name="T81" fmla="*/ 85 h 591"/>
                    <a:gd name="T82" fmla="*/ 1544 w 869"/>
                    <a:gd name="T83" fmla="*/ 198 h 591"/>
                    <a:gd name="T84" fmla="*/ 1677 w 869"/>
                    <a:gd name="T85" fmla="*/ 254 h 591"/>
                    <a:gd name="T86" fmla="*/ 1788 w 869"/>
                    <a:gd name="T87" fmla="*/ 365 h 591"/>
                    <a:gd name="T88" fmla="*/ 1917 w 869"/>
                    <a:gd name="T89" fmla="*/ 365 h 591"/>
                    <a:gd name="T90" fmla="*/ 1934 w 869"/>
                    <a:gd name="T91" fmla="*/ 505 h 591"/>
                    <a:gd name="T92" fmla="*/ 1838 w 869"/>
                    <a:gd name="T93" fmla="*/ 623 h 591"/>
                    <a:gd name="T94" fmla="*/ 1895 w 869"/>
                    <a:gd name="T95" fmla="*/ 796 h 59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69"/>
                    <a:gd name="T145" fmla="*/ 0 h 591"/>
                    <a:gd name="T146" fmla="*/ 869 w 869"/>
                    <a:gd name="T147" fmla="*/ 591 h 59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69" h="591">
                      <a:moveTo>
                        <a:pt x="844" y="263"/>
                      </a:moveTo>
                      <a:lnTo>
                        <a:pt x="827" y="263"/>
                      </a:lnTo>
                      <a:lnTo>
                        <a:pt x="810" y="263"/>
                      </a:lnTo>
                      <a:lnTo>
                        <a:pt x="795" y="274"/>
                      </a:lnTo>
                      <a:lnTo>
                        <a:pt x="787" y="292"/>
                      </a:lnTo>
                      <a:lnTo>
                        <a:pt x="787" y="309"/>
                      </a:lnTo>
                      <a:lnTo>
                        <a:pt x="787" y="328"/>
                      </a:lnTo>
                      <a:lnTo>
                        <a:pt x="787" y="345"/>
                      </a:lnTo>
                      <a:lnTo>
                        <a:pt x="787" y="364"/>
                      </a:lnTo>
                      <a:lnTo>
                        <a:pt x="778" y="382"/>
                      </a:lnTo>
                      <a:lnTo>
                        <a:pt x="763" y="391"/>
                      </a:lnTo>
                      <a:lnTo>
                        <a:pt x="752" y="408"/>
                      </a:lnTo>
                      <a:lnTo>
                        <a:pt x="738" y="428"/>
                      </a:lnTo>
                      <a:lnTo>
                        <a:pt x="720" y="417"/>
                      </a:lnTo>
                      <a:lnTo>
                        <a:pt x="703" y="438"/>
                      </a:lnTo>
                      <a:lnTo>
                        <a:pt x="703" y="454"/>
                      </a:lnTo>
                      <a:lnTo>
                        <a:pt x="703" y="463"/>
                      </a:lnTo>
                      <a:lnTo>
                        <a:pt x="704" y="463"/>
                      </a:lnTo>
                      <a:lnTo>
                        <a:pt x="697" y="470"/>
                      </a:lnTo>
                      <a:lnTo>
                        <a:pt x="688" y="492"/>
                      </a:lnTo>
                      <a:lnTo>
                        <a:pt x="682" y="508"/>
                      </a:lnTo>
                      <a:lnTo>
                        <a:pt x="664" y="527"/>
                      </a:lnTo>
                      <a:lnTo>
                        <a:pt x="638" y="536"/>
                      </a:lnTo>
                      <a:lnTo>
                        <a:pt x="623" y="536"/>
                      </a:lnTo>
                      <a:lnTo>
                        <a:pt x="607" y="546"/>
                      </a:lnTo>
                      <a:lnTo>
                        <a:pt x="591" y="546"/>
                      </a:lnTo>
                      <a:lnTo>
                        <a:pt x="573" y="546"/>
                      </a:lnTo>
                      <a:lnTo>
                        <a:pt x="558" y="546"/>
                      </a:lnTo>
                      <a:lnTo>
                        <a:pt x="541" y="536"/>
                      </a:lnTo>
                      <a:lnTo>
                        <a:pt x="524" y="546"/>
                      </a:lnTo>
                      <a:lnTo>
                        <a:pt x="509" y="546"/>
                      </a:lnTo>
                      <a:lnTo>
                        <a:pt x="490" y="563"/>
                      </a:lnTo>
                      <a:lnTo>
                        <a:pt x="483" y="563"/>
                      </a:lnTo>
                      <a:lnTo>
                        <a:pt x="466" y="563"/>
                      </a:lnTo>
                      <a:lnTo>
                        <a:pt x="450" y="573"/>
                      </a:lnTo>
                      <a:lnTo>
                        <a:pt x="433" y="583"/>
                      </a:lnTo>
                      <a:lnTo>
                        <a:pt x="417" y="590"/>
                      </a:lnTo>
                      <a:lnTo>
                        <a:pt x="401" y="590"/>
                      </a:lnTo>
                      <a:lnTo>
                        <a:pt x="385" y="583"/>
                      </a:lnTo>
                      <a:lnTo>
                        <a:pt x="367" y="590"/>
                      </a:lnTo>
                      <a:lnTo>
                        <a:pt x="352" y="583"/>
                      </a:lnTo>
                      <a:lnTo>
                        <a:pt x="343" y="563"/>
                      </a:lnTo>
                      <a:lnTo>
                        <a:pt x="327" y="552"/>
                      </a:lnTo>
                      <a:lnTo>
                        <a:pt x="334" y="536"/>
                      </a:lnTo>
                      <a:lnTo>
                        <a:pt x="327" y="517"/>
                      </a:lnTo>
                      <a:lnTo>
                        <a:pt x="327" y="499"/>
                      </a:lnTo>
                      <a:lnTo>
                        <a:pt x="310" y="492"/>
                      </a:lnTo>
                      <a:lnTo>
                        <a:pt x="302" y="470"/>
                      </a:lnTo>
                      <a:lnTo>
                        <a:pt x="302" y="454"/>
                      </a:lnTo>
                      <a:lnTo>
                        <a:pt x="302" y="435"/>
                      </a:lnTo>
                      <a:lnTo>
                        <a:pt x="287" y="427"/>
                      </a:lnTo>
                      <a:lnTo>
                        <a:pt x="277" y="408"/>
                      </a:lnTo>
                      <a:lnTo>
                        <a:pt x="269" y="391"/>
                      </a:lnTo>
                      <a:lnTo>
                        <a:pt x="252" y="391"/>
                      </a:lnTo>
                      <a:lnTo>
                        <a:pt x="235" y="399"/>
                      </a:lnTo>
                      <a:lnTo>
                        <a:pt x="218" y="399"/>
                      </a:lnTo>
                      <a:lnTo>
                        <a:pt x="204" y="399"/>
                      </a:lnTo>
                      <a:lnTo>
                        <a:pt x="188" y="417"/>
                      </a:lnTo>
                      <a:lnTo>
                        <a:pt x="169" y="408"/>
                      </a:lnTo>
                      <a:lnTo>
                        <a:pt x="155" y="399"/>
                      </a:lnTo>
                      <a:lnTo>
                        <a:pt x="136" y="408"/>
                      </a:lnTo>
                      <a:lnTo>
                        <a:pt x="129" y="391"/>
                      </a:lnTo>
                      <a:lnTo>
                        <a:pt x="129" y="372"/>
                      </a:lnTo>
                      <a:lnTo>
                        <a:pt x="113" y="372"/>
                      </a:lnTo>
                      <a:lnTo>
                        <a:pt x="96" y="382"/>
                      </a:lnTo>
                      <a:lnTo>
                        <a:pt x="80" y="382"/>
                      </a:lnTo>
                      <a:lnTo>
                        <a:pt x="63" y="372"/>
                      </a:lnTo>
                      <a:lnTo>
                        <a:pt x="46" y="372"/>
                      </a:lnTo>
                      <a:lnTo>
                        <a:pt x="30" y="391"/>
                      </a:lnTo>
                      <a:lnTo>
                        <a:pt x="15" y="399"/>
                      </a:lnTo>
                      <a:lnTo>
                        <a:pt x="0" y="408"/>
                      </a:lnTo>
                      <a:lnTo>
                        <a:pt x="15" y="382"/>
                      </a:lnTo>
                      <a:lnTo>
                        <a:pt x="6" y="364"/>
                      </a:lnTo>
                      <a:lnTo>
                        <a:pt x="15" y="354"/>
                      </a:lnTo>
                      <a:lnTo>
                        <a:pt x="30" y="343"/>
                      </a:lnTo>
                      <a:lnTo>
                        <a:pt x="30" y="326"/>
                      </a:lnTo>
                      <a:lnTo>
                        <a:pt x="46" y="309"/>
                      </a:lnTo>
                      <a:lnTo>
                        <a:pt x="63" y="298"/>
                      </a:lnTo>
                      <a:lnTo>
                        <a:pt x="80" y="291"/>
                      </a:lnTo>
                      <a:lnTo>
                        <a:pt x="96" y="281"/>
                      </a:lnTo>
                      <a:lnTo>
                        <a:pt x="113" y="281"/>
                      </a:lnTo>
                      <a:lnTo>
                        <a:pt x="129" y="281"/>
                      </a:lnTo>
                      <a:lnTo>
                        <a:pt x="145" y="291"/>
                      </a:lnTo>
                      <a:lnTo>
                        <a:pt x="163" y="281"/>
                      </a:lnTo>
                      <a:lnTo>
                        <a:pt x="179" y="281"/>
                      </a:lnTo>
                      <a:lnTo>
                        <a:pt x="195" y="271"/>
                      </a:lnTo>
                      <a:lnTo>
                        <a:pt x="212" y="281"/>
                      </a:lnTo>
                      <a:lnTo>
                        <a:pt x="243" y="271"/>
                      </a:lnTo>
                      <a:lnTo>
                        <a:pt x="269" y="271"/>
                      </a:lnTo>
                      <a:lnTo>
                        <a:pt x="287" y="263"/>
                      </a:lnTo>
                      <a:lnTo>
                        <a:pt x="293" y="244"/>
                      </a:lnTo>
                      <a:lnTo>
                        <a:pt x="302" y="226"/>
                      </a:lnTo>
                      <a:lnTo>
                        <a:pt x="287" y="217"/>
                      </a:lnTo>
                      <a:lnTo>
                        <a:pt x="293" y="199"/>
                      </a:lnTo>
                      <a:lnTo>
                        <a:pt x="310" y="181"/>
                      </a:lnTo>
                      <a:lnTo>
                        <a:pt x="293" y="162"/>
                      </a:lnTo>
                      <a:lnTo>
                        <a:pt x="287" y="145"/>
                      </a:lnTo>
                      <a:lnTo>
                        <a:pt x="293" y="126"/>
                      </a:lnTo>
                      <a:lnTo>
                        <a:pt x="310" y="108"/>
                      </a:lnTo>
                      <a:lnTo>
                        <a:pt x="327" y="108"/>
                      </a:lnTo>
                      <a:lnTo>
                        <a:pt x="343" y="89"/>
                      </a:lnTo>
                      <a:lnTo>
                        <a:pt x="343" y="72"/>
                      </a:lnTo>
                      <a:lnTo>
                        <a:pt x="343" y="54"/>
                      </a:lnTo>
                      <a:lnTo>
                        <a:pt x="360" y="54"/>
                      </a:lnTo>
                      <a:lnTo>
                        <a:pt x="360" y="36"/>
                      </a:lnTo>
                      <a:lnTo>
                        <a:pt x="375" y="36"/>
                      </a:lnTo>
                      <a:lnTo>
                        <a:pt x="392" y="44"/>
                      </a:lnTo>
                      <a:lnTo>
                        <a:pt x="392" y="45"/>
                      </a:lnTo>
                      <a:lnTo>
                        <a:pt x="392" y="55"/>
                      </a:lnTo>
                      <a:lnTo>
                        <a:pt x="401" y="74"/>
                      </a:lnTo>
                      <a:lnTo>
                        <a:pt x="417" y="64"/>
                      </a:lnTo>
                      <a:lnTo>
                        <a:pt x="425" y="64"/>
                      </a:lnTo>
                      <a:lnTo>
                        <a:pt x="450" y="45"/>
                      </a:lnTo>
                      <a:lnTo>
                        <a:pt x="466" y="36"/>
                      </a:lnTo>
                      <a:lnTo>
                        <a:pt x="483" y="18"/>
                      </a:lnTo>
                      <a:lnTo>
                        <a:pt x="499" y="8"/>
                      </a:lnTo>
                      <a:lnTo>
                        <a:pt x="516" y="0"/>
                      </a:lnTo>
                      <a:lnTo>
                        <a:pt x="541" y="0"/>
                      </a:lnTo>
                      <a:lnTo>
                        <a:pt x="558" y="8"/>
                      </a:lnTo>
                      <a:lnTo>
                        <a:pt x="558" y="27"/>
                      </a:lnTo>
                      <a:lnTo>
                        <a:pt x="591" y="36"/>
                      </a:lnTo>
                      <a:lnTo>
                        <a:pt x="605" y="36"/>
                      </a:lnTo>
                      <a:lnTo>
                        <a:pt x="621" y="27"/>
                      </a:lnTo>
                      <a:lnTo>
                        <a:pt x="638" y="27"/>
                      </a:lnTo>
                      <a:lnTo>
                        <a:pt x="653" y="45"/>
                      </a:lnTo>
                      <a:lnTo>
                        <a:pt x="680" y="64"/>
                      </a:lnTo>
                      <a:lnTo>
                        <a:pt x="697" y="64"/>
                      </a:lnTo>
                      <a:lnTo>
                        <a:pt x="713" y="74"/>
                      </a:lnTo>
                      <a:lnTo>
                        <a:pt x="738" y="81"/>
                      </a:lnTo>
                      <a:lnTo>
                        <a:pt x="745" y="99"/>
                      </a:lnTo>
                      <a:lnTo>
                        <a:pt x="769" y="110"/>
                      </a:lnTo>
                      <a:lnTo>
                        <a:pt x="787" y="117"/>
                      </a:lnTo>
                      <a:lnTo>
                        <a:pt x="810" y="110"/>
                      </a:lnTo>
                      <a:lnTo>
                        <a:pt x="819" y="128"/>
                      </a:lnTo>
                      <a:lnTo>
                        <a:pt x="844" y="117"/>
                      </a:lnTo>
                      <a:lnTo>
                        <a:pt x="862" y="128"/>
                      </a:lnTo>
                      <a:lnTo>
                        <a:pt x="868" y="145"/>
                      </a:lnTo>
                      <a:lnTo>
                        <a:pt x="851" y="162"/>
                      </a:lnTo>
                      <a:lnTo>
                        <a:pt x="834" y="183"/>
                      </a:lnTo>
                      <a:lnTo>
                        <a:pt x="819" y="183"/>
                      </a:lnTo>
                      <a:lnTo>
                        <a:pt x="810" y="200"/>
                      </a:lnTo>
                      <a:lnTo>
                        <a:pt x="810" y="218"/>
                      </a:lnTo>
                      <a:lnTo>
                        <a:pt x="827" y="237"/>
                      </a:lnTo>
                      <a:lnTo>
                        <a:pt x="834" y="255"/>
                      </a:lnTo>
                      <a:lnTo>
                        <a:pt x="844" y="263"/>
                      </a:lnTo>
                    </a:path>
                  </a:pathLst>
                </a:custGeom>
                <a:solidFill>
                  <a:srgbClr val="00B050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46" name="Freeform 60"/>
                <p:cNvSpPr>
                  <a:spLocks noChangeAspect="1"/>
                </p:cNvSpPr>
                <p:nvPr/>
              </p:nvSpPr>
              <p:spPr bwMode="auto">
                <a:xfrm>
                  <a:off x="1929" y="3300"/>
                  <a:ext cx="571" cy="368"/>
                </a:xfrm>
                <a:custGeom>
                  <a:avLst/>
                  <a:gdLst>
                    <a:gd name="T0" fmla="*/ 263 w 484"/>
                    <a:gd name="T1" fmla="*/ 31 h 293"/>
                    <a:gd name="T2" fmla="*/ 186 w 484"/>
                    <a:gd name="T3" fmla="*/ 87 h 293"/>
                    <a:gd name="T4" fmla="*/ 164 w 484"/>
                    <a:gd name="T5" fmla="*/ 198 h 293"/>
                    <a:gd name="T6" fmla="*/ 111 w 484"/>
                    <a:gd name="T7" fmla="*/ 255 h 293"/>
                    <a:gd name="T8" fmla="*/ 77 w 484"/>
                    <a:gd name="T9" fmla="*/ 343 h 293"/>
                    <a:gd name="T10" fmla="*/ 21 w 484"/>
                    <a:gd name="T11" fmla="*/ 411 h 293"/>
                    <a:gd name="T12" fmla="*/ 0 w 484"/>
                    <a:gd name="T13" fmla="*/ 512 h 293"/>
                    <a:gd name="T14" fmla="*/ 18 w 484"/>
                    <a:gd name="T15" fmla="*/ 624 h 293"/>
                    <a:gd name="T16" fmla="*/ 98 w 484"/>
                    <a:gd name="T17" fmla="*/ 603 h 293"/>
                    <a:gd name="T18" fmla="*/ 165 w 484"/>
                    <a:gd name="T19" fmla="*/ 679 h 293"/>
                    <a:gd name="T20" fmla="*/ 165 w 484"/>
                    <a:gd name="T21" fmla="*/ 796 h 293"/>
                    <a:gd name="T22" fmla="*/ 186 w 484"/>
                    <a:gd name="T23" fmla="*/ 826 h 293"/>
                    <a:gd name="T24" fmla="*/ 263 w 484"/>
                    <a:gd name="T25" fmla="*/ 857 h 293"/>
                    <a:gd name="T26" fmla="*/ 335 w 484"/>
                    <a:gd name="T27" fmla="*/ 883 h 293"/>
                    <a:gd name="T28" fmla="*/ 418 w 484"/>
                    <a:gd name="T29" fmla="*/ 857 h 293"/>
                    <a:gd name="T30" fmla="*/ 487 w 484"/>
                    <a:gd name="T31" fmla="*/ 883 h 293"/>
                    <a:gd name="T32" fmla="*/ 547 w 484"/>
                    <a:gd name="T33" fmla="*/ 913 h 293"/>
                    <a:gd name="T34" fmla="*/ 618 w 484"/>
                    <a:gd name="T35" fmla="*/ 883 h 293"/>
                    <a:gd name="T36" fmla="*/ 654 w 484"/>
                    <a:gd name="T37" fmla="*/ 826 h 293"/>
                    <a:gd name="T38" fmla="*/ 729 w 484"/>
                    <a:gd name="T39" fmla="*/ 771 h 293"/>
                    <a:gd name="T40" fmla="*/ 821 w 484"/>
                    <a:gd name="T41" fmla="*/ 826 h 293"/>
                    <a:gd name="T42" fmla="*/ 898 w 484"/>
                    <a:gd name="T43" fmla="*/ 796 h 293"/>
                    <a:gd name="T44" fmla="*/ 977 w 484"/>
                    <a:gd name="T45" fmla="*/ 796 h 293"/>
                    <a:gd name="T46" fmla="*/ 1011 w 484"/>
                    <a:gd name="T47" fmla="*/ 760 h 293"/>
                    <a:gd name="T48" fmla="*/ 1011 w 484"/>
                    <a:gd name="T49" fmla="*/ 649 h 293"/>
                    <a:gd name="T50" fmla="*/ 1085 w 484"/>
                    <a:gd name="T51" fmla="*/ 620 h 293"/>
                    <a:gd name="T52" fmla="*/ 1068 w 484"/>
                    <a:gd name="T53" fmla="*/ 541 h 293"/>
                    <a:gd name="T54" fmla="*/ 1011 w 484"/>
                    <a:gd name="T55" fmla="*/ 510 h 293"/>
                    <a:gd name="T56" fmla="*/ 938 w 484"/>
                    <a:gd name="T57" fmla="*/ 487 h 293"/>
                    <a:gd name="T58" fmla="*/ 880 w 484"/>
                    <a:gd name="T59" fmla="*/ 425 h 293"/>
                    <a:gd name="T60" fmla="*/ 898 w 484"/>
                    <a:gd name="T61" fmla="*/ 309 h 293"/>
                    <a:gd name="T62" fmla="*/ 841 w 484"/>
                    <a:gd name="T63" fmla="*/ 230 h 293"/>
                    <a:gd name="T64" fmla="*/ 821 w 484"/>
                    <a:gd name="T65" fmla="*/ 116 h 293"/>
                    <a:gd name="T66" fmla="*/ 729 w 484"/>
                    <a:gd name="T67" fmla="*/ 85 h 293"/>
                    <a:gd name="T68" fmla="*/ 654 w 484"/>
                    <a:gd name="T69" fmla="*/ 116 h 293"/>
                    <a:gd name="T70" fmla="*/ 578 w 484"/>
                    <a:gd name="T71" fmla="*/ 31 h 293"/>
                    <a:gd name="T72" fmla="*/ 508 w 484"/>
                    <a:gd name="T73" fmla="*/ 31 h 293"/>
                    <a:gd name="T74" fmla="*/ 432 w 484"/>
                    <a:gd name="T75" fmla="*/ 0 h 293"/>
                    <a:gd name="T76" fmla="*/ 356 w 484"/>
                    <a:gd name="T77" fmla="*/ 60 h 293"/>
                    <a:gd name="T78" fmla="*/ 282 w 484"/>
                    <a:gd name="T79" fmla="*/ 31 h 293"/>
                    <a:gd name="T80" fmla="*/ 282 w 484"/>
                    <a:gd name="T81" fmla="*/ 31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4"/>
                    <a:gd name="T124" fmla="*/ 0 h 293"/>
                    <a:gd name="T125" fmla="*/ 484 w 484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4" h="293">
                      <a:moveTo>
                        <a:pt x="124" y="10"/>
                      </a:moveTo>
                      <a:lnTo>
                        <a:pt x="115" y="10"/>
                      </a:lnTo>
                      <a:lnTo>
                        <a:pt x="99" y="20"/>
                      </a:lnTo>
                      <a:lnTo>
                        <a:pt x="82" y="28"/>
                      </a:lnTo>
                      <a:lnTo>
                        <a:pt x="72" y="47"/>
                      </a:lnTo>
                      <a:lnTo>
                        <a:pt x="72" y="64"/>
                      </a:lnTo>
                      <a:lnTo>
                        <a:pt x="56" y="64"/>
                      </a:lnTo>
                      <a:lnTo>
                        <a:pt x="49" y="82"/>
                      </a:lnTo>
                      <a:lnTo>
                        <a:pt x="49" y="100"/>
                      </a:lnTo>
                      <a:lnTo>
                        <a:pt x="34" y="110"/>
                      </a:lnTo>
                      <a:lnTo>
                        <a:pt x="16" y="119"/>
                      </a:lnTo>
                      <a:lnTo>
                        <a:pt x="9" y="131"/>
                      </a:lnTo>
                      <a:lnTo>
                        <a:pt x="1" y="149"/>
                      </a:lnTo>
                      <a:lnTo>
                        <a:pt x="0" y="164"/>
                      </a:lnTo>
                      <a:lnTo>
                        <a:pt x="0" y="182"/>
                      </a:lnTo>
                      <a:lnTo>
                        <a:pt x="8" y="200"/>
                      </a:lnTo>
                      <a:lnTo>
                        <a:pt x="25" y="200"/>
                      </a:lnTo>
                      <a:lnTo>
                        <a:pt x="42" y="193"/>
                      </a:lnTo>
                      <a:lnTo>
                        <a:pt x="58" y="210"/>
                      </a:lnTo>
                      <a:lnTo>
                        <a:pt x="73" y="217"/>
                      </a:lnTo>
                      <a:lnTo>
                        <a:pt x="73" y="237"/>
                      </a:lnTo>
                      <a:lnTo>
                        <a:pt x="73" y="255"/>
                      </a:lnTo>
                      <a:lnTo>
                        <a:pt x="66" y="264"/>
                      </a:lnTo>
                      <a:lnTo>
                        <a:pt x="82" y="264"/>
                      </a:lnTo>
                      <a:lnTo>
                        <a:pt x="99" y="264"/>
                      </a:lnTo>
                      <a:lnTo>
                        <a:pt x="115" y="274"/>
                      </a:lnTo>
                      <a:lnTo>
                        <a:pt x="132" y="283"/>
                      </a:lnTo>
                      <a:lnTo>
                        <a:pt x="147" y="283"/>
                      </a:lnTo>
                      <a:lnTo>
                        <a:pt x="164" y="274"/>
                      </a:lnTo>
                      <a:lnTo>
                        <a:pt x="182" y="274"/>
                      </a:lnTo>
                      <a:lnTo>
                        <a:pt x="197" y="274"/>
                      </a:lnTo>
                      <a:lnTo>
                        <a:pt x="214" y="283"/>
                      </a:lnTo>
                      <a:lnTo>
                        <a:pt x="222" y="283"/>
                      </a:lnTo>
                      <a:lnTo>
                        <a:pt x="239" y="292"/>
                      </a:lnTo>
                      <a:lnTo>
                        <a:pt x="253" y="292"/>
                      </a:lnTo>
                      <a:lnTo>
                        <a:pt x="270" y="283"/>
                      </a:lnTo>
                      <a:lnTo>
                        <a:pt x="270" y="264"/>
                      </a:lnTo>
                      <a:lnTo>
                        <a:pt x="286" y="264"/>
                      </a:lnTo>
                      <a:lnTo>
                        <a:pt x="304" y="255"/>
                      </a:lnTo>
                      <a:lnTo>
                        <a:pt x="319" y="247"/>
                      </a:lnTo>
                      <a:lnTo>
                        <a:pt x="337" y="255"/>
                      </a:lnTo>
                      <a:lnTo>
                        <a:pt x="359" y="264"/>
                      </a:lnTo>
                      <a:lnTo>
                        <a:pt x="385" y="264"/>
                      </a:lnTo>
                      <a:lnTo>
                        <a:pt x="393" y="255"/>
                      </a:lnTo>
                      <a:lnTo>
                        <a:pt x="410" y="247"/>
                      </a:lnTo>
                      <a:lnTo>
                        <a:pt x="427" y="255"/>
                      </a:lnTo>
                      <a:lnTo>
                        <a:pt x="427" y="254"/>
                      </a:lnTo>
                      <a:lnTo>
                        <a:pt x="442" y="244"/>
                      </a:lnTo>
                      <a:lnTo>
                        <a:pt x="451" y="228"/>
                      </a:lnTo>
                      <a:lnTo>
                        <a:pt x="442" y="208"/>
                      </a:lnTo>
                      <a:lnTo>
                        <a:pt x="458" y="198"/>
                      </a:lnTo>
                      <a:lnTo>
                        <a:pt x="475" y="198"/>
                      </a:lnTo>
                      <a:lnTo>
                        <a:pt x="483" y="181"/>
                      </a:lnTo>
                      <a:lnTo>
                        <a:pt x="467" y="173"/>
                      </a:lnTo>
                      <a:lnTo>
                        <a:pt x="451" y="181"/>
                      </a:lnTo>
                      <a:lnTo>
                        <a:pt x="442" y="163"/>
                      </a:lnTo>
                      <a:lnTo>
                        <a:pt x="427" y="156"/>
                      </a:lnTo>
                      <a:lnTo>
                        <a:pt x="410" y="156"/>
                      </a:lnTo>
                      <a:lnTo>
                        <a:pt x="393" y="156"/>
                      </a:lnTo>
                      <a:lnTo>
                        <a:pt x="385" y="135"/>
                      </a:lnTo>
                      <a:lnTo>
                        <a:pt x="393" y="118"/>
                      </a:lnTo>
                      <a:lnTo>
                        <a:pt x="393" y="99"/>
                      </a:lnTo>
                      <a:lnTo>
                        <a:pt x="377" y="91"/>
                      </a:lnTo>
                      <a:lnTo>
                        <a:pt x="368" y="73"/>
                      </a:lnTo>
                      <a:lnTo>
                        <a:pt x="377" y="53"/>
                      </a:lnTo>
                      <a:lnTo>
                        <a:pt x="359" y="37"/>
                      </a:lnTo>
                      <a:lnTo>
                        <a:pt x="337" y="27"/>
                      </a:lnTo>
                      <a:lnTo>
                        <a:pt x="319" y="27"/>
                      </a:lnTo>
                      <a:lnTo>
                        <a:pt x="304" y="37"/>
                      </a:lnTo>
                      <a:lnTo>
                        <a:pt x="286" y="37"/>
                      </a:lnTo>
                      <a:lnTo>
                        <a:pt x="270" y="19"/>
                      </a:lnTo>
                      <a:lnTo>
                        <a:pt x="253" y="10"/>
                      </a:lnTo>
                      <a:lnTo>
                        <a:pt x="239" y="10"/>
                      </a:lnTo>
                      <a:lnTo>
                        <a:pt x="222" y="10"/>
                      </a:lnTo>
                      <a:lnTo>
                        <a:pt x="206" y="0"/>
                      </a:lnTo>
                      <a:lnTo>
                        <a:pt x="189" y="0"/>
                      </a:lnTo>
                      <a:lnTo>
                        <a:pt x="173" y="10"/>
                      </a:lnTo>
                      <a:lnTo>
                        <a:pt x="156" y="19"/>
                      </a:lnTo>
                      <a:lnTo>
                        <a:pt x="139" y="19"/>
                      </a:lnTo>
                      <a:lnTo>
                        <a:pt x="124" y="10"/>
                      </a:lnTo>
                      <a:lnTo>
                        <a:pt x="115" y="10"/>
                      </a:lnTo>
                      <a:lnTo>
                        <a:pt x="124" y="10"/>
                      </a:lnTo>
                    </a:path>
                  </a:pathLst>
                </a:custGeom>
                <a:solidFill>
                  <a:srgbClr val="00B050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47" name="Freeform 61"/>
                <p:cNvSpPr>
                  <a:spLocks noChangeAspect="1"/>
                </p:cNvSpPr>
                <p:nvPr/>
              </p:nvSpPr>
              <p:spPr bwMode="auto">
                <a:xfrm>
                  <a:off x="2798" y="3184"/>
                  <a:ext cx="352" cy="186"/>
                </a:xfrm>
                <a:custGeom>
                  <a:avLst/>
                  <a:gdLst>
                    <a:gd name="T0" fmla="*/ 684 w 298"/>
                    <a:gd name="T1" fmla="*/ 81 h 149"/>
                    <a:gd name="T2" fmla="*/ 664 w 298"/>
                    <a:gd name="T3" fmla="*/ 81 h 149"/>
                    <a:gd name="T4" fmla="*/ 645 w 298"/>
                    <a:gd name="T5" fmla="*/ 81 h 149"/>
                    <a:gd name="T6" fmla="*/ 606 w 298"/>
                    <a:gd name="T7" fmla="*/ 81 h 149"/>
                    <a:gd name="T8" fmla="*/ 552 w 298"/>
                    <a:gd name="T9" fmla="*/ 50 h 149"/>
                    <a:gd name="T10" fmla="*/ 529 w 298"/>
                    <a:gd name="T11" fmla="*/ 0 h 149"/>
                    <a:gd name="T12" fmla="*/ 529 w 298"/>
                    <a:gd name="T13" fmla="*/ 1 h 149"/>
                    <a:gd name="T14" fmla="*/ 513 w 298"/>
                    <a:gd name="T15" fmla="*/ 21 h 149"/>
                    <a:gd name="T16" fmla="*/ 493 w 298"/>
                    <a:gd name="T17" fmla="*/ 81 h 149"/>
                    <a:gd name="T18" fmla="*/ 480 w 298"/>
                    <a:gd name="T19" fmla="*/ 139 h 149"/>
                    <a:gd name="T20" fmla="*/ 437 w 298"/>
                    <a:gd name="T21" fmla="*/ 195 h 149"/>
                    <a:gd name="T22" fmla="*/ 379 w 298"/>
                    <a:gd name="T23" fmla="*/ 221 h 149"/>
                    <a:gd name="T24" fmla="*/ 341 w 298"/>
                    <a:gd name="T25" fmla="*/ 221 h 149"/>
                    <a:gd name="T26" fmla="*/ 302 w 298"/>
                    <a:gd name="T27" fmla="*/ 252 h 149"/>
                    <a:gd name="T28" fmla="*/ 265 w 298"/>
                    <a:gd name="T29" fmla="*/ 252 h 149"/>
                    <a:gd name="T30" fmla="*/ 228 w 298"/>
                    <a:gd name="T31" fmla="*/ 252 h 149"/>
                    <a:gd name="T32" fmla="*/ 190 w 298"/>
                    <a:gd name="T33" fmla="*/ 252 h 149"/>
                    <a:gd name="T34" fmla="*/ 154 w 298"/>
                    <a:gd name="T35" fmla="*/ 221 h 149"/>
                    <a:gd name="T36" fmla="*/ 117 w 298"/>
                    <a:gd name="T37" fmla="*/ 252 h 149"/>
                    <a:gd name="T38" fmla="*/ 78 w 298"/>
                    <a:gd name="T39" fmla="*/ 252 h 149"/>
                    <a:gd name="T40" fmla="*/ 39 w 298"/>
                    <a:gd name="T41" fmla="*/ 303 h 149"/>
                    <a:gd name="T42" fmla="*/ 39 w 298"/>
                    <a:gd name="T43" fmla="*/ 363 h 149"/>
                    <a:gd name="T44" fmla="*/ 0 w 298"/>
                    <a:gd name="T45" fmla="*/ 384 h 149"/>
                    <a:gd name="T46" fmla="*/ 0 w 298"/>
                    <a:gd name="T47" fmla="*/ 449 h 149"/>
                    <a:gd name="T48" fmla="*/ 39 w 298"/>
                    <a:gd name="T49" fmla="*/ 418 h 149"/>
                    <a:gd name="T50" fmla="*/ 78 w 298"/>
                    <a:gd name="T51" fmla="*/ 384 h 149"/>
                    <a:gd name="T52" fmla="*/ 117 w 298"/>
                    <a:gd name="T53" fmla="*/ 384 h 149"/>
                    <a:gd name="T54" fmla="*/ 154 w 298"/>
                    <a:gd name="T55" fmla="*/ 418 h 149"/>
                    <a:gd name="T56" fmla="*/ 190 w 298"/>
                    <a:gd name="T57" fmla="*/ 449 h 149"/>
                    <a:gd name="T58" fmla="*/ 228 w 298"/>
                    <a:gd name="T59" fmla="*/ 449 h 149"/>
                    <a:gd name="T60" fmla="*/ 265 w 298"/>
                    <a:gd name="T61" fmla="*/ 418 h 149"/>
                    <a:gd name="T62" fmla="*/ 302 w 298"/>
                    <a:gd name="T63" fmla="*/ 384 h 149"/>
                    <a:gd name="T64" fmla="*/ 341 w 298"/>
                    <a:gd name="T65" fmla="*/ 418 h 149"/>
                    <a:gd name="T66" fmla="*/ 379 w 298"/>
                    <a:gd name="T67" fmla="*/ 449 h 149"/>
                    <a:gd name="T68" fmla="*/ 417 w 298"/>
                    <a:gd name="T69" fmla="*/ 449 h 149"/>
                    <a:gd name="T70" fmla="*/ 454 w 298"/>
                    <a:gd name="T71" fmla="*/ 418 h 149"/>
                    <a:gd name="T72" fmla="*/ 480 w 298"/>
                    <a:gd name="T73" fmla="*/ 363 h 149"/>
                    <a:gd name="T74" fmla="*/ 513 w 298"/>
                    <a:gd name="T75" fmla="*/ 303 h 149"/>
                    <a:gd name="T76" fmla="*/ 552 w 298"/>
                    <a:gd name="T77" fmla="*/ 276 h 149"/>
                    <a:gd name="T78" fmla="*/ 569 w 298"/>
                    <a:gd name="T79" fmla="*/ 276 h 149"/>
                    <a:gd name="T80" fmla="*/ 606 w 298"/>
                    <a:gd name="T81" fmla="*/ 276 h 149"/>
                    <a:gd name="T82" fmla="*/ 645 w 298"/>
                    <a:gd name="T83" fmla="*/ 252 h 149"/>
                    <a:gd name="T84" fmla="*/ 664 w 298"/>
                    <a:gd name="T85" fmla="*/ 195 h 149"/>
                    <a:gd name="T86" fmla="*/ 664 w 298"/>
                    <a:gd name="T87" fmla="*/ 139 h 149"/>
                    <a:gd name="T88" fmla="*/ 684 w 298"/>
                    <a:gd name="T89" fmla="*/ 81 h 14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98"/>
                    <a:gd name="T136" fmla="*/ 0 h 149"/>
                    <a:gd name="T137" fmla="*/ 298 w 298"/>
                    <a:gd name="T138" fmla="*/ 149 h 14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98" h="149">
                      <a:moveTo>
                        <a:pt x="297" y="27"/>
                      </a:moveTo>
                      <a:lnTo>
                        <a:pt x="289" y="27"/>
                      </a:lnTo>
                      <a:lnTo>
                        <a:pt x="280" y="27"/>
                      </a:lnTo>
                      <a:lnTo>
                        <a:pt x="263" y="27"/>
                      </a:lnTo>
                      <a:lnTo>
                        <a:pt x="240" y="17"/>
                      </a:lnTo>
                      <a:lnTo>
                        <a:pt x="230" y="0"/>
                      </a:lnTo>
                      <a:lnTo>
                        <a:pt x="230" y="1"/>
                      </a:lnTo>
                      <a:lnTo>
                        <a:pt x="223" y="7"/>
                      </a:lnTo>
                      <a:lnTo>
                        <a:pt x="214" y="27"/>
                      </a:lnTo>
                      <a:lnTo>
                        <a:pt x="208" y="46"/>
                      </a:lnTo>
                      <a:lnTo>
                        <a:pt x="190" y="64"/>
                      </a:lnTo>
                      <a:lnTo>
                        <a:pt x="165" y="73"/>
                      </a:lnTo>
                      <a:lnTo>
                        <a:pt x="148" y="73"/>
                      </a:lnTo>
                      <a:lnTo>
                        <a:pt x="132" y="83"/>
                      </a:lnTo>
                      <a:lnTo>
                        <a:pt x="115" y="83"/>
                      </a:lnTo>
                      <a:lnTo>
                        <a:pt x="99" y="83"/>
                      </a:lnTo>
                      <a:lnTo>
                        <a:pt x="82" y="83"/>
                      </a:lnTo>
                      <a:lnTo>
                        <a:pt x="67" y="73"/>
                      </a:lnTo>
                      <a:lnTo>
                        <a:pt x="51" y="83"/>
                      </a:lnTo>
                      <a:lnTo>
                        <a:pt x="34" y="83"/>
                      </a:lnTo>
                      <a:lnTo>
                        <a:pt x="17" y="100"/>
                      </a:lnTo>
                      <a:lnTo>
                        <a:pt x="17" y="120"/>
                      </a:lnTo>
                      <a:lnTo>
                        <a:pt x="0" y="127"/>
                      </a:lnTo>
                      <a:lnTo>
                        <a:pt x="0" y="148"/>
                      </a:lnTo>
                      <a:lnTo>
                        <a:pt x="17" y="138"/>
                      </a:lnTo>
                      <a:lnTo>
                        <a:pt x="34" y="127"/>
                      </a:lnTo>
                      <a:lnTo>
                        <a:pt x="51" y="127"/>
                      </a:lnTo>
                      <a:lnTo>
                        <a:pt x="67" y="138"/>
                      </a:lnTo>
                      <a:lnTo>
                        <a:pt x="82" y="148"/>
                      </a:lnTo>
                      <a:lnTo>
                        <a:pt x="99" y="148"/>
                      </a:lnTo>
                      <a:lnTo>
                        <a:pt x="115" y="138"/>
                      </a:lnTo>
                      <a:lnTo>
                        <a:pt x="132" y="127"/>
                      </a:lnTo>
                      <a:lnTo>
                        <a:pt x="148" y="138"/>
                      </a:lnTo>
                      <a:lnTo>
                        <a:pt x="165" y="148"/>
                      </a:lnTo>
                      <a:lnTo>
                        <a:pt x="181" y="148"/>
                      </a:lnTo>
                      <a:lnTo>
                        <a:pt x="197" y="138"/>
                      </a:lnTo>
                      <a:lnTo>
                        <a:pt x="208" y="120"/>
                      </a:lnTo>
                      <a:lnTo>
                        <a:pt x="223" y="100"/>
                      </a:lnTo>
                      <a:lnTo>
                        <a:pt x="240" y="91"/>
                      </a:lnTo>
                      <a:lnTo>
                        <a:pt x="247" y="91"/>
                      </a:lnTo>
                      <a:lnTo>
                        <a:pt x="263" y="91"/>
                      </a:lnTo>
                      <a:lnTo>
                        <a:pt x="280" y="83"/>
                      </a:lnTo>
                      <a:lnTo>
                        <a:pt x="289" y="64"/>
                      </a:lnTo>
                      <a:lnTo>
                        <a:pt x="289" y="46"/>
                      </a:lnTo>
                      <a:lnTo>
                        <a:pt x="297" y="27"/>
                      </a:lnTo>
                    </a:path>
                  </a:pathLst>
                </a:custGeom>
                <a:solidFill>
                  <a:srgbClr val="00B050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48" name="Freeform 62"/>
                <p:cNvSpPr>
                  <a:spLocks noChangeAspect="1"/>
                </p:cNvSpPr>
                <p:nvPr/>
              </p:nvSpPr>
              <p:spPr bwMode="auto">
                <a:xfrm>
                  <a:off x="3437" y="1770"/>
                  <a:ext cx="329" cy="209"/>
                </a:xfrm>
                <a:custGeom>
                  <a:avLst/>
                  <a:gdLst>
                    <a:gd name="T0" fmla="*/ 634 w 279"/>
                    <a:gd name="T1" fmla="*/ 429 h 166"/>
                    <a:gd name="T2" fmla="*/ 634 w 279"/>
                    <a:gd name="T3" fmla="*/ 402 h 166"/>
                    <a:gd name="T4" fmla="*/ 634 w 279"/>
                    <a:gd name="T5" fmla="*/ 344 h 166"/>
                    <a:gd name="T6" fmla="*/ 634 w 279"/>
                    <a:gd name="T7" fmla="*/ 290 h 166"/>
                    <a:gd name="T8" fmla="*/ 614 w 279"/>
                    <a:gd name="T9" fmla="*/ 232 h 166"/>
                    <a:gd name="T10" fmla="*/ 596 w 279"/>
                    <a:gd name="T11" fmla="*/ 171 h 166"/>
                    <a:gd name="T12" fmla="*/ 560 w 279"/>
                    <a:gd name="T13" fmla="*/ 145 h 166"/>
                    <a:gd name="T14" fmla="*/ 525 w 279"/>
                    <a:gd name="T15" fmla="*/ 115 h 166"/>
                    <a:gd name="T16" fmla="*/ 487 w 279"/>
                    <a:gd name="T17" fmla="*/ 115 h 166"/>
                    <a:gd name="T18" fmla="*/ 447 w 279"/>
                    <a:gd name="T19" fmla="*/ 87 h 166"/>
                    <a:gd name="T20" fmla="*/ 409 w 279"/>
                    <a:gd name="T21" fmla="*/ 87 h 166"/>
                    <a:gd name="T22" fmla="*/ 371 w 279"/>
                    <a:gd name="T23" fmla="*/ 87 h 166"/>
                    <a:gd name="T24" fmla="*/ 333 w 279"/>
                    <a:gd name="T25" fmla="*/ 87 h 166"/>
                    <a:gd name="T26" fmla="*/ 295 w 279"/>
                    <a:gd name="T27" fmla="*/ 87 h 166"/>
                    <a:gd name="T28" fmla="*/ 258 w 279"/>
                    <a:gd name="T29" fmla="*/ 29 h 166"/>
                    <a:gd name="T30" fmla="*/ 241 w 279"/>
                    <a:gd name="T31" fmla="*/ 0 h 166"/>
                    <a:gd name="T32" fmla="*/ 204 w 279"/>
                    <a:gd name="T33" fmla="*/ 29 h 166"/>
                    <a:gd name="T34" fmla="*/ 165 w 279"/>
                    <a:gd name="T35" fmla="*/ 59 h 166"/>
                    <a:gd name="T36" fmla="*/ 143 w 279"/>
                    <a:gd name="T37" fmla="*/ 115 h 166"/>
                    <a:gd name="T38" fmla="*/ 127 w 279"/>
                    <a:gd name="T39" fmla="*/ 171 h 166"/>
                    <a:gd name="T40" fmla="*/ 107 w 279"/>
                    <a:gd name="T41" fmla="*/ 232 h 166"/>
                    <a:gd name="T42" fmla="*/ 72 w 279"/>
                    <a:gd name="T43" fmla="*/ 232 h 166"/>
                    <a:gd name="T44" fmla="*/ 37 w 279"/>
                    <a:gd name="T45" fmla="*/ 263 h 166"/>
                    <a:gd name="T46" fmla="*/ 0 w 279"/>
                    <a:gd name="T47" fmla="*/ 317 h 166"/>
                    <a:gd name="T48" fmla="*/ 37 w 279"/>
                    <a:gd name="T49" fmla="*/ 375 h 166"/>
                    <a:gd name="T50" fmla="*/ 72 w 279"/>
                    <a:gd name="T51" fmla="*/ 402 h 166"/>
                    <a:gd name="T52" fmla="*/ 107 w 279"/>
                    <a:gd name="T53" fmla="*/ 375 h 166"/>
                    <a:gd name="T54" fmla="*/ 143 w 279"/>
                    <a:gd name="T55" fmla="*/ 375 h 166"/>
                    <a:gd name="T56" fmla="*/ 182 w 279"/>
                    <a:gd name="T57" fmla="*/ 344 h 166"/>
                    <a:gd name="T58" fmla="*/ 218 w 279"/>
                    <a:gd name="T59" fmla="*/ 317 h 166"/>
                    <a:gd name="T60" fmla="*/ 241 w 279"/>
                    <a:gd name="T61" fmla="*/ 375 h 166"/>
                    <a:gd name="T62" fmla="*/ 204 w 279"/>
                    <a:gd name="T63" fmla="*/ 402 h 166"/>
                    <a:gd name="T64" fmla="*/ 204 w 279"/>
                    <a:gd name="T65" fmla="*/ 460 h 166"/>
                    <a:gd name="T66" fmla="*/ 241 w 279"/>
                    <a:gd name="T67" fmla="*/ 491 h 166"/>
                    <a:gd name="T68" fmla="*/ 281 w 279"/>
                    <a:gd name="T69" fmla="*/ 460 h 166"/>
                    <a:gd name="T70" fmla="*/ 317 w 279"/>
                    <a:gd name="T71" fmla="*/ 491 h 166"/>
                    <a:gd name="T72" fmla="*/ 355 w 279"/>
                    <a:gd name="T73" fmla="*/ 522 h 166"/>
                    <a:gd name="T74" fmla="*/ 371 w 279"/>
                    <a:gd name="T75" fmla="*/ 491 h 166"/>
                    <a:gd name="T76" fmla="*/ 371 w 279"/>
                    <a:gd name="T77" fmla="*/ 429 h 166"/>
                    <a:gd name="T78" fmla="*/ 409 w 279"/>
                    <a:gd name="T79" fmla="*/ 402 h 166"/>
                    <a:gd name="T80" fmla="*/ 447 w 279"/>
                    <a:gd name="T81" fmla="*/ 429 h 166"/>
                    <a:gd name="T82" fmla="*/ 487 w 279"/>
                    <a:gd name="T83" fmla="*/ 429 h 166"/>
                    <a:gd name="T84" fmla="*/ 525 w 279"/>
                    <a:gd name="T85" fmla="*/ 402 h 166"/>
                    <a:gd name="T86" fmla="*/ 560 w 279"/>
                    <a:gd name="T87" fmla="*/ 460 h 166"/>
                    <a:gd name="T88" fmla="*/ 596 w 279"/>
                    <a:gd name="T89" fmla="*/ 460 h 166"/>
                    <a:gd name="T90" fmla="*/ 634 w 279"/>
                    <a:gd name="T91" fmla="*/ 429 h 16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79"/>
                    <a:gd name="T139" fmla="*/ 0 h 166"/>
                    <a:gd name="T140" fmla="*/ 279 w 279"/>
                    <a:gd name="T141" fmla="*/ 166 h 16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79" h="166">
                      <a:moveTo>
                        <a:pt x="278" y="136"/>
                      </a:moveTo>
                      <a:lnTo>
                        <a:pt x="278" y="127"/>
                      </a:lnTo>
                      <a:lnTo>
                        <a:pt x="278" y="109"/>
                      </a:lnTo>
                      <a:lnTo>
                        <a:pt x="278" y="91"/>
                      </a:lnTo>
                      <a:lnTo>
                        <a:pt x="270" y="73"/>
                      </a:lnTo>
                      <a:lnTo>
                        <a:pt x="261" y="54"/>
                      </a:lnTo>
                      <a:lnTo>
                        <a:pt x="246" y="45"/>
                      </a:lnTo>
                      <a:lnTo>
                        <a:pt x="230" y="36"/>
                      </a:lnTo>
                      <a:lnTo>
                        <a:pt x="214" y="36"/>
                      </a:lnTo>
                      <a:lnTo>
                        <a:pt x="196" y="28"/>
                      </a:lnTo>
                      <a:lnTo>
                        <a:pt x="179" y="28"/>
                      </a:lnTo>
                      <a:lnTo>
                        <a:pt x="163" y="28"/>
                      </a:lnTo>
                      <a:lnTo>
                        <a:pt x="146" y="28"/>
                      </a:lnTo>
                      <a:lnTo>
                        <a:pt x="130" y="28"/>
                      </a:lnTo>
                      <a:lnTo>
                        <a:pt x="114" y="9"/>
                      </a:lnTo>
                      <a:lnTo>
                        <a:pt x="106" y="0"/>
                      </a:lnTo>
                      <a:lnTo>
                        <a:pt x="90" y="9"/>
                      </a:lnTo>
                      <a:lnTo>
                        <a:pt x="73" y="18"/>
                      </a:lnTo>
                      <a:lnTo>
                        <a:pt x="63" y="36"/>
                      </a:lnTo>
                      <a:lnTo>
                        <a:pt x="56" y="54"/>
                      </a:lnTo>
                      <a:lnTo>
                        <a:pt x="47" y="73"/>
                      </a:lnTo>
                      <a:lnTo>
                        <a:pt x="31" y="73"/>
                      </a:lnTo>
                      <a:lnTo>
                        <a:pt x="16" y="83"/>
                      </a:lnTo>
                      <a:lnTo>
                        <a:pt x="0" y="100"/>
                      </a:lnTo>
                      <a:lnTo>
                        <a:pt x="16" y="118"/>
                      </a:lnTo>
                      <a:lnTo>
                        <a:pt x="31" y="127"/>
                      </a:lnTo>
                      <a:lnTo>
                        <a:pt x="47" y="118"/>
                      </a:lnTo>
                      <a:lnTo>
                        <a:pt x="63" y="118"/>
                      </a:lnTo>
                      <a:lnTo>
                        <a:pt x="80" y="109"/>
                      </a:lnTo>
                      <a:lnTo>
                        <a:pt x="96" y="100"/>
                      </a:lnTo>
                      <a:lnTo>
                        <a:pt x="106" y="118"/>
                      </a:lnTo>
                      <a:lnTo>
                        <a:pt x="90" y="127"/>
                      </a:lnTo>
                      <a:lnTo>
                        <a:pt x="90" y="145"/>
                      </a:lnTo>
                      <a:lnTo>
                        <a:pt x="106" y="155"/>
                      </a:lnTo>
                      <a:lnTo>
                        <a:pt x="123" y="145"/>
                      </a:lnTo>
                      <a:lnTo>
                        <a:pt x="139" y="155"/>
                      </a:lnTo>
                      <a:lnTo>
                        <a:pt x="155" y="165"/>
                      </a:lnTo>
                      <a:lnTo>
                        <a:pt x="163" y="155"/>
                      </a:lnTo>
                      <a:lnTo>
                        <a:pt x="163" y="136"/>
                      </a:lnTo>
                      <a:lnTo>
                        <a:pt x="179" y="127"/>
                      </a:lnTo>
                      <a:lnTo>
                        <a:pt x="196" y="136"/>
                      </a:lnTo>
                      <a:lnTo>
                        <a:pt x="214" y="136"/>
                      </a:lnTo>
                      <a:lnTo>
                        <a:pt x="230" y="127"/>
                      </a:lnTo>
                      <a:lnTo>
                        <a:pt x="246" y="145"/>
                      </a:lnTo>
                      <a:lnTo>
                        <a:pt x="261" y="145"/>
                      </a:lnTo>
                      <a:lnTo>
                        <a:pt x="278" y="136"/>
                      </a:lnTo>
                    </a:path>
                  </a:pathLst>
                </a:custGeom>
                <a:solidFill>
                  <a:srgbClr val="00B050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49" name="Freeform 63"/>
                <p:cNvSpPr>
                  <a:spLocks noChangeAspect="1"/>
                </p:cNvSpPr>
                <p:nvPr/>
              </p:nvSpPr>
              <p:spPr bwMode="auto">
                <a:xfrm>
                  <a:off x="1707" y="3692"/>
                  <a:ext cx="666" cy="571"/>
                </a:xfrm>
                <a:custGeom>
                  <a:avLst/>
                  <a:gdLst>
                    <a:gd name="T0" fmla="*/ 1236 w 564"/>
                    <a:gd name="T1" fmla="*/ 512 h 454"/>
                    <a:gd name="T2" fmla="*/ 1158 w 564"/>
                    <a:gd name="T3" fmla="*/ 478 h 454"/>
                    <a:gd name="T4" fmla="*/ 1236 w 564"/>
                    <a:gd name="T5" fmla="*/ 395 h 454"/>
                    <a:gd name="T6" fmla="*/ 1215 w 564"/>
                    <a:gd name="T7" fmla="*/ 303 h 454"/>
                    <a:gd name="T8" fmla="*/ 1143 w 564"/>
                    <a:gd name="T9" fmla="*/ 303 h 454"/>
                    <a:gd name="T10" fmla="*/ 1066 w 564"/>
                    <a:gd name="T11" fmla="*/ 226 h 454"/>
                    <a:gd name="T12" fmla="*/ 993 w 564"/>
                    <a:gd name="T13" fmla="*/ 164 h 454"/>
                    <a:gd name="T14" fmla="*/ 895 w 564"/>
                    <a:gd name="T15" fmla="*/ 137 h 454"/>
                    <a:gd name="T16" fmla="*/ 827 w 564"/>
                    <a:gd name="T17" fmla="*/ 86 h 454"/>
                    <a:gd name="T18" fmla="*/ 727 w 564"/>
                    <a:gd name="T19" fmla="*/ 53 h 454"/>
                    <a:gd name="T20" fmla="*/ 655 w 564"/>
                    <a:gd name="T21" fmla="*/ 53 h 454"/>
                    <a:gd name="T22" fmla="*/ 580 w 564"/>
                    <a:gd name="T23" fmla="*/ 0 h 454"/>
                    <a:gd name="T24" fmla="*/ 525 w 564"/>
                    <a:gd name="T25" fmla="*/ 53 h 454"/>
                    <a:gd name="T26" fmla="*/ 445 w 564"/>
                    <a:gd name="T27" fmla="*/ 86 h 454"/>
                    <a:gd name="T28" fmla="*/ 377 w 564"/>
                    <a:gd name="T29" fmla="*/ 164 h 454"/>
                    <a:gd name="T30" fmla="*/ 294 w 564"/>
                    <a:gd name="T31" fmla="*/ 248 h 454"/>
                    <a:gd name="T32" fmla="*/ 226 w 564"/>
                    <a:gd name="T33" fmla="*/ 369 h 454"/>
                    <a:gd name="T34" fmla="*/ 148 w 564"/>
                    <a:gd name="T35" fmla="*/ 478 h 454"/>
                    <a:gd name="T36" fmla="*/ 61 w 564"/>
                    <a:gd name="T37" fmla="*/ 624 h 454"/>
                    <a:gd name="T38" fmla="*/ 0 w 564"/>
                    <a:gd name="T39" fmla="*/ 741 h 454"/>
                    <a:gd name="T40" fmla="*/ 76 w 564"/>
                    <a:gd name="T41" fmla="*/ 711 h 454"/>
                    <a:gd name="T42" fmla="*/ 170 w 564"/>
                    <a:gd name="T43" fmla="*/ 711 h 454"/>
                    <a:gd name="T44" fmla="*/ 244 w 564"/>
                    <a:gd name="T45" fmla="*/ 821 h 454"/>
                    <a:gd name="T46" fmla="*/ 315 w 564"/>
                    <a:gd name="T47" fmla="*/ 855 h 454"/>
                    <a:gd name="T48" fmla="*/ 393 w 564"/>
                    <a:gd name="T49" fmla="*/ 909 h 454"/>
                    <a:gd name="T50" fmla="*/ 470 w 564"/>
                    <a:gd name="T51" fmla="*/ 965 h 454"/>
                    <a:gd name="T52" fmla="*/ 546 w 564"/>
                    <a:gd name="T53" fmla="*/ 1026 h 454"/>
                    <a:gd name="T54" fmla="*/ 614 w 564"/>
                    <a:gd name="T55" fmla="*/ 1136 h 454"/>
                    <a:gd name="T56" fmla="*/ 696 w 564"/>
                    <a:gd name="T57" fmla="*/ 1222 h 454"/>
                    <a:gd name="T58" fmla="*/ 675 w 564"/>
                    <a:gd name="T59" fmla="*/ 1312 h 454"/>
                    <a:gd name="T60" fmla="*/ 655 w 564"/>
                    <a:gd name="T61" fmla="*/ 1426 h 454"/>
                    <a:gd name="T62" fmla="*/ 727 w 564"/>
                    <a:gd name="T63" fmla="*/ 1395 h 454"/>
                    <a:gd name="T64" fmla="*/ 804 w 564"/>
                    <a:gd name="T65" fmla="*/ 1312 h 454"/>
                    <a:gd name="T66" fmla="*/ 840 w 564"/>
                    <a:gd name="T67" fmla="*/ 1195 h 454"/>
                    <a:gd name="T68" fmla="*/ 895 w 564"/>
                    <a:gd name="T69" fmla="*/ 1113 h 454"/>
                    <a:gd name="T70" fmla="*/ 974 w 564"/>
                    <a:gd name="T71" fmla="*/ 1026 h 454"/>
                    <a:gd name="T72" fmla="*/ 1053 w 564"/>
                    <a:gd name="T73" fmla="*/ 943 h 454"/>
                    <a:gd name="T74" fmla="*/ 1119 w 564"/>
                    <a:gd name="T75" fmla="*/ 855 h 454"/>
                    <a:gd name="T76" fmla="*/ 1158 w 564"/>
                    <a:gd name="T77" fmla="*/ 711 h 454"/>
                    <a:gd name="T78" fmla="*/ 1236 w 564"/>
                    <a:gd name="T79" fmla="*/ 571 h 454"/>
                    <a:gd name="T80" fmla="*/ 1293 w 564"/>
                    <a:gd name="T81" fmla="*/ 468 h 45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64"/>
                    <a:gd name="T124" fmla="*/ 0 h 454"/>
                    <a:gd name="T125" fmla="*/ 564 w 564"/>
                    <a:gd name="T126" fmla="*/ 454 h 45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64" h="454">
                      <a:moveTo>
                        <a:pt x="563" y="149"/>
                      </a:moveTo>
                      <a:lnTo>
                        <a:pt x="539" y="163"/>
                      </a:lnTo>
                      <a:lnTo>
                        <a:pt x="521" y="163"/>
                      </a:lnTo>
                      <a:lnTo>
                        <a:pt x="505" y="152"/>
                      </a:lnTo>
                      <a:lnTo>
                        <a:pt x="521" y="144"/>
                      </a:lnTo>
                      <a:lnTo>
                        <a:pt x="539" y="126"/>
                      </a:lnTo>
                      <a:lnTo>
                        <a:pt x="547" y="108"/>
                      </a:lnTo>
                      <a:lnTo>
                        <a:pt x="529" y="97"/>
                      </a:lnTo>
                      <a:lnTo>
                        <a:pt x="514" y="108"/>
                      </a:lnTo>
                      <a:lnTo>
                        <a:pt x="498" y="97"/>
                      </a:lnTo>
                      <a:lnTo>
                        <a:pt x="480" y="79"/>
                      </a:lnTo>
                      <a:lnTo>
                        <a:pt x="465" y="72"/>
                      </a:lnTo>
                      <a:lnTo>
                        <a:pt x="448" y="62"/>
                      </a:lnTo>
                      <a:lnTo>
                        <a:pt x="433" y="52"/>
                      </a:lnTo>
                      <a:lnTo>
                        <a:pt x="409" y="44"/>
                      </a:lnTo>
                      <a:lnTo>
                        <a:pt x="390" y="44"/>
                      </a:lnTo>
                      <a:lnTo>
                        <a:pt x="376" y="37"/>
                      </a:lnTo>
                      <a:lnTo>
                        <a:pt x="360" y="27"/>
                      </a:lnTo>
                      <a:lnTo>
                        <a:pt x="343" y="17"/>
                      </a:lnTo>
                      <a:lnTo>
                        <a:pt x="317" y="17"/>
                      </a:lnTo>
                      <a:lnTo>
                        <a:pt x="303" y="17"/>
                      </a:lnTo>
                      <a:lnTo>
                        <a:pt x="285" y="17"/>
                      </a:lnTo>
                      <a:lnTo>
                        <a:pt x="268" y="8"/>
                      </a:lnTo>
                      <a:lnTo>
                        <a:pt x="252" y="0"/>
                      </a:lnTo>
                      <a:lnTo>
                        <a:pt x="246" y="8"/>
                      </a:lnTo>
                      <a:lnTo>
                        <a:pt x="229" y="17"/>
                      </a:lnTo>
                      <a:lnTo>
                        <a:pt x="211" y="17"/>
                      </a:lnTo>
                      <a:lnTo>
                        <a:pt x="194" y="27"/>
                      </a:lnTo>
                      <a:lnTo>
                        <a:pt x="179" y="44"/>
                      </a:lnTo>
                      <a:lnTo>
                        <a:pt x="164" y="52"/>
                      </a:lnTo>
                      <a:lnTo>
                        <a:pt x="147" y="72"/>
                      </a:lnTo>
                      <a:lnTo>
                        <a:pt x="129" y="79"/>
                      </a:lnTo>
                      <a:lnTo>
                        <a:pt x="114" y="97"/>
                      </a:lnTo>
                      <a:lnTo>
                        <a:pt x="98" y="117"/>
                      </a:lnTo>
                      <a:lnTo>
                        <a:pt x="82" y="135"/>
                      </a:lnTo>
                      <a:lnTo>
                        <a:pt x="64" y="152"/>
                      </a:lnTo>
                      <a:lnTo>
                        <a:pt x="49" y="171"/>
                      </a:lnTo>
                      <a:lnTo>
                        <a:pt x="26" y="198"/>
                      </a:lnTo>
                      <a:lnTo>
                        <a:pt x="7" y="217"/>
                      </a:lnTo>
                      <a:lnTo>
                        <a:pt x="0" y="235"/>
                      </a:lnTo>
                      <a:lnTo>
                        <a:pt x="17" y="235"/>
                      </a:lnTo>
                      <a:lnTo>
                        <a:pt x="33" y="226"/>
                      </a:lnTo>
                      <a:lnTo>
                        <a:pt x="49" y="217"/>
                      </a:lnTo>
                      <a:lnTo>
                        <a:pt x="74" y="226"/>
                      </a:lnTo>
                      <a:lnTo>
                        <a:pt x="89" y="235"/>
                      </a:lnTo>
                      <a:lnTo>
                        <a:pt x="106" y="261"/>
                      </a:lnTo>
                      <a:lnTo>
                        <a:pt x="120" y="272"/>
                      </a:lnTo>
                      <a:lnTo>
                        <a:pt x="137" y="272"/>
                      </a:lnTo>
                      <a:lnTo>
                        <a:pt x="156" y="279"/>
                      </a:lnTo>
                      <a:lnTo>
                        <a:pt x="171" y="289"/>
                      </a:lnTo>
                      <a:lnTo>
                        <a:pt x="187" y="300"/>
                      </a:lnTo>
                      <a:lnTo>
                        <a:pt x="204" y="307"/>
                      </a:lnTo>
                      <a:lnTo>
                        <a:pt x="221" y="317"/>
                      </a:lnTo>
                      <a:lnTo>
                        <a:pt x="237" y="326"/>
                      </a:lnTo>
                      <a:lnTo>
                        <a:pt x="252" y="344"/>
                      </a:lnTo>
                      <a:lnTo>
                        <a:pt x="268" y="361"/>
                      </a:lnTo>
                      <a:lnTo>
                        <a:pt x="285" y="371"/>
                      </a:lnTo>
                      <a:lnTo>
                        <a:pt x="303" y="389"/>
                      </a:lnTo>
                      <a:lnTo>
                        <a:pt x="311" y="408"/>
                      </a:lnTo>
                      <a:lnTo>
                        <a:pt x="294" y="417"/>
                      </a:lnTo>
                      <a:lnTo>
                        <a:pt x="285" y="435"/>
                      </a:lnTo>
                      <a:lnTo>
                        <a:pt x="285" y="453"/>
                      </a:lnTo>
                      <a:lnTo>
                        <a:pt x="303" y="453"/>
                      </a:lnTo>
                      <a:lnTo>
                        <a:pt x="317" y="443"/>
                      </a:lnTo>
                      <a:lnTo>
                        <a:pt x="334" y="435"/>
                      </a:lnTo>
                      <a:lnTo>
                        <a:pt x="351" y="417"/>
                      </a:lnTo>
                      <a:lnTo>
                        <a:pt x="360" y="398"/>
                      </a:lnTo>
                      <a:lnTo>
                        <a:pt x="366" y="379"/>
                      </a:lnTo>
                      <a:lnTo>
                        <a:pt x="376" y="361"/>
                      </a:lnTo>
                      <a:lnTo>
                        <a:pt x="390" y="354"/>
                      </a:lnTo>
                      <a:lnTo>
                        <a:pt x="409" y="333"/>
                      </a:lnTo>
                      <a:lnTo>
                        <a:pt x="424" y="326"/>
                      </a:lnTo>
                      <a:lnTo>
                        <a:pt x="441" y="317"/>
                      </a:lnTo>
                      <a:lnTo>
                        <a:pt x="458" y="300"/>
                      </a:lnTo>
                      <a:lnTo>
                        <a:pt x="474" y="289"/>
                      </a:lnTo>
                      <a:lnTo>
                        <a:pt x="488" y="272"/>
                      </a:lnTo>
                      <a:lnTo>
                        <a:pt x="498" y="253"/>
                      </a:lnTo>
                      <a:lnTo>
                        <a:pt x="505" y="226"/>
                      </a:lnTo>
                      <a:lnTo>
                        <a:pt x="514" y="208"/>
                      </a:lnTo>
                      <a:lnTo>
                        <a:pt x="539" y="181"/>
                      </a:lnTo>
                      <a:lnTo>
                        <a:pt x="554" y="163"/>
                      </a:lnTo>
                      <a:lnTo>
                        <a:pt x="563" y="149"/>
                      </a:lnTo>
                    </a:path>
                  </a:pathLst>
                </a:custGeom>
                <a:solidFill>
                  <a:srgbClr val="00B050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</p:grpSp>
        </p:grpSp>
      </p:grpSp>
      <p:grpSp>
        <p:nvGrpSpPr>
          <p:cNvPr id="10" name="Grupo 53"/>
          <p:cNvGrpSpPr/>
          <p:nvPr/>
        </p:nvGrpSpPr>
        <p:grpSpPr>
          <a:xfrm>
            <a:off x="5922061" y="1038307"/>
            <a:ext cx="1528785" cy="1885443"/>
            <a:chOff x="119520" y="2407653"/>
            <a:chExt cx="1656184" cy="1885443"/>
          </a:xfrm>
        </p:grpSpPr>
        <p:grpSp>
          <p:nvGrpSpPr>
            <p:cNvPr id="12" name="Grupo 378"/>
            <p:cNvGrpSpPr>
              <a:grpSpLocks/>
            </p:cNvGrpSpPr>
            <p:nvPr/>
          </p:nvGrpSpPr>
          <p:grpSpPr bwMode="auto">
            <a:xfrm>
              <a:off x="119520" y="2837170"/>
              <a:ext cx="1656184" cy="1455926"/>
              <a:chOff x="344488" y="692696"/>
              <a:chExt cx="4896544" cy="4998554"/>
            </a:xfrm>
          </p:grpSpPr>
          <p:grpSp>
            <p:nvGrpSpPr>
              <p:cNvPr id="230" name="Group 20"/>
              <p:cNvGrpSpPr>
                <a:grpSpLocks/>
              </p:cNvGrpSpPr>
              <p:nvPr/>
            </p:nvGrpSpPr>
            <p:grpSpPr bwMode="auto">
              <a:xfrm>
                <a:off x="344488" y="692696"/>
                <a:ext cx="4896544" cy="4998554"/>
                <a:chOff x="96" y="1778"/>
                <a:chExt cx="1815" cy="1537"/>
              </a:xfrm>
              <a:solidFill>
                <a:srgbClr val="0070C0"/>
              </a:solidFill>
            </p:grpSpPr>
            <p:sp>
              <p:nvSpPr>
                <p:cNvPr id="61" name="Rectangle 21"/>
                <p:cNvSpPr>
                  <a:spLocks noChangeArrowheads="1"/>
                </p:cNvSpPr>
                <p:nvPr/>
              </p:nvSpPr>
              <p:spPr bwMode="auto">
                <a:xfrm>
                  <a:off x="960" y="2502"/>
                  <a:ext cx="509" cy="282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pt-BR">
                    <a:latin typeface="Calibri" pitchFamily="34" charset="0"/>
                  </a:endParaRPr>
                </a:p>
              </p:txBody>
            </p:sp>
            <p:grpSp>
              <p:nvGrpSpPr>
                <p:cNvPr id="231" name="Group 22"/>
                <p:cNvGrpSpPr>
                  <a:grpSpLocks noChangeAspect="1"/>
                </p:cNvGrpSpPr>
                <p:nvPr/>
              </p:nvGrpSpPr>
              <p:grpSpPr bwMode="auto">
                <a:xfrm>
                  <a:off x="96" y="1778"/>
                  <a:ext cx="1815" cy="1537"/>
                  <a:chOff x="82" y="886"/>
                  <a:chExt cx="3707" cy="3380"/>
                </a:xfrm>
                <a:grpFill/>
              </p:grpSpPr>
              <p:sp>
                <p:nvSpPr>
                  <p:cNvPr id="63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110" y="1158"/>
                    <a:ext cx="1659" cy="1177"/>
                  </a:xfrm>
                  <a:custGeom>
                    <a:avLst/>
                    <a:gdLst>
                      <a:gd name="T0" fmla="*/ 2515 w 1407"/>
                      <a:gd name="T1" fmla="*/ 512 h 936"/>
                      <a:gd name="T2" fmla="*/ 2440 w 1407"/>
                      <a:gd name="T3" fmla="*/ 688 h 936"/>
                      <a:gd name="T4" fmla="*/ 2287 w 1407"/>
                      <a:gd name="T5" fmla="*/ 622 h 936"/>
                      <a:gd name="T6" fmla="*/ 2198 w 1407"/>
                      <a:gd name="T7" fmla="*/ 770 h 936"/>
                      <a:gd name="T8" fmla="*/ 2083 w 1407"/>
                      <a:gd name="T9" fmla="*/ 595 h 936"/>
                      <a:gd name="T10" fmla="*/ 2062 w 1407"/>
                      <a:gd name="T11" fmla="*/ 308 h 936"/>
                      <a:gd name="T12" fmla="*/ 1974 w 1407"/>
                      <a:gd name="T13" fmla="*/ 108 h 936"/>
                      <a:gd name="T14" fmla="*/ 1842 w 1407"/>
                      <a:gd name="T15" fmla="*/ 52 h 936"/>
                      <a:gd name="T16" fmla="*/ 1677 w 1407"/>
                      <a:gd name="T17" fmla="*/ 231 h 936"/>
                      <a:gd name="T18" fmla="*/ 1512 w 1407"/>
                      <a:gd name="T19" fmla="*/ 370 h 936"/>
                      <a:gd name="T20" fmla="*/ 1283 w 1407"/>
                      <a:gd name="T21" fmla="*/ 284 h 936"/>
                      <a:gd name="T22" fmla="*/ 1189 w 1407"/>
                      <a:gd name="T23" fmla="*/ 167 h 936"/>
                      <a:gd name="T24" fmla="*/ 1079 w 1407"/>
                      <a:gd name="T25" fmla="*/ 143 h 936"/>
                      <a:gd name="T26" fmla="*/ 952 w 1407"/>
                      <a:gd name="T27" fmla="*/ 167 h 936"/>
                      <a:gd name="T28" fmla="*/ 816 w 1407"/>
                      <a:gd name="T29" fmla="*/ 143 h 936"/>
                      <a:gd name="T30" fmla="*/ 686 w 1407"/>
                      <a:gd name="T31" fmla="*/ 254 h 936"/>
                      <a:gd name="T32" fmla="*/ 816 w 1407"/>
                      <a:gd name="T33" fmla="*/ 338 h 936"/>
                      <a:gd name="T34" fmla="*/ 666 w 1407"/>
                      <a:gd name="T35" fmla="*/ 479 h 936"/>
                      <a:gd name="T36" fmla="*/ 763 w 1407"/>
                      <a:gd name="T37" fmla="*/ 770 h 936"/>
                      <a:gd name="T38" fmla="*/ 724 w 1407"/>
                      <a:gd name="T39" fmla="*/ 1308 h 936"/>
                      <a:gd name="T40" fmla="*/ 595 w 1407"/>
                      <a:gd name="T41" fmla="*/ 1476 h 936"/>
                      <a:gd name="T42" fmla="*/ 348 w 1407"/>
                      <a:gd name="T43" fmla="*/ 1542 h 936"/>
                      <a:gd name="T44" fmla="*/ 202 w 1407"/>
                      <a:gd name="T45" fmla="*/ 1709 h 936"/>
                      <a:gd name="T46" fmla="*/ 101 w 1407"/>
                      <a:gd name="T47" fmla="*/ 2022 h 936"/>
                      <a:gd name="T48" fmla="*/ 0 w 1407"/>
                      <a:gd name="T49" fmla="*/ 2163 h 936"/>
                      <a:gd name="T50" fmla="*/ 126 w 1407"/>
                      <a:gd name="T51" fmla="*/ 2426 h 936"/>
                      <a:gd name="T52" fmla="*/ 202 w 1407"/>
                      <a:gd name="T53" fmla="*/ 2651 h 936"/>
                      <a:gd name="T54" fmla="*/ 348 w 1407"/>
                      <a:gd name="T55" fmla="*/ 2710 h 936"/>
                      <a:gd name="T56" fmla="*/ 613 w 1407"/>
                      <a:gd name="T57" fmla="*/ 2624 h 936"/>
                      <a:gd name="T58" fmla="*/ 650 w 1407"/>
                      <a:gd name="T59" fmla="*/ 2824 h 936"/>
                      <a:gd name="T60" fmla="*/ 908 w 1407"/>
                      <a:gd name="T61" fmla="*/ 2911 h 936"/>
                      <a:gd name="T62" fmla="*/ 1115 w 1407"/>
                      <a:gd name="T63" fmla="*/ 2852 h 936"/>
                      <a:gd name="T64" fmla="*/ 1247 w 1407"/>
                      <a:gd name="T65" fmla="*/ 2797 h 936"/>
                      <a:gd name="T66" fmla="*/ 1395 w 1407"/>
                      <a:gd name="T67" fmla="*/ 2565 h 936"/>
                      <a:gd name="T68" fmla="*/ 1553 w 1407"/>
                      <a:gd name="T69" fmla="*/ 2603 h 936"/>
                      <a:gd name="T70" fmla="*/ 1655 w 1407"/>
                      <a:gd name="T71" fmla="*/ 2538 h 936"/>
                      <a:gd name="T72" fmla="*/ 1767 w 1407"/>
                      <a:gd name="T73" fmla="*/ 2450 h 936"/>
                      <a:gd name="T74" fmla="*/ 1879 w 1407"/>
                      <a:gd name="T75" fmla="*/ 2284 h 936"/>
                      <a:gd name="T76" fmla="*/ 2028 w 1407"/>
                      <a:gd name="T77" fmla="*/ 2284 h 936"/>
                      <a:gd name="T78" fmla="*/ 2179 w 1407"/>
                      <a:gd name="T79" fmla="*/ 2369 h 936"/>
                      <a:gd name="T80" fmla="*/ 2533 w 1407"/>
                      <a:gd name="T81" fmla="*/ 2369 h 936"/>
                      <a:gd name="T82" fmla="*/ 2739 w 1407"/>
                      <a:gd name="T83" fmla="*/ 2393 h 936"/>
                      <a:gd name="T84" fmla="*/ 2849 w 1407"/>
                      <a:gd name="T85" fmla="*/ 2284 h 936"/>
                      <a:gd name="T86" fmla="*/ 2866 w 1407"/>
                      <a:gd name="T87" fmla="*/ 1908 h 936"/>
                      <a:gd name="T88" fmla="*/ 3094 w 1407"/>
                      <a:gd name="T89" fmla="*/ 913 h 936"/>
                      <a:gd name="T90" fmla="*/ 2981 w 1407"/>
                      <a:gd name="T91" fmla="*/ 796 h 936"/>
                      <a:gd name="T92" fmla="*/ 2810 w 1407"/>
                      <a:gd name="T93" fmla="*/ 741 h 936"/>
                      <a:gd name="T94" fmla="*/ 2739 w 1407"/>
                      <a:gd name="T95" fmla="*/ 512 h 9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407"/>
                      <a:gd name="T145" fmla="*/ 0 h 936"/>
                      <a:gd name="T146" fmla="*/ 1407 w 1407"/>
                      <a:gd name="T147" fmla="*/ 936 h 9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407" h="936">
                        <a:moveTo>
                          <a:pt x="1193" y="134"/>
                        </a:moveTo>
                        <a:lnTo>
                          <a:pt x="1128" y="134"/>
                        </a:lnTo>
                        <a:lnTo>
                          <a:pt x="1111" y="144"/>
                        </a:lnTo>
                        <a:lnTo>
                          <a:pt x="1103" y="163"/>
                        </a:lnTo>
                        <a:lnTo>
                          <a:pt x="1095" y="182"/>
                        </a:lnTo>
                        <a:lnTo>
                          <a:pt x="1079" y="189"/>
                        </a:lnTo>
                        <a:lnTo>
                          <a:pt x="1086" y="208"/>
                        </a:lnTo>
                        <a:lnTo>
                          <a:pt x="1070" y="219"/>
                        </a:lnTo>
                        <a:lnTo>
                          <a:pt x="1055" y="219"/>
                        </a:lnTo>
                        <a:lnTo>
                          <a:pt x="1037" y="198"/>
                        </a:lnTo>
                        <a:lnTo>
                          <a:pt x="1021" y="198"/>
                        </a:lnTo>
                        <a:lnTo>
                          <a:pt x="1003" y="198"/>
                        </a:lnTo>
                        <a:lnTo>
                          <a:pt x="987" y="208"/>
                        </a:lnTo>
                        <a:lnTo>
                          <a:pt x="980" y="225"/>
                        </a:lnTo>
                        <a:lnTo>
                          <a:pt x="973" y="245"/>
                        </a:lnTo>
                        <a:lnTo>
                          <a:pt x="964" y="245"/>
                        </a:lnTo>
                        <a:lnTo>
                          <a:pt x="948" y="235"/>
                        </a:lnTo>
                        <a:lnTo>
                          <a:pt x="931" y="225"/>
                        </a:lnTo>
                        <a:lnTo>
                          <a:pt x="914" y="208"/>
                        </a:lnTo>
                        <a:lnTo>
                          <a:pt x="914" y="189"/>
                        </a:lnTo>
                        <a:lnTo>
                          <a:pt x="923" y="171"/>
                        </a:lnTo>
                        <a:lnTo>
                          <a:pt x="914" y="153"/>
                        </a:lnTo>
                        <a:lnTo>
                          <a:pt x="914" y="118"/>
                        </a:lnTo>
                        <a:lnTo>
                          <a:pt x="905" y="98"/>
                        </a:lnTo>
                        <a:lnTo>
                          <a:pt x="890" y="91"/>
                        </a:lnTo>
                        <a:lnTo>
                          <a:pt x="872" y="73"/>
                        </a:lnTo>
                        <a:lnTo>
                          <a:pt x="872" y="53"/>
                        </a:lnTo>
                        <a:lnTo>
                          <a:pt x="866" y="34"/>
                        </a:lnTo>
                        <a:lnTo>
                          <a:pt x="858" y="17"/>
                        </a:lnTo>
                        <a:lnTo>
                          <a:pt x="858" y="0"/>
                        </a:lnTo>
                        <a:lnTo>
                          <a:pt x="841" y="0"/>
                        </a:lnTo>
                        <a:lnTo>
                          <a:pt x="808" y="17"/>
                        </a:lnTo>
                        <a:lnTo>
                          <a:pt x="775" y="17"/>
                        </a:lnTo>
                        <a:lnTo>
                          <a:pt x="760" y="53"/>
                        </a:lnTo>
                        <a:lnTo>
                          <a:pt x="750" y="73"/>
                        </a:lnTo>
                        <a:lnTo>
                          <a:pt x="736" y="73"/>
                        </a:lnTo>
                        <a:lnTo>
                          <a:pt x="719" y="81"/>
                        </a:lnTo>
                        <a:lnTo>
                          <a:pt x="703" y="81"/>
                        </a:lnTo>
                        <a:lnTo>
                          <a:pt x="694" y="98"/>
                        </a:lnTo>
                        <a:lnTo>
                          <a:pt x="663" y="118"/>
                        </a:lnTo>
                        <a:lnTo>
                          <a:pt x="646" y="107"/>
                        </a:lnTo>
                        <a:lnTo>
                          <a:pt x="594" y="107"/>
                        </a:lnTo>
                        <a:lnTo>
                          <a:pt x="578" y="98"/>
                        </a:lnTo>
                        <a:lnTo>
                          <a:pt x="563" y="91"/>
                        </a:lnTo>
                        <a:lnTo>
                          <a:pt x="547" y="91"/>
                        </a:lnTo>
                        <a:lnTo>
                          <a:pt x="530" y="91"/>
                        </a:lnTo>
                        <a:lnTo>
                          <a:pt x="522" y="73"/>
                        </a:lnTo>
                        <a:lnTo>
                          <a:pt x="522" y="53"/>
                        </a:lnTo>
                        <a:lnTo>
                          <a:pt x="522" y="34"/>
                        </a:lnTo>
                        <a:lnTo>
                          <a:pt x="507" y="17"/>
                        </a:lnTo>
                        <a:lnTo>
                          <a:pt x="489" y="34"/>
                        </a:lnTo>
                        <a:lnTo>
                          <a:pt x="473" y="45"/>
                        </a:lnTo>
                        <a:lnTo>
                          <a:pt x="458" y="45"/>
                        </a:lnTo>
                        <a:lnTo>
                          <a:pt x="440" y="34"/>
                        </a:lnTo>
                        <a:lnTo>
                          <a:pt x="423" y="34"/>
                        </a:lnTo>
                        <a:lnTo>
                          <a:pt x="417" y="53"/>
                        </a:lnTo>
                        <a:lnTo>
                          <a:pt x="407" y="53"/>
                        </a:lnTo>
                        <a:lnTo>
                          <a:pt x="392" y="53"/>
                        </a:lnTo>
                        <a:lnTo>
                          <a:pt x="375" y="53"/>
                        </a:lnTo>
                        <a:lnTo>
                          <a:pt x="358" y="45"/>
                        </a:lnTo>
                        <a:lnTo>
                          <a:pt x="343" y="45"/>
                        </a:lnTo>
                        <a:lnTo>
                          <a:pt x="325" y="45"/>
                        </a:lnTo>
                        <a:lnTo>
                          <a:pt x="310" y="63"/>
                        </a:lnTo>
                        <a:lnTo>
                          <a:pt x="301" y="81"/>
                        </a:lnTo>
                        <a:lnTo>
                          <a:pt x="310" y="98"/>
                        </a:lnTo>
                        <a:lnTo>
                          <a:pt x="325" y="98"/>
                        </a:lnTo>
                        <a:lnTo>
                          <a:pt x="343" y="107"/>
                        </a:lnTo>
                        <a:lnTo>
                          <a:pt x="358" y="107"/>
                        </a:lnTo>
                        <a:lnTo>
                          <a:pt x="358" y="126"/>
                        </a:lnTo>
                        <a:lnTo>
                          <a:pt x="343" y="134"/>
                        </a:lnTo>
                        <a:lnTo>
                          <a:pt x="325" y="126"/>
                        </a:lnTo>
                        <a:lnTo>
                          <a:pt x="292" y="153"/>
                        </a:lnTo>
                        <a:lnTo>
                          <a:pt x="301" y="171"/>
                        </a:lnTo>
                        <a:lnTo>
                          <a:pt x="301" y="189"/>
                        </a:lnTo>
                        <a:lnTo>
                          <a:pt x="310" y="208"/>
                        </a:lnTo>
                        <a:lnTo>
                          <a:pt x="335" y="245"/>
                        </a:lnTo>
                        <a:lnTo>
                          <a:pt x="335" y="325"/>
                        </a:lnTo>
                        <a:lnTo>
                          <a:pt x="325" y="353"/>
                        </a:lnTo>
                        <a:lnTo>
                          <a:pt x="325" y="398"/>
                        </a:lnTo>
                        <a:lnTo>
                          <a:pt x="318" y="416"/>
                        </a:lnTo>
                        <a:lnTo>
                          <a:pt x="318" y="436"/>
                        </a:lnTo>
                        <a:lnTo>
                          <a:pt x="310" y="454"/>
                        </a:lnTo>
                        <a:lnTo>
                          <a:pt x="277" y="470"/>
                        </a:lnTo>
                        <a:lnTo>
                          <a:pt x="261" y="470"/>
                        </a:lnTo>
                        <a:lnTo>
                          <a:pt x="237" y="470"/>
                        </a:lnTo>
                        <a:lnTo>
                          <a:pt x="219" y="480"/>
                        </a:lnTo>
                        <a:lnTo>
                          <a:pt x="203" y="490"/>
                        </a:lnTo>
                        <a:lnTo>
                          <a:pt x="153" y="490"/>
                        </a:lnTo>
                        <a:lnTo>
                          <a:pt x="137" y="500"/>
                        </a:lnTo>
                        <a:lnTo>
                          <a:pt x="120" y="517"/>
                        </a:lnTo>
                        <a:lnTo>
                          <a:pt x="104" y="525"/>
                        </a:lnTo>
                        <a:lnTo>
                          <a:pt x="88" y="544"/>
                        </a:lnTo>
                        <a:lnTo>
                          <a:pt x="63" y="581"/>
                        </a:lnTo>
                        <a:lnTo>
                          <a:pt x="55" y="598"/>
                        </a:lnTo>
                        <a:lnTo>
                          <a:pt x="55" y="616"/>
                        </a:lnTo>
                        <a:lnTo>
                          <a:pt x="45" y="643"/>
                        </a:lnTo>
                        <a:lnTo>
                          <a:pt x="31" y="643"/>
                        </a:lnTo>
                        <a:lnTo>
                          <a:pt x="14" y="653"/>
                        </a:lnTo>
                        <a:lnTo>
                          <a:pt x="5" y="672"/>
                        </a:lnTo>
                        <a:lnTo>
                          <a:pt x="0" y="688"/>
                        </a:lnTo>
                        <a:lnTo>
                          <a:pt x="0" y="708"/>
                        </a:lnTo>
                        <a:lnTo>
                          <a:pt x="31" y="745"/>
                        </a:lnTo>
                        <a:lnTo>
                          <a:pt x="39" y="761"/>
                        </a:lnTo>
                        <a:lnTo>
                          <a:pt x="55" y="771"/>
                        </a:lnTo>
                        <a:lnTo>
                          <a:pt x="63" y="790"/>
                        </a:lnTo>
                        <a:lnTo>
                          <a:pt x="80" y="816"/>
                        </a:lnTo>
                        <a:lnTo>
                          <a:pt x="73" y="835"/>
                        </a:lnTo>
                        <a:lnTo>
                          <a:pt x="88" y="843"/>
                        </a:lnTo>
                        <a:lnTo>
                          <a:pt x="104" y="843"/>
                        </a:lnTo>
                        <a:lnTo>
                          <a:pt x="120" y="843"/>
                        </a:lnTo>
                        <a:lnTo>
                          <a:pt x="137" y="854"/>
                        </a:lnTo>
                        <a:lnTo>
                          <a:pt x="153" y="862"/>
                        </a:lnTo>
                        <a:lnTo>
                          <a:pt x="170" y="872"/>
                        </a:lnTo>
                        <a:lnTo>
                          <a:pt x="203" y="872"/>
                        </a:lnTo>
                        <a:lnTo>
                          <a:pt x="219" y="862"/>
                        </a:lnTo>
                        <a:lnTo>
                          <a:pt x="269" y="835"/>
                        </a:lnTo>
                        <a:lnTo>
                          <a:pt x="285" y="843"/>
                        </a:lnTo>
                        <a:lnTo>
                          <a:pt x="277" y="862"/>
                        </a:lnTo>
                        <a:lnTo>
                          <a:pt x="277" y="881"/>
                        </a:lnTo>
                        <a:lnTo>
                          <a:pt x="285" y="898"/>
                        </a:lnTo>
                        <a:lnTo>
                          <a:pt x="285" y="935"/>
                        </a:lnTo>
                        <a:lnTo>
                          <a:pt x="335" y="935"/>
                        </a:lnTo>
                        <a:lnTo>
                          <a:pt x="350" y="926"/>
                        </a:lnTo>
                        <a:lnTo>
                          <a:pt x="399" y="926"/>
                        </a:lnTo>
                        <a:lnTo>
                          <a:pt x="417" y="935"/>
                        </a:lnTo>
                        <a:lnTo>
                          <a:pt x="447" y="935"/>
                        </a:lnTo>
                        <a:lnTo>
                          <a:pt x="465" y="915"/>
                        </a:lnTo>
                        <a:lnTo>
                          <a:pt x="489" y="907"/>
                        </a:lnTo>
                        <a:lnTo>
                          <a:pt x="507" y="907"/>
                        </a:lnTo>
                        <a:lnTo>
                          <a:pt x="522" y="898"/>
                        </a:lnTo>
                        <a:lnTo>
                          <a:pt x="530" y="881"/>
                        </a:lnTo>
                        <a:lnTo>
                          <a:pt x="547" y="890"/>
                        </a:lnTo>
                        <a:lnTo>
                          <a:pt x="578" y="872"/>
                        </a:lnTo>
                        <a:lnTo>
                          <a:pt x="596" y="845"/>
                        </a:lnTo>
                        <a:lnTo>
                          <a:pt x="594" y="835"/>
                        </a:lnTo>
                        <a:lnTo>
                          <a:pt x="612" y="816"/>
                        </a:lnTo>
                        <a:lnTo>
                          <a:pt x="628" y="816"/>
                        </a:lnTo>
                        <a:lnTo>
                          <a:pt x="646" y="816"/>
                        </a:lnTo>
                        <a:lnTo>
                          <a:pt x="663" y="816"/>
                        </a:lnTo>
                        <a:lnTo>
                          <a:pt x="681" y="828"/>
                        </a:lnTo>
                        <a:lnTo>
                          <a:pt x="694" y="816"/>
                        </a:lnTo>
                        <a:lnTo>
                          <a:pt x="709" y="816"/>
                        </a:lnTo>
                        <a:lnTo>
                          <a:pt x="716" y="827"/>
                        </a:lnTo>
                        <a:lnTo>
                          <a:pt x="727" y="807"/>
                        </a:lnTo>
                        <a:lnTo>
                          <a:pt x="736" y="790"/>
                        </a:lnTo>
                        <a:lnTo>
                          <a:pt x="742" y="771"/>
                        </a:lnTo>
                        <a:lnTo>
                          <a:pt x="760" y="779"/>
                        </a:lnTo>
                        <a:lnTo>
                          <a:pt x="775" y="779"/>
                        </a:lnTo>
                        <a:lnTo>
                          <a:pt x="793" y="771"/>
                        </a:lnTo>
                        <a:lnTo>
                          <a:pt x="800" y="753"/>
                        </a:lnTo>
                        <a:lnTo>
                          <a:pt x="808" y="734"/>
                        </a:lnTo>
                        <a:lnTo>
                          <a:pt x="825" y="726"/>
                        </a:lnTo>
                        <a:lnTo>
                          <a:pt x="841" y="734"/>
                        </a:lnTo>
                        <a:lnTo>
                          <a:pt x="858" y="717"/>
                        </a:lnTo>
                        <a:lnTo>
                          <a:pt x="872" y="726"/>
                        </a:lnTo>
                        <a:lnTo>
                          <a:pt x="890" y="726"/>
                        </a:lnTo>
                        <a:lnTo>
                          <a:pt x="905" y="734"/>
                        </a:lnTo>
                        <a:lnTo>
                          <a:pt x="923" y="745"/>
                        </a:lnTo>
                        <a:lnTo>
                          <a:pt x="938" y="753"/>
                        </a:lnTo>
                        <a:lnTo>
                          <a:pt x="956" y="753"/>
                        </a:lnTo>
                        <a:lnTo>
                          <a:pt x="973" y="753"/>
                        </a:lnTo>
                        <a:lnTo>
                          <a:pt x="987" y="761"/>
                        </a:lnTo>
                        <a:lnTo>
                          <a:pt x="1086" y="761"/>
                        </a:lnTo>
                        <a:lnTo>
                          <a:pt x="1111" y="753"/>
                        </a:lnTo>
                        <a:lnTo>
                          <a:pt x="1135" y="753"/>
                        </a:lnTo>
                        <a:lnTo>
                          <a:pt x="1159" y="761"/>
                        </a:lnTo>
                        <a:lnTo>
                          <a:pt x="1176" y="761"/>
                        </a:lnTo>
                        <a:lnTo>
                          <a:pt x="1202" y="761"/>
                        </a:lnTo>
                        <a:lnTo>
                          <a:pt x="1226" y="753"/>
                        </a:lnTo>
                        <a:lnTo>
                          <a:pt x="1243" y="753"/>
                        </a:lnTo>
                        <a:lnTo>
                          <a:pt x="1250" y="745"/>
                        </a:lnTo>
                        <a:lnTo>
                          <a:pt x="1250" y="726"/>
                        </a:lnTo>
                        <a:lnTo>
                          <a:pt x="1278" y="672"/>
                        </a:lnTo>
                        <a:lnTo>
                          <a:pt x="1284" y="663"/>
                        </a:lnTo>
                        <a:lnTo>
                          <a:pt x="1258" y="625"/>
                        </a:lnTo>
                        <a:lnTo>
                          <a:pt x="1258" y="607"/>
                        </a:lnTo>
                        <a:lnTo>
                          <a:pt x="1406" y="300"/>
                        </a:lnTo>
                        <a:lnTo>
                          <a:pt x="1406" y="282"/>
                        </a:lnTo>
                        <a:lnTo>
                          <a:pt x="1382" y="290"/>
                        </a:lnTo>
                        <a:lnTo>
                          <a:pt x="1357" y="290"/>
                        </a:lnTo>
                        <a:lnTo>
                          <a:pt x="1341" y="282"/>
                        </a:lnTo>
                        <a:lnTo>
                          <a:pt x="1333" y="262"/>
                        </a:lnTo>
                        <a:lnTo>
                          <a:pt x="1325" y="253"/>
                        </a:lnTo>
                        <a:lnTo>
                          <a:pt x="1308" y="253"/>
                        </a:lnTo>
                        <a:lnTo>
                          <a:pt x="1291" y="253"/>
                        </a:lnTo>
                        <a:lnTo>
                          <a:pt x="1276" y="253"/>
                        </a:lnTo>
                        <a:lnTo>
                          <a:pt x="1250" y="245"/>
                        </a:lnTo>
                        <a:lnTo>
                          <a:pt x="1233" y="235"/>
                        </a:lnTo>
                        <a:lnTo>
                          <a:pt x="1233" y="219"/>
                        </a:lnTo>
                        <a:lnTo>
                          <a:pt x="1217" y="198"/>
                        </a:lnTo>
                        <a:lnTo>
                          <a:pt x="1211" y="182"/>
                        </a:lnTo>
                        <a:lnTo>
                          <a:pt x="1202" y="163"/>
                        </a:lnTo>
                        <a:lnTo>
                          <a:pt x="1193" y="144"/>
                        </a:lnTo>
                        <a:lnTo>
                          <a:pt x="1193" y="134"/>
                        </a:lnTo>
                      </a:path>
                    </a:pathLst>
                  </a:custGeom>
                  <a:grpFill/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64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112" y="2047"/>
                    <a:ext cx="708" cy="175"/>
                  </a:xfrm>
                  <a:custGeom>
                    <a:avLst/>
                    <a:gdLst>
                      <a:gd name="T0" fmla="*/ 1362 w 601"/>
                      <a:gd name="T1" fmla="*/ 437 h 139"/>
                      <a:gd name="T2" fmla="*/ 709 w 601"/>
                      <a:gd name="T3" fmla="*/ 171 h 139"/>
                      <a:gd name="T4" fmla="*/ 585 w 601"/>
                      <a:gd name="T5" fmla="*/ 171 h 139"/>
                      <a:gd name="T6" fmla="*/ 0 w 601"/>
                      <a:gd name="T7" fmla="*/ 0 h 1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01"/>
                      <a:gd name="T13" fmla="*/ 0 h 139"/>
                      <a:gd name="T14" fmla="*/ 601 w 601"/>
                      <a:gd name="T15" fmla="*/ 139 h 1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01" h="139">
                        <a:moveTo>
                          <a:pt x="600" y="138"/>
                        </a:moveTo>
                        <a:lnTo>
                          <a:pt x="312" y="54"/>
                        </a:lnTo>
                        <a:lnTo>
                          <a:pt x="258" y="54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65" name="AutoShape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9" y="1705"/>
                    <a:ext cx="63" cy="54"/>
                  </a:xfrm>
                  <a:prstGeom prst="roundRect">
                    <a:avLst>
                      <a:gd name="adj" fmla="val 12394"/>
                    </a:avLst>
                  </a:prstGeom>
                  <a:grp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pt-BR">
                      <a:latin typeface="Calibri" pitchFamily="34" charset="0"/>
                    </a:endParaRPr>
                  </a:p>
                </p:txBody>
              </p:sp>
              <p:sp>
                <p:nvSpPr>
                  <p:cNvPr id="66" name="Oval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89" y="1726"/>
                    <a:ext cx="22" cy="13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pt-BR">
                      <a:latin typeface="Calibri" pitchFamily="34" charset="0"/>
                    </a:endParaRPr>
                  </a:p>
                </p:txBody>
              </p:sp>
              <p:sp>
                <p:nvSpPr>
                  <p:cNvPr id="67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958" y="886"/>
                    <a:ext cx="571" cy="582"/>
                  </a:xfrm>
                  <a:custGeom>
                    <a:avLst/>
                    <a:gdLst>
                      <a:gd name="T0" fmla="*/ 1074 w 485"/>
                      <a:gd name="T1" fmla="*/ 1105 h 463"/>
                      <a:gd name="T2" fmla="*/ 1000 w 485"/>
                      <a:gd name="T3" fmla="*/ 1105 h 463"/>
                      <a:gd name="T4" fmla="*/ 925 w 485"/>
                      <a:gd name="T5" fmla="*/ 1105 h 463"/>
                      <a:gd name="T6" fmla="*/ 870 w 485"/>
                      <a:gd name="T7" fmla="*/ 1188 h 463"/>
                      <a:gd name="T8" fmla="*/ 816 w 485"/>
                      <a:gd name="T9" fmla="*/ 1273 h 463"/>
                      <a:gd name="T10" fmla="*/ 795 w 485"/>
                      <a:gd name="T11" fmla="*/ 1359 h 463"/>
                      <a:gd name="T12" fmla="*/ 718 w 485"/>
                      <a:gd name="T13" fmla="*/ 1305 h 463"/>
                      <a:gd name="T14" fmla="*/ 648 w 485"/>
                      <a:gd name="T15" fmla="*/ 1305 h 463"/>
                      <a:gd name="T16" fmla="*/ 596 w 485"/>
                      <a:gd name="T17" fmla="*/ 1392 h 463"/>
                      <a:gd name="T18" fmla="*/ 553 w 485"/>
                      <a:gd name="T19" fmla="*/ 1451 h 463"/>
                      <a:gd name="T20" fmla="*/ 479 w 485"/>
                      <a:gd name="T21" fmla="*/ 1392 h 463"/>
                      <a:gd name="T22" fmla="*/ 444 w 485"/>
                      <a:gd name="T23" fmla="*/ 1273 h 463"/>
                      <a:gd name="T24" fmla="*/ 444 w 485"/>
                      <a:gd name="T25" fmla="*/ 1161 h 463"/>
                      <a:gd name="T26" fmla="*/ 444 w 485"/>
                      <a:gd name="T27" fmla="*/ 1050 h 463"/>
                      <a:gd name="T28" fmla="*/ 393 w 485"/>
                      <a:gd name="T29" fmla="*/ 965 h 463"/>
                      <a:gd name="T30" fmla="*/ 346 w 485"/>
                      <a:gd name="T31" fmla="*/ 852 h 463"/>
                      <a:gd name="T32" fmla="*/ 314 w 485"/>
                      <a:gd name="T33" fmla="*/ 735 h 463"/>
                      <a:gd name="T34" fmla="*/ 277 w 485"/>
                      <a:gd name="T35" fmla="*/ 680 h 463"/>
                      <a:gd name="T36" fmla="*/ 258 w 485"/>
                      <a:gd name="T37" fmla="*/ 650 h 463"/>
                      <a:gd name="T38" fmla="*/ 140 w 485"/>
                      <a:gd name="T39" fmla="*/ 650 h 463"/>
                      <a:gd name="T40" fmla="*/ 75 w 485"/>
                      <a:gd name="T41" fmla="*/ 595 h 463"/>
                      <a:gd name="T42" fmla="*/ 93 w 485"/>
                      <a:gd name="T43" fmla="*/ 479 h 463"/>
                      <a:gd name="T44" fmla="*/ 93 w 485"/>
                      <a:gd name="T45" fmla="*/ 380 h 463"/>
                      <a:gd name="T46" fmla="*/ 0 w 485"/>
                      <a:gd name="T47" fmla="*/ 314 h 463"/>
                      <a:gd name="T48" fmla="*/ 67 w 485"/>
                      <a:gd name="T49" fmla="*/ 269 h 463"/>
                      <a:gd name="T50" fmla="*/ 144 w 485"/>
                      <a:gd name="T51" fmla="*/ 308 h 463"/>
                      <a:gd name="T52" fmla="*/ 220 w 485"/>
                      <a:gd name="T53" fmla="*/ 342 h 463"/>
                      <a:gd name="T54" fmla="*/ 296 w 485"/>
                      <a:gd name="T55" fmla="*/ 342 h 463"/>
                      <a:gd name="T56" fmla="*/ 370 w 485"/>
                      <a:gd name="T57" fmla="*/ 365 h 463"/>
                      <a:gd name="T58" fmla="*/ 444 w 485"/>
                      <a:gd name="T59" fmla="*/ 284 h 463"/>
                      <a:gd name="T60" fmla="*/ 496 w 485"/>
                      <a:gd name="T61" fmla="*/ 284 h 463"/>
                      <a:gd name="T62" fmla="*/ 573 w 485"/>
                      <a:gd name="T63" fmla="*/ 254 h 463"/>
                      <a:gd name="T64" fmla="*/ 646 w 485"/>
                      <a:gd name="T65" fmla="*/ 196 h 463"/>
                      <a:gd name="T66" fmla="*/ 718 w 485"/>
                      <a:gd name="T67" fmla="*/ 114 h 463"/>
                      <a:gd name="T68" fmla="*/ 779 w 485"/>
                      <a:gd name="T69" fmla="*/ 20 h 463"/>
                      <a:gd name="T70" fmla="*/ 852 w 485"/>
                      <a:gd name="T71" fmla="*/ 20 h 463"/>
                      <a:gd name="T72" fmla="*/ 867 w 485"/>
                      <a:gd name="T73" fmla="*/ 137 h 463"/>
                      <a:gd name="T74" fmla="*/ 943 w 485"/>
                      <a:gd name="T75" fmla="*/ 196 h 463"/>
                      <a:gd name="T76" fmla="*/ 925 w 485"/>
                      <a:gd name="T77" fmla="*/ 308 h 463"/>
                      <a:gd name="T78" fmla="*/ 890 w 485"/>
                      <a:gd name="T79" fmla="*/ 392 h 463"/>
                      <a:gd name="T80" fmla="*/ 890 w 485"/>
                      <a:gd name="T81" fmla="*/ 509 h 463"/>
                      <a:gd name="T82" fmla="*/ 867 w 485"/>
                      <a:gd name="T83" fmla="*/ 621 h 463"/>
                      <a:gd name="T84" fmla="*/ 943 w 485"/>
                      <a:gd name="T85" fmla="*/ 680 h 463"/>
                      <a:gd name="T86" fmla="*/ 943 w 485"/>
                      <a:gd name="T87" fmla="*/ 791 h 463"/>
                      <a:gd name="T88" fmla="*/ 1016 w 485"/>
                      <a:gd name="T89" fmla="*/ 852 h 463"/>
                      <a:gd name="T90" fmla="*/ 1074 w 485"/>
                      <a:gd name="T91" fmla="*/ 911 h 463"/>
                      <a:gd name="T92" fmla="*/ 1074 w 485"/>
                      <a:gd name="T93" fmla="*/ 994 h 463"/>
                      <a:gd name="T94" fmla="*/ 1095 w 485"/>
                      <a:gd name="T95" fmla="*/ 1050 h 463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485"/>
                      <a:gd name="T145" fmla="*/ 0 h 463"/>
                      <a:gd name="T146" fmla="*/ 485 w 485"/>
                      <a:gd name="T147" fmla="*/ 463 h 463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485" h="463">
                        <a:moveTo>
                          <a:pt x="484" y="334"/>
                        </a:moveTo>
                        <a:lnTo>
                          <a:pt x="475" y="352"/>
                        </a:lnTo>
                        <a:lnTo>
                          <a:pt x="458" y="352"/>
                        </a:lnTo>
                        <a:lnTo>
                          <a:pt x="442" y="352"/>
                        </a:lnTo>
                        <a:lnTo>
                          <a:pt x="426" y="352"/>
                        </a:lnTo>
                        <a:lnTo>
                          <a:pt x="409" y="352"/>
                        </a:lnTo>
                        <a:lnTo>
                          <a:pt x="393" y="362"/>
                        </a:lnTo>
                        <a:lnTo>
                          <a:pt x="385" y="379"/>
                        </a:lnTo>
                        <a:lnTo>
                          <a:pt x="377" y="397"/>
                        </a:lnTo>
                        <a:lnTo>
                          <a:pt x="361" y="406"/>
                        </a:lnTo>
                        <a:lnTo>
                          <a:pt x="367" y="424"/>
                        </a:lnTo>
                        <a:lnTo>
                          <a:pt x="352" y="433"/>
                        </a:lnTo>
                        <a:lnTo>
                          <a:pt x="337" y="433"/>
                        </a:lnTo>
                        <a:lnTo>
                          <a:pt x="318" y="416"/>
                        </a:lnTo>
                        <a:lnTo>
                          <a:pt x="303" y="416"/>
                        </a:lnTo>
                        <a:lnTo>
                          <a:pt x="286" y="416"/>
                        </a:lnTo>
                        <a:lnTo>
                          <a:pt x="269" y="424"/>
                        </a:lnTo>
                        <a:lnTo>
                          <a:pt x="263" y="444"/>
                        </a:lnTo>
                        <a:lnTo>
                          <a:pt x="254" y="462"/>
                        </a:lnTo>
                        <a:lnTo>
                          <a:pt x="245" y="462"/>
                        </a:lnTo>
                        <a:lnTo>
                          <a:pt x="230" y="451"/>
                        </a:lnTo>
                        <a:lnTo>
                          <a:pt x="212" y="444"/>
                        </a:lnTo>
                        <a:lnTo>
                          <a:pt x="196" y="424"/>
                        </a:lnTo>
                        <a:lnTo>
                          <a:pt x="196" y="406"/>
                        </a:lnTo>
                        <a:lnTo>
                          <a:pt x="203" y="388"/>
                        </a:lnTo>
                        <a:lnTo>
                          <a:pt x="196" y="370"/>
                        </a:lnTo>
                        <a:lnTo>
                          <a:pt x="196" y="352"/>
                        </a:lnTo>
                        <a:lnTo>
                          <a:pt x="196" y="334"/>
                        </a:lnTo>
                        <a:lnTo>
                          <a:pt x="188" y="317"/>
                        </a:lnTo>
                        <a:lnTo>
                          <a:pt x="174" y="308"/>
                        </a:lnTo>
                        <a:lnTo>
                          <a:pt x="153" y="287"/>
                        </a:lnTo>
                        <a:lnTo>
                          <a:pt x="153" y="271"/>
                        </a:lnTo>
                        <a:lnTo>
                          <a:pt x="147" y="252"/>
                        </a:lnTo>
                        <a:lnTo>
                          <a:pt x="139" y="234"/>
                        </a:lnTo>
                        <a:lnTo>
                          <a:pt x="139" y="216"/>
                        </a:lnTo>
                        <a:lnTo>
                          <a:pt x="122" y="216"/>
                        </a:lnTo>
                        <a:lnTo>
                          <a:pt x="121" y="216"/>
                        </a:lnTo>
                        <a:lnTo>
                          <a:pt x="114" y="207"/>
                        </a:lnTo>
                        <a:lnTo>
                          <a:pt x="78" y="209"/>
                        </a:lnTo>
                        <a:lnTo>
                          <a:pt x="62" y="207"/>
                        </a:lnTo>
                        <a:lnTo>
                          <a:pt x="41" y="202"/>
                        </a:lnTo>
                        <a:lnTo>
                          <a:pt x="33" y="189"/>
                        </a:lnTo>
                        <a:lnTo>
                          <a:pt x="32" y="171"/>
                        </a:lnTo>
                        <a:lnTo>
                          <a:pt x="41" y="153"/>
                        </a:lnTo>
                        <a:lnTo>
                          <a:pt x="49" y="134"/>
                        </a:lnTo>
                        <a:lnTo>
                          <a:pt x="41" y="121"/>
                        </a:lnTo>
                        <a:lnTo>
                          <a:pt x="19" y="105"/>
                        </a:lnTo>
                        <a:lnTo>
                          <a:pt x="0" y="100"/>
                        </a:lnTo>
                        <a:lnTo>
                          <a:pt x="0" y="87"/>
                        </a:lnTo>
                        <a:lnTo>
                          <a:pt x="30" y="85"/>
                        </a:lnTo>
                        <a:lnTo>
                          <a:pt x="49" y="91"/>
                        </a:lnTo>
                        <a:lnTo>
                          <a:pt x="64" y="98"/>
                        </a:lnTo>
                        <a:lnTo>
                          <a:pt x="81" y="98"/>
                        </a:lnTo>
                        <a:lnTo>
                          <a:pt x="98" y="109"/>
                        </a:lnTo>
                        <a:lnTo>
                          <a:pt x="114" y="109"/>
                        </a:lnTo>
                        <a:lnTo>
                          <a:pt x="131" y="109"/>
                        </a:lnTo>
                        <a:lnTo>
                          <a:pt x="146" y="116"/>
                        </a:lnTo>
                        <a:lnTo>
                          <a:pt x="164" y="116"/>
                        </a:lnTo>
                        <a:lnTo>
                          <a:pt x="180" y="98"/>
                        </a:lnTo>
                        <a:lnTo>
                          <a:pt x="196" y="91"/>
                        </a:lnTo>
                        <a:lnTo>
                          <a:pt x="203" y="91"/>
                        </a:lnTo>
                        <a:lnTo>
                          <a:pt x="219" y="91"/>
                        </a:lnTo>
                        <a:lnTo>
                          <a:pt x="238" y="81"/>
                        </a:lnTo>
                        <a:lnTo>
                          <a:pt x="254" y="81"/>
                        </a:lnTo>
                        <a:lnTo>
                          <a:pt x="269" y="71"/>
                        </a:lnTo>
                        <a:lnTo>
                          <a:pt x="285" y="63"/>
                        </a:lnTo>
                        <a:lnTo>
                          <a:pt x="303" y="44"/>
                        </a:lnTo>
                        <a:lnTo>
                          <a:pt x="318" y="36"/>
                        </a:lnTo>
                        <a:lnTo>
                          <a:pt x="334" y="27"/>
                        </a:lnTo>
                        <a:lnTo>
                          <a:pt x="344" y="6"/>
                        </a:lnTo>
                        <a:lnTo>
                          <a:pt x="360" y="0"/>
                        </a:lnTo>
                        <a:lnTo>
                          <a:pt x="376" y="6"/>
                        </a:lnTo>
                        <a:lnTo>
                          <a:pt x="376" y="27"/>
                        </a:lnTo>
                        <a:lnTo>
                          <a:pt x="383" y="44"/>
                        </a:lnTo>
                        <a:lnTo>
                          <a:pt x="400" y="44"/>
                        </a:lnTo>
                        <a:lnTo>
                          <a:pt x="417" y="63"/>
                        </a:lnTo>
                        <a:lnTo>
                          <a:pt x="417" y="81"/>
                        </a:lnTo>
                        <a:lnTo>
                          <a:pt x="409" y="98"/>
                        </a:lnTo>
                        <a:lnTo>
                          <a:pt x="409" y="116"/>
                        </a:lnTo>
                        <a:lnTo>
                          <a:pt x="393" y="125"/>
                        </a:lnTo>
                        <a:lnTo>
                          <a:pt x="383" y="144"/>
                        </a:lnTo>
                        <a:lnTo>
                          <a:pt x="393" y="162"/>
                        </a:lnTo>
                        <a:lnTo>
                          <a:pt x="383" y="180"/>
                        </a:lnTo>
                        <a:lnTo>
                          <a:pt x="383" y="198"/>
                        </a:lnTo>
                        <a:lnTo>
                          <a:pt x="400" y="216"/>
                        </a:lnTo>
                        <a:lnTo>
                          <a:pt x="417" y="216"/>
                        </a:lnTo>
                        <a:lnTo>
                          <a:pt x="417" y="234"/>
                        </a:lnTo>
                        <a:lnTo>
                          <a:pt x="417" y="252"/>
                        </a:lnTo>
                        <a:lnTo>
                          <a:pt x="433" y="271"/>
                        </a:lnTo>
                        <a:lnTo>
                          <a:pt x="449" y="271"/>
                        </a:lnTo>
                        <a:lnTo>
                          <a:pt x="467" y="281"/>
                        </a:lnTo>
                        <a:lnTo>
                          <a:pt x="475" y="290"/>
                        </a:lnTo>
                        <a:lnTo>
                          <a:pt x="483" y="308"/>
                        </a:lnTo>
                        <a:lnTo>
                          <a:pt x="475" y="317"/>
                        </a:lnTo>
                        <a:lnTo>
                          <a:pt x="483" y="334"/>
                        </a:lnTo>
                        <a:lnTo>
                          <a:pt x="484" y="334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68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813" y="2060"/>
                    <a:ext cx="649" cy="495"/>
                  </a:xfrm>
                  <a:custGeom>
                    <a:avLst/>
                    <a:gdLst>
                      <a:gd name="T0" fmla="*/ 1142 w 550"/>
                      <a:gd name="T1" fmla="*/ 1185 h 393"/>
                      <a:gd name="T2" fmla="*/ 1181 w 550"/>
                      <a:gd name="T3" fmla="*/ 1095 h 393"/>
                      <a:gd name="T4" fmla="*/ 1235 w 550"/>
                      <a:gd name="T5" fmla="*/ 1040 h 393"/>
                      <a:gd name="T6" fmla="*/ 1258 w 550"/>
                      <a:gd name="T7" fmla="*/ 918 h 393"/>
                      <a:gd name="T8" fmla="*/ 1217 w 550"/>
                      <a:gd name="T9" fmla="*/ 806 h 393"/>
                      <a:gd name="T10" fmla="*/ 1235 w 550"/>
                      <a:gd name="T11" fmla="*/ 691 h 393"/>
                      <a:gd name="T12" fmla="*/ 1166 w 550"/>
                      <a:gd name="T13" fmla="*/ 691 h 393"/>
                      <a:gd name="T14" fmla="*/ 1106 w 550"/>
                      <a:gd name="T15" fmla="*/ 661 h 393"/>
                      <a:gd name="T16" fmla="*/ 1031 w 550"/>
                      <a:gd name="T17" fmla="*/ 601 h 393"/>
                      <a:gd name="T18" fmla="*/ 955 w 550"/>
                      <a:gd name="T19" fmla="*/ 521 h 393"/>
                      <a:gd name="T20" fmla="*/ 955 w 550"/>
                      <a:gd name="T21" fmla="*/ 403 h 393"/>
                      <a:gd name="T22" fmla="*/ 955 w 550"/>
                      <a:gd name="T23" fmla="*/ 283 h 393"/>
                      <a:gd name="T24" fmla="*/ 937 w 550"/>
                      <a:gd name="T25" fmla="*/ 171 h 393"/>
                      <a:gd name="T26" fmla="*/ 897 w 550"/>
                      <a:gd name="T27" fmla="*/ 136 h 393"/>
                      <a:gd name="T28" fmla="*/ 827 w 550"/>
                      <a:gd name="T29" fmla="*/ 115 h 393"/>
                      <a:gd name="T30" fmla="*/ 748 w 550"/>
                      <a:gd name="T31" fmla="*/ 86 h 393"/>
                      <a:gd name="T32" fmla="*/ 673 w 550"/>
                      <a:gd name="T33" fmla="*/ 25 h 393"/>
                      <a:gd name="T34" fmla="*/ 602 w 550"/>
                      <a:gd name="T35" fmla="*/ 0 h 393"/>
                      <a:gd name="T36" fmla="*/ 524 w 550"/>
                      <a:gd name="T37" fmla="*/ 25 h 393"/>
                      <a:gd name="T38" fmla="*/ 466 w 550"/>
                      <a:gd name="T39" fmla="*/ 115 h 393"/>
                      <a:gd name="T40" fmla="*/ 417 w 550"/>
                      <a:gd name="T41" fmla="*/ 200 h 393"/>
                      <a:gd name="T42" fmla="*/ 339 w 550"/>
                      <a:gd name="T43" fmla="*/ 171 h 393"/>
                      <a:gd name="T44" fmla="*/ 299 w 550"/>
                      <a:gd name="T45" fmla="*/ 283 h 393"/>
                      <a:gd name="T46" fmla="*/ 263 w 550"/>
                      <a:gd name="T47" fmla="*/ 314 h 393"/>
                      <a:gd name="T48" fmla="*/ 201 w 550"/>
                      <a:gd name="T49" fmla="*/ 353 h 393"/>
                      <a:gd name="T50" fmla="*/ 111 w 550"/>
                      <a:gd name="T51" fmla="*/ 314 h 393"/>
                      <a:gd name="T52" fmla="*/ 39 w 550"/>
                      <a:gd name="T53" fmla="*/ 314 h 393"/>
                      <a:gd name="T54" fmla="*/ 0 w 550"/>
                      <a:gd name="T55" fmla="*/ 408 h 393"/>
                      <a:gd name="T56" fmla="*/ 126 w 550"/>
                      <a:gd name="T57" fmla="*/ 383 h 393"/>
                      <a:gd name="T58" fmla="*/ 202 w 550"/>
                      <a:gd name="T59" fmla="*/ 390 h 393"/>
                      <a:gd name="T60" fmla="*/ 225 w 550"/>
                      <a:gd name="T61" fmla="*/ 436 h 393"/>
                      <a:gd name="T62" fmla="*/ 245 w 550"/>
                      <a:gd name="T63" fmla="*/ 552 h 393"/>
                      <a:gd name="T64" fmla="*/ 245 w 550"/>
                      <a:gd name="T65" fmla="*/ 661 h 393"/>
                      <a:gd name="T66" fmla="*/ 263 w 550"/>
                      <a:gd name="T67" fmla="*/ 778 h 393"/>
                      <a:gd name="T68" fmla="*/ 339 w 550"/>
                      <a:gd name="T69" fmla="*/ 918 h 393"/>
                      <a:gd name="T70" fmla="*/ 417 w 550"/>
                      <a:gd name="T71" fmla="*/ 980 h 393"/>
                      <a:gd name="T72" fmla="*/ 505 w 550"/>
                      <a:gd name="T73" fmla="*/ 1009 h 393"/>
                      <a:gd name="T74" fmla="*/ 583 w 550"/>
                      <a:gd name="T75" fmla="*/ 1009 h 393"/>
                      <a:gd name="T76" fmla="*/ 657 w 550"/>
                      <a:gd name="T77" fmla="*/ 1040 h 393"/>
                      <a:gd name="T78" fmla="*/ 748 w 550"/>
                      <a:gd name="T79" fmla="*/ 1095 h 393"/>
                      <a:gd name="T80" fmla="*/ 827 w 550"/>
                      <a:gd name="T81" fmla="*/ 1125 h 393"/>
                      <a:gd name="T82" fmla="*/ 897 w 550"/>
                      <a:gd name="T83" fmla="*/ 1214 h 393"/>
                      <a:gd name="T84" fmla="*/ 977 w 550"/>
                      <a:gd name="T85" fmla="*/ 1242 h 393"/>
                      <a:gd name="T86" fmla="*/ 1053 w 550"/>
                      <a:gd name="T87" fmla="*/ 1214 h 393"/>
                      <a:gd name="T88" fmla="*/ 1106 w 550"/>
                      <a:gd name="T89" fmla="*/ 1242 h 393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550"/>
                      <a:gd name="T136" fmla="*/ 0 h 393"/>
                      <a:gd name="T137" fmla="*/ 550 w 550"/>
                      <a:gd name="T138" fmla="*/ 393 h 393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550" h="393">
                        <a:moveTo>
                          <a:pt x="483" y="392"/>
                        </a:moveTo>
                        <a:lnTo>
                          <a:pt x="499" y="374"/>
                        </a:lnTo>
                        <a:lnTo>
                          <a:pt x="509" y="355"/>
                        </a:lnTo>
                        <a:lnTo>
                          <a:pt x="516" y="345"/>
                        </a:lnTo>
                        <a:lnTo>
                          <a:pt x="523" y="336"/>
                        </a:lnTo>
                        <a:lnTo>
                          <a:pt x="540" y="329"/>
                        </a:lnTo>
                        <a:lnTo>
                          <a:pt x="549" y="310"/>
                        </a:lnTo>
                        <a:lnTo>
                          <a:pt x="549" y="290"/>
                        </a:lnTo>
                        <a:lnTo>
                          <a:pt x="540" y="273"/>
                        </a:lnTo>
                        <a:lnTo>
                          <a:pt x="532" y="254"/>
                        </a:lnTo>
                        <a:lnTo>
                          <a:pt x="532" y="236"/>
                        </a:lnTo>
                        <a:lnTo>
                          <a:pt x="540" y="218"/>
                        </a:lnTo>
                        <a:lnTo>
                          <a:pt x="523" y="218"/>
                        </a:lnTo>
                        <a:lnTo>
                          <a:pt x="509" y="218"/>
                        </a:lnTo>
                        <a:lnTo>
                          <a:pt x="499" y="199"/>
                        </a:lnTo>
                        <a:lnTo>
                          <a:pt x="483" y="209"/>
                        </a:lnTo>
                        <a:lnTo>
                          <a:pt x="466" y="199"/>
                        </a:lnTo>
                        <a:lnTo>
                          <a:pt x="451" y="190"/>
                        </a:lnTo>
                        <a:lnTo>
                          <a:pt x="434" y="181"/>
                        </a:lnTo>
                        <a:lnTo>
                          <a:pt x="417" y="164"/>
                        </a:lnTo>
                        <a:lnTo>
                          <a:pt x="409" y="145"/>
                        </a:lnTo>
                        <a:lnTo>
                          <a:pt x="417" y="127"/>
                        </a:lnTo>
                        <a:lnTo>
                          <a:pt x="427" y="110"/>
                        </a:lnTo>
                        <a:lnTo>
                          <a:pt x="417" y="90"/>
                        </a:lnTo>
                        <a:lnTo>
                          <a:pt x="409" y="72"/>
                        </a:lnTo>
                        <a:lnTo>
                          <a:pt x="409" y="54"/>
                        </a:lnTo>
                        <a:lnTo>
                          <a:pt x="409" y="43"/>
                        </a:lnTo>
                        <a:lnTo>
                          <a:pt x="392" y="43"/>
                        </a:lnTo>
                        <a:lnTo>
                          <a:pt x="377" y="36"/>
                        </a:lnTo>
                        <a:lnTo>
                          <a:pt x="361" y="36"/>
                        </a:lnTo>
                        <a:lnTo>
                          <a:pt x="343" y="36"/>
                        </a:lnTo>
                        <a:lnTo>
                          <a:pt x="327" y="27"/>
                        </a:lnTo>
                        <a:lnTo>
                          <a:pt x="310" y="17"/>
                        </a:lnTo>
                        <a:lnTo>
                          <a:pt x="294" y="8"/>
                        </a:lnTo>
                        <a:lnTo>
                          <a:pt x="276" y="8"/>
                        </a:lnTo>
                        <a:lnTo>
                          <a:pt x="263" y="0"/>
                        </a:lnTo>
                        <a:lnTo>
                          <a:pt x="244" y="17"/>
                        </a:lnTo>
                        <a:lnTo>
                          <a:pt x="229" y="8"/>
                        </a:lnTo>
                        <a:lnTo>
                          <a:pt x="212" y="17"/>
                        </a:lnTo>
                        <a:lnTo>
                          <a:pt x="204" y="36"/>
                        </a:lnTo>
                        <a:lnTo>
                          <a:pt x="198" y="54"/>
                        </a:lnTo>
                        <a:lnTo>
                          <a:pt x="181" y="63"/>
                        </a:lnTo>
                        <a:lnTo>
                          <a:pt x="165" y="63"/>
                        </a:lnTo>
                        <a:lnTo>
                          <a:pt x="148" y="54"/>
                        </a:lnTo>
                        <a:lnTo>
                          <a:pt x="141" y="72"/>
                        </a:lnTo>
                        <a:lnTo>
                          <a:pt x="130" y="90"/>
                        </a:lnTo>
                        <a:lnTo>
                          <a:pt x="121" y="110"/>
                        </a:lnTo>
                        <a:lnTo>
                          <a:pt x="115" y="99"/>
                        </a:lnTo>
                        <a:lnTo>
                          <a:pt x="98" y="99"/>
                        </a:lnTo>
                        <a:lnTo>
                          <a:pt x="87" y="111"/>
                        </a:lnTo>
                        <a:lnTo>
                          <a:pt x="67" y="99"/>
                        </a:lnTo>
                        <a:lnTo>
                          <a:pt x="49" y="99"/>
                        </a:lnTo>
                        <a:lnTo>
                          <a:pt x="34" y="99"/>
                        </a:lnTo>
                        <a:lnTo>
                          <a:pt x="17" y="99"/>
                        </a:lnTo>
                        <a:lnTo>
                          <a:pt x="0" y="118"/>
                        </a:lnTo>
                        <a:lnTo>
                          <a:pt x="0" y="129"/>
                        </a:lnTo>
                        <a:lnTo>
                          <a:pt x="36" y="126"/>
                        </a:lnTo>
                        <a:lnTo>
                          <a:pt x="55" y="121"/>
                        </a:lnTo>
                        <a:lnTo>
                          <a:pt x="68" y="121"/>
                        </a:lnTo>
                        <a:lnTo>
                          <a:pt x="88" y="123"/>
                        </a:lnTo>
                        <a:lnTo>
                          <a:pt x="97" y="128"/>
                        </a:lnTo>
                        <a:lnTo>
                          <a:pt x="98" y="137"/>
                        </a:lnTo>
                        <a:lnTo>
                          <a:pt x="98" y="156"/>
                        </a:lnTo>
                        <a:lnTo>
                          <a:pt x="107" y="174"/>
                        </a:lnTo>
                        <a:lnTo>
                          <a:pt x="107" y="190"/>
                        </a:lnTo>
                        <a:lnTo>
                          <a:pt x="107" y="209"/>
                        </a:lnTo>
                        <a:lnTo>
                          <a:pt x="107" y="227"/>
                        </a:lnTo>
                        <a:lnTo>
                          <a:pt x="115" y="246"/>
                        </a:lnTo>
                        <a:lnTo>
                          <a:pt x="130" y="273"/>
                        </a:lnTo>
                        <a:lnTo>
                          <a:pt x="148" y="290"/>
                        </a:lnTo>
                        <a:lnTo>
                          <a:pt x="165" y="301"/>
                        </a:lnTo>
                        <a:lnTo>
                          <a:pt x="181" y="310"/>
                        </a:lnTo>
                        <a:lnTo>
                          <a:pt x="198" y="318"/>
                        </a:lnTo>
                        <a:lnTo>
                          <a:pt x="221" y="318"/>
                        </a:lnTo>
                        <a:lnTo>
                          <a:pt x="237" y="318"/>
                        </a:lnTo>
                        <a:lnTo>
                          <a:pt x="255" y="318"/>
                        </a:lnTo>
                        <a:lnTo>
                          <a:pt x="270" y="318"/>
                        </a:lnTo>
                        <a:lnTo>
                          <a:pt x="287" y="329"/>
                        </a:lnTo>
                        <a:lnTo>
                          <a:pt x="303" y="336"/>
                        </a:lnTo>
                        <a:lnTo>
                          <a:pt x="327" y="345"/>
                        </a:lnTo>
                        <a:lnTo>
                          <a:pt x="343" y="345"/>
                        </a:lnTo>
                        <a:lnTo>
                          <a:pt x="361" y="355"/>
                        </a:lnTo>
                        <a:lnTo>
                          <a:pt x="377" y="374"/>
                        </a:lnTo>
                        <a:lnTo>
                          <a:pt x="392" y="383"/>
                        </a:lnTo>
                        <a:lnTo>
                          <a:pt x="409" y="392"/>
                        </a:lnTo>
                        <a:lnTo>
                          <a:pt x="427" y="392"/>
                        </a:lnTo>
                        <a:lnTo>
                          <a:pt x="441" y="383"/>
                        </a:lnTo>
                        <a:lnTo>
                          <a:pt x="460" y="383"/>
                        </a:lnTo>
                        <a:lnTo>
                          <a:pt x="474" y="392"/>
                        </a:lnTo>
                        <a:lnTo>
                          <a:pt x="483" y="392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69" name="Freeform 29"/>
                  <p:cNvSpPr>
                    <a:spLocks noChangeAspect="1"/>
                  </p:cNvSpPr>
                  <p:nvPr/>
                </p:nvSpPr>
                <p:spPr bwMode="auto">
                  <a:xfrm>
                    <a:off x="1914" y="968"/>
                    <a:ext cx="464" cy="468"/>
                  </a:xfrm>
                  <a:custGeom>
                    <a:avLst/>
                    <a:gdLst>
                      <a:gd name="T0" fmla="*/ 21 w 394"/>
                      <a:gd name="T1" fmla="*/ 416 h 372"/>
                      <a:gd name="T2" fmla="*/ 91 w 394"/>
                      <a:gd name="T3" fmla="*/ 448 h 372"/>
                      <a:gd name="T4" fmla="*/ 166 w 394"/>
                      <a:gd name="T5" fmla="*/ 448 h 372"/>
                      <a:gd name="T6" fmla="*/ 240 w 394"/>
                      <a:gd name="T7" fmla="*/ 416 h 372"/>
                      <a:gd name="T8" fmla="*/ 317 w 394"/>
                      <a:gd name="T9" fmla="*/ 448 h 372"/>
                      <a:gd name="T10" fmla="*/ 390 w 394"/>
                      <a:gd name="T11" fmla="*/ 416 h 372"/>
                      <a:gd name="T12" fmla="*/ 443 w 394"/>
                      <a:gd name="T13" fmla="*/ 366 h 372"/>
                      <a:gd name="T14" fmla="*/ 485 w 394"/>
                      <a:gd name="T15" fmla="*/ 249 h 372"/>
                      <a:gd name="T16" fmla="*/ 502 w 394"/>
                      <a:gd name="T17" fmla="*/ 137 h 372"/>
                      <a:gd name="T18" fmla="*/ 576 w 394"/>
                      <a:gd name="T19" fmla="*/ 84 h 372"/>
                      <a:gd name="T20" fmla="*/ 604 w 394"/>
                      <a:gd name="T21" fmla="*/ 0 h 372"/>
                      <a:gd name="T22" fmla="*/ 669 w 394"/>
                      <a:gd name="T23" fmla="*/ 84 h 372"/>
                      <a:gd name="T24" fmla="*/ 702 w 394"/>
                      <a:gd name="T25" fmla="*/ 192 h 372"/>
                      <a:gd name="T26" fmla="*/ 702 w 394"/>
                      <a:gd name="T27" fmla="*/ 304 h 372"/>
                      <a:gd name="T28" fmla="*/ 740 w 394"/>
                      <a:gd name="T29" fmla="*/ 416 h 372"/>
                      <a:gd name="T30" fmla="*/ 798 w 394"/>
                      <a:gd name="T31" fmla="*/ 533 h 372"/>
                      <a:gd name="T32" fmla="*/ 867 w 394"/>
                      <a:gd name="T33" fmla="*/ 564 h 372"/>
                      <a:gd name="T34" fmla="*/ 867 w 394"/>
                      <a:gd name="T35" fmla="*/ 681 h 372"/>
                      <a:gd name="T36" fmla="*/ 834 w 394"/>
                      <a:gd name="T37" fmla="*/ 761 h 372"/>
                      <a:gd name="T38" fmla="*/ 760 w 394"/>
                      <a:gd name="T39" fmla="*/ 844 h 372"/>
                      <a:gd name="T40" fmla="*/ 687 w 394"/>
                      <a:gd name="T41" fmla="*/ 932 h 372"/>
                      <a:gd name="T42" fmla="*/ 627 w 394"/>
                      <a:gd name="T43" fmla="*/ 1018 h 372"/>
                      <a:gd name="T44" fmla="*/ 595 w 394"/>
                      <a:gd name="T45" fmla="*/ 1103 h 372"/>
                      <a:gd name="T46" fmla="*/ 518 w 394"/>
                      <a:gd name="T47" fmla="*/ 1171 h 372"/>
                      <a:gd name="T48" fmla="*/ 443 w 394"/>
                      <a:gd name="T49" fmla="*/ 1103 h 372"/>
                      <a:gd name="T50" fmla="*/ 405 w 394"/>
                      <a:gd name="T51" fmla="*/ 989 h 372"/>
                      <a:gd name="T52" fmla="*/ 331 w 394"/>
                      <a:gd name="T53" fmla="*/ 903 h 372"/>
                      <a:gd name="T54" fmla="*/ 331 w 394"/>
                      <a:gd name="T55" fmla="*/ 793 h 372"/>
                      <a:gd name="T56" fmla="*/ 258 w 394"/>
                      <a:gd name="T57" fmla="*/ 710 h 372"/>
                      <a:gd name="T58" fmla="*/ 205 w 394"/>
                      <a:gd name="T59" fmla="*/ 649 h 372"/>
                      <a:gd name="T60" fmla="*/ 150 w 394"/>
                      <a:gd name="T61" fmla="*/ 585 h 372"/>
                      <a:gd name="T62" fmla="*/ 75 w 394"/>
                      <a:gd name="T63" fmla="*/ 533 h 372"/>
                      <a:gd name="T64" fmla="*/ 39 w 394"/>
                      <a:gd name="T65" fmla="*/ 478 h 372"/>
                      <a:gd name="T66" fmla="*/ 0 w 394"/>
                      <a:gd name="T67" fmla="*/ 416 h 372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94"/>
                      <a:gd name="T103" fmla="*/ 0 h 372"/>
                      <a:gd name="T104" fmla="*/ 394 w 394"/>
                      <a:gd name="T105" fmla="*/ 372 h 372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94" h="372">
                        <a:moveTo>
                          <a:pt x="0" y="132"/>
                        </a:moveTo>
                        <a:lnTo>
                          <a:pt x="9" y="132"/>
                        </a:lnTo>
                        <a:lnTo>
                          <a:pt x="25" y="132"/>
                        </a:lnTo>
                        <a:lnTo>
                          <a:pt x="40" y="142"/>
                        </a:lnTo>
                        <a:lnTo>
                          <a:pt x="59" y="142"/>
                        </a:lnTo>
                        <a:lnTo>
                          <a:pt x="74" y="142"/>
                        </a:lnTo>
                        <a:lnTo>
                          <a:pt x="91" y="132"/>
                        </a:lnTo>
                        <a:lnTo>
                          <a:pt x="106" y="132"/>
                        </a:lnTo>
                        <a:lnTo>
                          <a:pt x="123" y="132"/>
                        </a:lnTo>
                        <a:lnTo>
                          <a:pt x="140" y="142"/>
                        </a:lnTo>
                        <a:lnTo>
                          <a:pt x="157" y="142"/>
                        </a:lnTo>
                        <a:lnTo>
                          <a:pt x="172" y="132"/>
                        </a:lnTo>
                        <a:lnTo>
                          <a:pt x="189" y="132"/>
                        </a:lnTo>
                        <a:lnTo>
                          <a:pt x="195" y="116"/>
                        </a:lnTo>
                        <a:lnTo>
                          <a:pt x="207" y="97"/>
                        </a:lnTo>
                        <a:lnTo>
                          <a:pt x="214" y="79"/>
                        </a:lnTo>
                        <a:lnTo>
                          <a:pt x="222" y="61"/>
                        </a:lnTo>
                        <a:lnTo>
                          <a:pt x="222" y="44"/>
                        </a:lnTo>
                        <a:lnTo>
                          <a:pt x="238" y="26"/>
                        </a:lnTo>
                        <a:lnTo>
                          <a:pt x="254" y="26"/>
                        </a:lnTo>
                        <a:lnTo>
                          <a:pt x="254" y="6"/>
                        </a:lnTo>
                        <a:lnTo>
                          <a:pt x="267" y="0"/>
                        </a:lnTo>
                        <a:lnTo>
                          <a:pt x="288" y="6"/>
                        </a:lnTo>
                        <a:lnTo>
                          <a:pt x="295" y="26"/>
                        </a:lnTo>
                        <a:lnTo>
                          <a:pt x="303" y="44"/>
                        </a:lnTo>
                        <a:lnTo>
                          <a:pt x="310" y="61"/>
                        </a:lnTo>
                        <a:lnTo>
                          <a:pt x="310" y="79"/>
                        </a:lnTo>
                        <a:lnTo>
                          <a:pt x="310" y="97"/>
                        </a:lnTo>
                        <a:lnTo>
                          <a:pt x="319" y="116"/>
                        </a:lnTo>
                        <a:lnTo>
                          <a:pt x="327" y="132"/>
                        </a:lnTo>
                        <a:lnTo>
                          <a:pt x="335" y="152"/>
                        </a:lnTo>
                        <a:lnTo>
                          <a:pt x="352" y="169"/>
                        </a:lnTo>
                        <a:lnTo>
                          <a:pt x="368" y="169"/>
                        </a:lnTo>
                        <a:lnTo>
                          <a:pt x="383" y="179"/>
                        </a:lnTo>
                        <a:lnTo>
                          <a:pt x="393" y="197"/>
                        </a:lnTo>
                        <a:lnTo>
                          <a:pt x="383" y="216"/>
                        </a:lnTo>
                        <a:lnTo>
                          <a:pt x="383" y="233"/>
                        </a:lnTo>
                        <a:lnTo>
                          <a:pt x="368" y="242"/>
                        </a:lnTo>
                        <a:lnTo>
                          <a:pt x="352" y="251"/>
                        </a:lnTo>
                        <a:lnTo>
                          <a:pt x="335" y="268"/>
                        </a:lnTo>
                        <a:lnTo>
                          <a:pt x="319" y="287"/>
                        </a:lnTo>
                        <a:lnTo>
                          <a:pt x="303" y="296"/>
                        </a:lnTo>
                        <a:lnTo>
                          <a:pt x="295" y="314"/>
                        </a:lnTo>
                        <a:lnTo>
                          <a:pt x="277" y="323"/>
                        </a:lnTo>
                        <a:lnTo>
                          <a:pt x="262" y="332"/>
                        </a:lnTo>
                        <a:lnTo>
                          <a:pt x="262" y="350"/>
                        </a:lnTo>
                        <a:lnTo>
                          <a:pt x="246" y="360"/>
                        </a:lnTo>
                        <a:lnTo>
                          <a:pt x="229" y="371"/>
                        </a:lnTo>
                        <a:lnTo>
                          <a:pt x="214" y="371"/>
                        </a:lnTo>
                        <a:lnTo>
                          <a:pt x="195" y="350"/>
                        </a:lnTo>
                        <a:lnTo>
                          <a:pt x="189" y="332"/>
                        </a:lnTo>
                        <a:lnTo>
                          <a:pt x="179" y="314"/>
                        </a:lnTo>
                        <a:lnTo>
                          <a:pt x="164" y="305"/>
                        </a:lnTo>
                        <a:lnTo>
                          <a:pt x="146" y="287"/>
                        </a:lnTo>
                        <a:lnTo>
                          <a:pt x="146" y="268"/>
                        </a:lnTo>
                        <a:lnTo>
                          <a:pt x="146" y="251"/>
                        </a:lnTo>
                        <a:lnTo>
                          <a:pt x="132" y="242"/>
                        </a:lnTo>
                        <a:lnTo>
                          <a:pt x="114" y="225"/>
                        </a:lnTo>
                        <a:lnTo>
                          <a:pt x="106" y="206"/>
                        </a:lnTo>
                        <a:lnTo>
                          <a:pt x="91" y="206"/>
                        </a:lnTo>
                        <a:lnTo>
                          <a:pt x="82" y="186"/>
                        </a:lnTo>
                        <a:lnTo>
                          <a:pt x="66" y="186"/>
                        </a:lnTo>
                        <a:lnTo>
                          <a:pt x="49" y="179"/>
                        </a:lnTo>
                        <a:lnTo>
                          <a:pt x="33" y="169"/>
                        </a:lnTo>
                        <a:lnTo>
                          <a:pt x="17" y="169"/>
                        </a:lnTo>
                        <a:lnTo>
                          <a:pt x="17" y="152"/>
                        </a:lnTo>
                        <a:lnTo>
                          <a:pt x="6" y="132"/>
                        </a:lnTo>
                        <a:lnTo>
                          <a:pt x="0" y="132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70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1293" y="2004"/>
                    <a:ext cx="1061" cy="902"/>
                  </a:xfrm>
                  <a:custGeom>
                    <a:avLst/>
                    <a:gdLst>
                      <a:gd name="T0" fmla="*/ 582 w 900"/>
                      <a:gd name="T1" fmla="*/ 114 h 717"/>
                      <a:gd name="T2" fmla="*/ 543 w 900"/>
                      <a:gd name="T3" fmla="*/ 253 h 717"/>
                      <a:gd name="T4" fmla="*/ 394 w 900"/>
                      <a:gd name="T5" fmla="*/ 281 h 717"/>
                      <a:gd name="T6" fmla="*/ 246 w 900"/>
                      <a:gd name="T7" fmla="*/ 253 h 717"/>
                      <a:gd name="T8" fmla="*/ 93 w 900"/>
                      <a:gd name="T9" fmla="*/ 281 h 717"/>
                      <a:gd name="T10" fmla="*/ 0 w 900"/>
                      <a:gd name="T11" fmla="*/ 281 h 717"/>
                      <a:gd name="T12" fmla="*/ 1 w 900"/>
                      <a:gd name="T13" fmla="*/ 370 h 717"/>
                      <a:gd name="T14" fmla="*/ 21 w 900"/>
                      <a:gd name="T15" fmla="*/ 538 h 717"/>
                      <a:gd name="T16" fmla="*/ 61 w 900"/>
                      <a:gd name="T17" fmla="*/ 720 h 717"/>
                      <a:gd name="T18" fmla="*/ 171 w 900"/>
                      <a:gd name="T19" fmla="*/ 803 h 717"/>
                      <a:gd name="T20" fmla="*/ 266 w 900"/>
                      <a:gd name="T21" fmla="*/ 827 h 717"/>
                      <a:gd name="T22" fmla="*/ 282 w 900"/>
                      <a:gd name="T23" fmla="*/ 942 h 717"/>
                      <a:gd name="T24" fmla="*/ 327 w 900"/>
                      <a:gd name="T25" fmla="*/ 1118 h 717"/>
                      <a:gd name="T26" fmla="*/ 246 w 900"/>
                      <a:gd name="T27" fmla="*/ 1225 h 717"/>
                      <a:gd name="T28" fmla="*/ 171 w 900"/>
                      <a:gd name="T29" fmla="*/ 1370 h 717"/>
                      <a:gd name="T30" fmla="*/ 228 w 900"/>
                      <a:gd name="T31" fmla="*/ 1458 h 717"/>
                      <a:gd name="T32" fmla="*/ 204 w 900"/>
                      <a:gd name="T33" fmla="*/ 1658 h 717"/>
                      <a:gd name="T34" fmla="*/ 228 w 900"/>
                      <a:gd name="T35" fmla="*/ 1823 h 717"/>
                      <a:gd name="T36" fmla="*/ 370 w 900"/>
                      <a:gd name="T37" fmla="*/ 1853 h 717"/>
                      <a:gd name="T38" fmla="*/ 488 w 900"/>
                      <a:gd name="T39" fmla="*/ 1890 h 717"/>
                      <a:gd name="T40" fmla="*/ 582 w 900"/>
                      <a:gd name="T41" fmla="*/ 1969 h 717"/>
                      <a:gd name="T42" fmla="*/ 638 w 900"/>
                      <a:gd name="T43" fmla="*/ 2115 h 717"/>
                      <a:gd name="T44" fmla="*/ 698 w 900"/>
                      <a:gd name="T45" fmla="*/ 2232 h 717"/>
                      <a:gd name="T46" fmla="*/ 786 w 900"/>
                      <a:gd name="T47" fmla="*/ 2200 h 717"/>
                      <a:gd name="T48" fmla="*/ 899 w 900"/>
                      <a:gd name="T49" fmla="*/ 2086 h 717"/>
                      <a:gd name="T50" fmla="*/ 1028 w 900"/>
                      <a:gd name="T51" fmla="*/ 2086 h 717"/>
                      <a:gd name="T52" fmla="*/ 1164 w 900"/>
                      <a:gd name="T53" fmla="*/ 2142 h 717"/>
                      <a:gd name="T54" fmla="*/ 1289 w 900"/>
                      <a:gd name="T55" fmla="*/ 2142 h 717"/>
                      <a:gd name="T56" fmla="*/ 1422 w 900"/>
                      <a:gd name="T57" fmla="*/ 2086 h 717"/>
                      <a:gd name="T58" fmla="*/ 1422 w 900"/>
                      <a:gd name="T59" fmla="*/ 2256 h 717"/>
                      <a:gd name="T60" fmla="*/ 1515 w 900"/>
                      <a:gd name="T61" fmla="*/ 2200 h 717"/>
                      <a:gd name="T62" fmla="*/ 1555 w 900"/>
                      <a:gd name="T63" fmla="*/ 2028 h 717"/>
                      <a:gd name="T64" fmla="*/ 1630 w 900"/>
                      <a:gd name="T65" fmla="*/ 1853 h 717"/>
                      <a:gd name="T66" fmla="*/ 1724 w 900"/>
                      <a:gd name="T67" fmla="*/ 1769 h 717"/>
                      <a:gd name="T68" fmla="*/ 1795 w 900"/>
                      <a:gd name="T69" fmla="*/ 1625 h 717"/>
                      <a:gd name="T70" fmla="*/ 1893 w 900"/>
                      <a:gd name="T71" fmla="*/ 1544 h 717"/>
                      <a:gd name="T72" fmla="*/ 1944 w 900"/>
                      <a:gd name="T73" fmla="*/ 1370 h 717"/>
                      <a:gd name="T74" fmla="*/ 1963 w 900"/>
                      <a:gd name="T75" fmla="*/ 1196 h 717"/>
                      <a:gd name="T76" fmla="*/ 1944 w 900"/>
                      <a:gd name="T77" fmla="*/ 1025 h 717"/>
                      <a:gd name="T78" fmla="*/ 1963 w 900"/>
                      <a:gd name="T79" fmla="*/ 852 h 717"/>
                      <a:gd name="T80" fmla="*/ 1944 w 900"/>
                      <a:gd name="T81" fmla="*/ 681 h 717"/>
                      <a:gd name="T82" fmla="*/ 1999 w 900"/>
                      <a:gd name="T83" fmla="*/ 538 h 717"/>
                      <a:gd name="T84" fmla="*/ 2006 w 900"/>
                      <a:gd name="T85" fmla="*/ 481 h 717"/>
                      <a:gd name="T86" fmla="*/ 1834 w 900"/>
                      <a:gd name="T87" fmla="*/ 515 h 717"/>
                      <a:gd name="T88" fmla="*/ 1670 w 900"/>
                      <a:gd name="T89" fmla="*/ 481 h 717"/>
                      <a:gd name="T90" fmla="*/ 1481 w 900"/>
                      <a:gd name="T91" fmla="*/ 481 h 717"/>
                      <a:gd name="T92" fmla="*/ 1331 w 900"/>
                      <a:gd name="T93" fmla="*/ 481 h 717"/>
                      <a:gd name="T94" fmla="*/ 1145 w 900"/>
                      <a:gd name="T95" fmla="*/ 481 h 717"/>
                      <a:gd name="T96" fmla="*/ 978 w 900"/>
                      <a:gd name="T97" fmla="*/ 454 h 717"/>
                      <a:gd name="T98" fmla="*/ 864 w 900"/>
                      <a:gd name="T99" fmla="*/ 454 h 717"/>
                      <a:gd name="T100" fmla="*/ 790 w 900"/>
                      <a:gd name="T101" fmla="*/ 340 h 717"/>
                      <a:gd name="T102" fmla="*/ 698 w 900"/>
                      <a:gd name="T103" fmla="*/ 226 h 717"/>
                      <a:gd name="T104" fmla="*/ 659 w 900"/>
                      <a:gd name="T105" fmla="*/ 53 h 717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900"/>
                      <a:gd name="T160" fmla="*/ 0 h 717"/>
                      <a:gd name="T161" fmla="*/ 900 w 900"/>
                      <a:gd name="T162" fmla="*/ 717 h 717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900" h="717">
                        <a:moveTo>
                          <a:pt x="279" y="0"/>
                        </a:moveTo>
                        <a:lnTo>
                          <a:pt x="261" y="17"/>
                        </a:lnTo>
                        <a:lnTo>
                          <a:pt x="255" y="36"/>
                        </a:lnTo>
                        <a:lnTo>
                          <a:pt x="245" y="54"/>
                        </a:lnTo>
                        <a:lnTo>
                          <a:pt x="245" y="72"/>
                        </a:lnTo>
                        <a:lnTo>
                          <a:pt x="239" y="80"/>
                        </a:lnTo>
                        <a:lnTo>
                          <a:pt x="222" y="80"/>
                        </a:lnTo>
                        <a:lnTo>
                          <a:pt x="198" y="89"/>
                        </a:lnTo>
                        <a:lnTo>
                          <a:pt x="173" y="89"/>
                        </a:lnTo>
                        <a:lnTo>
                          <a:pt x="155" y="89"/>
                        </a:lnTo>
                        <a:lnTo>
                          <a:pt x="132" y="80"/>
                        </a:lnTo>
                        <a:lnTo>
                          <a:pt x="108" y="80"/>
                        </a:lnTo>
                        <a:lnTo>
                          <a:pt x="82" y="89"/>
                        </a:lnTo>
                        <a:lnTo>
                          <a:pt x="65" y="89"/>
                        </a:lnTo>
                        <a:lnTo>
                          <a:pt x="41" y="89"/>
                        </a:lnTo>
                        <a:lnTo>
                          <a:pt x="25" y="89"/>
                        </a:lnTo>
                        <a:lnTo>
                          <a:pt x="9" y="89"/>
                        </a:lnTo>
                        <a:lnTo>
                          <a:pt x="0" y="89"/>
                        </a:lnTo>
                        <a:lnTo>
                          <a:pt x="1" y="89"/>
                        </a:lnTo>
                        <a:lnTo>
                          <a:pt x="1" y="99"/>
                        </a:lnTo>
                        <a:lnTo>
                          <a:pt x="1" y="118"/>
                        </a:lnTo>
                        <a:lnTo>
                          <a:pt x="9" y="135"/>
                        </a:lnTo>
                        <a:lnTo>
                          <a:pt x="18" y="155"/>
                        </a:lnTo>
                        <a:lnTo>
                          <a:pt x="9" y="171"/>
                        </a:lnTo>
                        <a:lnTo>
                          <a:pt x="1" y="190"/>
                        </a:lnTo>
                        <a:lnTo>
                          <a:pt x="9" y="207"/>
                        </a:lnTo>
                        <a:lnTo>
                          <a:pt x="26" y="229"/>
                        </a:lnTo>
                        <a:lnTo>
                          <a:pt x="43" y="235"/>
                        </a:lnTo>
                        <a:lnTo>
                          <a:pt x="59" y="244"/>
                        </a:lnTo>
                        <a:lnTo>
                          <a:pt x="75" y="254"/>
                        </a:lnTo>
                        <a:lnTo>
                          <a:pt x="92" y="244"/>
                        </a:lnTo>
                        <a:lnTo>
                          <a:pt x="100" y="262"/>
                        </a:lnTo>
                        <a:lnTo>
                          <a:pt x="117" y="262"/>
                        </a:lnTo>
                        <a:lnTo>
                          <a:pt x="133" y="262"/>
                        </a:lnTo>
                        <a:lnTo>
                          <a:pt x="124" y="280"/>
                        </a:lnTo>
                        <a:lnTo>
                          <a:pt x="124" y="299"/>
                        </a:lnTo>
                        <a:lnTo>
                          <a:pt x="133" y="318"/>
                        </a:lnTo>
                        <a:lnTo>
                          <a:pt x="143" y="336"/>
                        </a:lnTo>
                        <a:lnTo>
                          <a:pt x="143" y="355"/>
                        </a:lnTo>
                        <a:lnTo>
                          <a:pt x="133" y="372"/>
                        </a:lnTo>
                        <a:lnTo>
                          <a:pt x="117" y="381"/>
                        </a:lnTo>
                        <a:lnTo>
                          <a:pt x="108" y="389"/>
                        </a:lnTo>
                        <a:lnTo>
                          <a:pt x="100" y="399"/>
                        </a:lnTo>
                        <a:lnTo>
                          <a:pt x="92" y="416"/>
                        </a:lnTo>
                        <a:lnTo>
                          <a:pt x="75" y="435"/>
                        </a:lnTo>
                        <a:lnTo>
                          <a:pt x="74" y="435"/>
                        </a:lnTo>
                        <a:lnTo>
                          <a:pt x="82" y="443"/>
                        </a:lnTo>
                        <a:lnTo>
                          <a:pt x="100" y="463"/>
                        </a:lnTo>
                        <a:lnTo>
                          <a:pt x="100" y="480"/>
                        </a:lnTo>
                        <a:lnTo>
                          <a:pt x="90" y="497"/>
                        </a:lnTo>
                        <a:lnTo>
                          <a:pt x="90" y="526"/>
                        </a:lnTo>
                        <a:lnTo>
                          <a:pt x="82" y="544"/>
                        </a:lnTo>
                        <a:lnTo>
                          <a:pt x="90" y="562"/>
                        </a:lnTo>
                        <a:lnTo>
                          <a:pt x="100" y="579"/>
                        </a:lnTo>
                        <a:lnTo>
                          <a:pt x="124" y="588"/>
                        </a:lnTo>
                        <a:lnTo>
                          <a:pt x="148" y="588"/>
                        </a:lnTo>
                        <a:lnTo>
                          <a:pt x="163" y="588"/>
                        </a:lnTo>
                        <a:lnTo>
                          <a:pt x="182" y="599"/>
                        </a:lnTo>
                        <a:lnTo>
                          <a:pt x="198" y="599"/>
                        </a:lnTo>
                        <a:lnTo>
                          <a:pt x="215" y="599"/>
                        </a:lnTo>
                        <a:lnTo>
                          <a:pt x="230" y="599"/>
                        </a:lnTo>
                        <a:lnTo>
                          <a:pt x="255" y="608"/>
                        </a:lnTo>
                        <a:lnTo>
                          <a:pt x="255" y="625"/>
                        </a:lnTo>
                        <a:lnTo>
                          <a:pt x="255" y="643"/>
                        </a:lnTo>
                        <a:lnTo>
                          <a:pt x="264" y="662"/>
                        </a:lnTo>
                        <a:lnTo>
                          <a:pt x="280" y="671"/>
                        </a:lnTo>
                        <a:lnTo>
                          <a:pt x="297" y="671"/>
                        </a:lnTo>
                        <a:lnTo>
                          <a:pt x="306" y="689"/>
                        </a:lnTo>
                        <a:lnTo>
                          <a:pt x="306" y="708"/>
                        </a:lnTo>
                        <a:lnTo>
                          <a:pt x="312" y="708"/>
                        </a:lnTo>
                        <a:lnTo>
                          <a:pt x="330" y="708"/>
                        </a:lnTo>
                        <a:lnTo>
                          <a:pt x="345" y="698"/>
                        </a:lnTo>
                        <a:lnTo>
                          <a:pt x="361" y="689"/>
                        </a:lnTo>
                        <a:lnTo>
                          <a:pt x="379" y="671"/>
                        </a:lnTo>
                        <a:lnTo>
                          <a:pt x="395" y="662"/>
                        </a:lnTo>
                        <a:lnTo>
                          <a:pt x="412" y="662"/>
                        </a:lnTo>
                        <a:lnTo>
                          <a:pt x="436" y="662"/>
                        </a:lnTo>
                        <a:lnTo>
                          <a:pt x="452" y="662"/>
                        </a:lnTo>
                        <a:lnTo>
                          <a:pt x="468" y="671"/>
                        </a:lnTo>
                        <a:lnTo>
                          <a:pt x="492" y="680"/>
                        </a:lnTo>
                        <a:lnTo>
                          <a:pt x="511" y="680"/>
                        </a:lnTo>
                        <a:lnTo>
                          <a:pt x="535" y="680"/>
                        </a:lnTo>
                        <a:lnTo>
                          <a:pt x="549" y="680"/>
                        </a:lnTo>
                        <a:lnTo>
                          <a:pt x="566" y="680"/>
                        </a:lnTo>
                        <a:lnTo>
                          <a:pt x="592" y="671"/>
                        </a:lnTo>
                        <a:lnTo>
                          <a:pt x="608" y="671"/>
                        </a:lnTo>
                        <a:lnTo>
                          <a:pt x="624" y="662"/>
                        </a:lnTo>
                        <a:lnTo>
                          <a:pt x="624" y="680"/>
                        </a:lnTo>
                        <a:lnTo>
                          <a:pt x="624" y="698"/>
                        </a:lnTo>
                        <a:lnTo>
                          <a:pt x="624" y="716"/>
                        </a:lnTo>
                        <a:lnTo>
                          <a:pt x="641" y="716"/>
                        </a:lnTo>
                        <a:lnTo>
                          <a:pt x="658" y="716"/>
                        </a:lnTo>
                        <a:lnTo>
                          <a:pt x="666" y="698"/>
                        </a:lnTo>
                        <a:lnTo>
                          <a:pt x="658" y="680"/>
                        </a:lnTo>
                        <a:lnTo>
                          <a:pt x="666" y="662"/>
                        </a:lnTo>
                        <a:lnTo>
                          <a:pt x="683" y="643"/>
                        </a:lnTo>
                        <a:lnTo>
                          <a:pt x="690" y="625"/>
                        </a:lnTo>
                        <a:lnTo>
                          <a:pt x="707" y="608"/>
                        </a:lnTo>
                        <a:lnTo>
                          <a:pt x="716" y="588"/>
                        </a:lnTo>
                        <a:lnTo>
                          <a:pt x="723" y="571"/>
                        </a:lnTo>
                        <a:lnTo>
                          <a:pt x="741" y="571"/>
                        </a:lnTo>
                        <a:lnTo>
                          <a:pt x="757" y="562"/>
                        </a:lnTo>
                        <a:lnTo>
                          <a:pt x="773" y="552"/>
                        </a:lnTo>
                        <a:lnTo>
                          <a:pt x="773" y="534"/>
                        </a:lnTo>
                        <a:lnTo>
                          <a:pt x="789" y="516"/>
                        </a:lnTo>
                        <a:lnTo>
                          <a:pt x="804" y="507"/>
                        </a:lnTo>
                        <a:lnTo>
                          <a:pt x="822" y="507"/>
                        </a:lnTo>
                        <a:lnTo>
                          <a:pt x="831" y="490"/>
                        </a:lnTo>
                        <a:lnTo>
                          <a:pt x="831" y="471"/>
                        </a:lnTo>
                        <a:lnTo>
                          <a:pt x="838" y="452"/>
                        </a:lnTo>
                        <a:lnTo>
                          <a:pt x="854" y="435"/>
                        </a:lnTo>
                        <a:lnTo>
                          <a:pt x="854" y="416"/>
                        </a:lnTo>
                        <a:lnTo>
                          <a:pt x="854" y="399"/>
                        </a:lnTo>
                        <a:lnTo>
                          <a:pt x="862" y="380"/>
                        </a:lnTo>
                        <a:lnTo>
                          <a:pt x="862" y="362"/>
                        </a:lnTo>
                        <a:lnTo>
                          <a:pt x="854" y="343"/>
                        </a:lnTo>
                        <a:lnTo>
                          <a:pt x="854" y="325"/>
                        </a:lnTo>
                        <a:lnTo>
                          <a:pt x="854" y="307"/>
                        </a:lnTo>
                        <a:lnTo>
                          <a:pt x="854" y="290"/>
                        </a:lnTo>
                        <a:lnTo>
                          <a:pt x="862" y="270"/>
                        </a:lnTo>
                        <a:lnTo>
                          <a:pt x="854" y="254"/>
                        </a:lnTo>
                        <a:lnTo>
                          <a:pt x="854" y="235"/>
                        </a:lnTo>
                        <a:lnTo>
                          <a:pt x="854" y="216"/>
                        </a:lnTo>
                        <a:lnTo>
                          <a:pt x="862" y="207"/>
                        </a:lnTo>
                        <a:lnTo>
                          <a:pt x="871" y="189"/>
                        </a:lnTo>
                        <a:lnTo>
                          <a:pt x="879" y="171"/>
                        </a:lnTo>
                        <a:lnTo>
                          <a:pt x="897" y="153"/>
                        </a:lnTo>
                        <a:lnTo>
                          <a:pt x="899" y="153"/>
                        </a:lnTo>
                        <a:lnTo>
                          <a:pt x="881" y="153"/>
                        </a:lnTo>
                        <a:lnTo>
                          <a:pt x="856" y="153"/>
                        </a:lnTo>
                        <a:lnTo>
                          <a:pt x="833" y="163"/>
                        </a:lnTo>
                        <a:lnTo>
                          <a:pt x="806" y="163"/>
                        </a:lnTo>
                        <a:lnTo>
                          <a:pt x="783" y="163"/>
                        </a:lnTo>
                        <a:lnTo>
                          <a:pt x="757" y="163"/>
                        </a:lnTo>
                        <a:lnTo>
                          <a:pt x="734" y="153"/>
                        </a:lnTo>
                        <a:lnTo>
                          <a:pt x="708" y="153"/>
                        </a:lnTo>
                        <a:lnTo>
                          <a:pt x="674" y="153"/>
                        </a:lnTo>
                        <a:lnTo>
                          <a:pt x="650" y="153"/>
                        </a:lnTo>
                        <a:lnTo>
                          <a:pt x="627" y="153"/>
                        </a:lnTo>
                        <a:lnTo>
                          <a:pt x="610" y="153"/>
                        </a:lnTo>
                        <a:lnTo>
                          <a:pt x="585" y="153"/>
                        </a:lnTo>
                        <a:lnTo>
                          <a:pt x="560" y="153"/>
                        </a:lnTo>
                        <a:lnTo>
                          <a:pt x="528" y="153"/>
                        </a:lnTo>
                        <a:lnTo>
                          <a:pt x="503" y="153"/>
                        </a:lnTo>
                        <a:lnTo>
                          <a:pt x="478" y="153"/>
                        </a:lnTo>
                        <a:lnTo>
                          <a:pt x="454" y="153"/>
                        </a:lnTo>
                        <a:lnTo>
                          <a:pt x="429" y="144"/>
                        </a:lnTo>
                        <a:lnTo>
                          <a:pt x="412" y="144"/>
                        </a:lnTo>
                        <a:lnTo>
                          <a:pt x="395" y="153"/>
                        </a:lnTo>
                        <a:lnTo>
                          <a:pt x="380" y="144"/>
                        </a:lnTo>
                        <a:lnTo>
                          <a:pt x="372" y="127"/>
                        </a:lnTo>
                        <a:lnTo>
                          <a:pt x="354" y="127"/>
                        </a:lnTo>
                        <a:lnTo>
                          <a:pt x="347" y="108"/>
                        </a:lnTo>
                        <a:lnTo>
                          <a:pt x="331" y="89"/>
                        </a:lnTo>
                        <a:lnTo>
                          <a:pt x="314" y="89"/>
                        </a:lnTo>
                        <a:lnTo>
                          <a:pt x="306" y="72"/>
                        </a:lnTo>
                        <a:lnTo>
                          <a:pt x="306" y="54"/>
                        </a:lnTo>
                        <a:lnTo>
                          <a:pt x="297" y="36"/>
                        </a:lnTo>
                        <a:lnTo>
                          <a:pt x="289" y="17"/>
                        </a:lnTo>
                        <a:lnTo>
                          <a:pt x="281" y="8"/>
                        </a:lnTo>
                        <a:lnTo>
                          <a:pt x="279" y="0"/>
                        </a:lnTo>
                      </a:path>
                    </a:pathLst>
                  </a:custGeom>
                  <a:solidFill>
                    <a:srgbClr val="0066CC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71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2512" y="1452"/>
                    <a:ext cx="621" cy="815"/>
                  </a:xfrm>
                  <a:custGeom>
                    <a:avLst/>
                    <a:gdLst>
                      <a:gd name="T0" fmla="*/ 417 w 526"/>
                      <a:gd name="T1" fmla="*/ 91 h 648"/>
                      <a:gd name="T2" fmla="*/ 394 w 526"/>
                      <a:gd name="T3" fmla="*/ 234 h 648"/>
                      <a:gd name="T4" fmla="*/ 338 w 526"/>
                      <a:gd name="T5" fmla="*/ 318 h 648"/>
                      <a:gd name="T6" fmla="*/ 319 w 526"/>
                      <a:gd name="T7" fmla="*/ 435 h 648"/>
                      <a:gd name="T8" fmla="*/ 283 w 526"/>
                      <a:gd name="T9" fmla="*/ 547 h 648"/>
                      <a:gd name="T10" fmla="*/ 208 w 526"/>
                      <a:gd name="T11" fmla="*/ 633 h 648"/>
                      <a:gd name="T12" fmla="*/ 168 w 526"/>
                      <a:gd name="T13" fmla="*/ 747 h 648"/>
                      <a:gd name="T14" fmla="*/ 91 w 526"/>
                      <a:gd name="T15" fmla="*/ 773 h 648"/>
                      <a:gd name="T16" fmla="*/ 15 w 526"/>
                      <a:gd name="T17" fmla="*/ 833 h 648"/>
                      <a:gd name="T18" fmla="*/ 15 w 526"/>
                      <a:gd name="T19" fmla="*/ 865 h 648"/>
                      <a:gd name="T20" fmla="*/ 76 w 526"/>
                      <a:gd name="T21" fmla="*/ 865 h 648"/>
                      <a:gd name="T22" fmla="*/ 130 w 526"/>
                      <a:gd name="T23" fmla="*/ 919 h 648"/>
                      <a:gd name="T24" fmla="*/ 190 w 526"/>
                      <a:gd name="T25" fmla="*/ 1002 h 648"/>
                      <a:gd name="T26" fmla="*/ 190 w 526"/>
                      <a:gd name="T27" fmla="*/ 1119 h 648"/>
                      <a:gd name="T28" fmla="*/ 168 w 526"/>
                      <a:gd name="T29" fmla="*/ 1233 h 648"/>
                      <a:gd name="T30" fmla="*/ 130 w 526"/>
                      <a:gd name="T31" fmla="*/ 1346 h 648"/>
                      <a:gd name="T32" fmla="*/ 208 w 526"/>
                      <a:gd name="T33" fmla="*/ 1406 h 648"/>
                      <a:gd name="T34" fmla="*/ 264 w 526"/>
                      <a:gd name="T35" fmla="*/ 1489 h 648"/>
                      <a:gd name="T36" fmla="*/ 338 w 526"/>
                      <a:gd name="T37" fmla="*/ 1489 h 648"/>
                      <a:gd name="T38" fmla="*/ 319 w 526"/>
                      <a:gd name="T39" fmla="*/ 1604 h 648"/>
                      <a:gd name="T40" fmla="*/ 283 w 526"/>
                      <a:gd name="T41" fmla="*/ 1688 h 648"/>
                      <a:gd name="T42" fmla="*/ 283 w 526"/>
                      <a:gd name="T43" fmla="*/ 1805 h 648"/>
                      <a:gd name="T44" fmla="*/ 338 w 526"/>
                      <a:gd name="T45" fmla="*/ 1890 h 648"/>
                      <a:gd name="T46" fmla="*/ 377 w 526"/>
                      <a:gd name="T47" fmla="*/ 1978 h 648"/>
                      <a:gd name="T48" fmla="*/ 431 w 526"/>
                      <a:gd name="T49" fmla="*/ 2037 h 648"/>
                      <a:gd name="T50" fmla="*/ 486 w 526"/>
                      <a:gd name="T51" fmla="*/ 1916 h 648"/>
                      <a:gd name="T52" fmla="*/ 469 w 526"/>
                      <a:gd name="T53" fmla="*/ 1805 h 648"/>
                      <a:gd name="T54" fmla="*/ 486 w 526"/>
                      <a:gd name="T55" fmla="*/ 1688 h 648"/>
                      <a:gd name="T56" fmla="*/ 525 w 526"/>
                      <a:gd name="T57" fmla="*/ 1580 h 648"/>
                      <a:gd name="T58" fmla="*/ 558 w 526"/>
                      <a:gd name="T59" fmla="*/ 1436 h 648"/>
                      <a:gd name="T60" fmla="*/ 639 w 526"/>
                      <a:gd name="T61" fmla="*/ 1406 h 648"/>
                      <a:gd name="T62" fmla="*/ 712 w 526"/>
                      <a:gd name="T63" fmla="*/ 1376 h 648"/>
                      <a:gd name="T64" fmla="*/ 789 w 526"/>
                      <a:gd name="T65" fmla="*/ 1284 h 648"/>
                      <a:gd name="T66" fmla="*/ 863 w 526"/>
                      <a:gd name="T67" fmla="*/ 1259 h 648"/>
                      <a:gd name="T68" fmla="*/ 956 w 526"/>
                      <a:gd name="T69" fmla="*/ 1259 h 648"/>
                      <a:gd name="T70" fmla="*/ 1033 w 526"/>
                      <a:gd name="T71" fmla="*/ 1233 h 648"/>
                      <a:gd name="T72" fmla="*/ 1009 w 526"/>
                      <a:gd name="T73" fmla="*/ 1119 h 648"/>
                      <a:gd name="T74" fmla="*/ 993 w 526"/>
                      <a:gd name="T75" fmla="*/ 1033 h 648"/>
                      <a:gd name="T76" fmla="*/ 1033 w 526"/>
                      <a:gd name="T77" fmla="*/ 919 h 648"/>
                      <a:gd name="T78" fmla="*/ 1033 w 526"/>
                      <a:gd name="T79" fmla="*/ 805 h 648"/>
                      <a:gd name="T80" fmla="*/ 993 w 526"/>
                      <a:gd name="T81" fmla="*/ 723 h 648"/>
                      <a:gd name="T82" fmla="*/ 1051 w 526"/>
                      <a:gd name="T83" fmla="*/ 602 h 648"/>
                      <a:gd name="T84" fmla="*/ 1122 w 526"/>
                      <a:gd name="T85" fmla="*/ 522 h 648"/>
                      <a:gd name="T86" fmla="*/ 1204 w 526"/>
                      <a:gd name="T87" fmla="*/ 492 h 648"/>
                      <a:gd name="T88" fmla="*/ 1204 w 526"/>
                      <a:gd name="T89" fmla="*/ 406 h 648"/>
                      <a:gd name="T90" fmla="*/ 1144 w 526"/>
                      <a:gd name="T91" fmla="*/ 406 h 648"/>
                      <a:gd name="T92" fmla="*/ 1074 w 526"/>
                      <a:gd name="T93" fmla="*/ 346 h 648"/>
                      <a:gd name="T94" fmla="*/ 993 w 526"/>
                      <a:gd name="T95" fmla="*/ 318 h 648"/>
                      <a:gd name="T96" fmla="*/ 914 w 526"/>
                      <a:gd name="T97" fmla="*/ 318 h 648"/>
                      <a:gd name="T98" fmla="*/ 848 w 526"/>
                      <a:gd name="T99" fmla="*/ 318 h 648"/>
                      <a:gd name="T100" fmla="*/ 771 w 526"/>
                      <a:gd name="T101" fmla="*/ 379 h 648"/>
                      <a:gd name="T102" fmla="*/ 695 w 526"/>
                      <a:gd name="T103" fmla="*/ 379 h 648"/>
                      <a:gd name="T104" fmla="*/ 695 w 526"/>
                      <a:gd name="T105" fmla="*/ 262 h 648"/>
                      <a:gd name="T106" fmla="*/ 695 w 526"/>
                      <a:gd name="T107" fmla="*/ 148 h 648"/>
                      <a:gd name="T108" fmla="*/ 620 w 526"/>
                      <a:gd name="T109" fmla="*/ 91 h 648"/>
                      <a:gd name="T110" fmla="*/ 545 w 526"/>
                      <a:gd name="T111" fmla="*/ 91 h 648"/>
                      <a:gd name="T112" fmla="*/ 469 w 526"/>
                      <a:gd name="T113" fmla="*/ 1 h 648"/>
                      <a:gd name="T114" fmla="*/ 431 w 526"/>
                      <a:gd name="T115" fmla="*/ 0 h 648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526"/>
                      <a:gd name="T175" fmla="*/ 0 h 648"/>
                      <a:gd name="T176" fmla="*/ 526 w 526"/>
                      <a:gd name="T177" fmla="*/ 648 h 648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526" h="648">
                        <a:moveTo>
                          <a:pt x="188" y="0"/>
                        </a:moveTo>
                        <a:lnTo>
                          <a:pt x="181" y="29"/>
                        </a:lnTo>
                        <a:lnTo>
                          <a:pt x="181" y="57"/>
                        </a:lnTo>
                        <a:lnTo>
                          <a:pt x="172" y="75"/>
                        </a:lnTo>
                        <a:lnTo>
                          <a:pt x="164" y="93"/>
                        </a:lnTo>
                        <a:lnTo>
                          <a:pt x="147" y="101"/>
                        </a:lnTo>
                        <a:lnTo>
                          <a:pt x="139" y="120"/>
                        </a:lnTo>
                        <a:lnTo>
                          <a:pt x="139" y="138"/>
                        </a:lnTo>
                        <a:lnTo>
                          <a:pt x="132" y="156"/>
                        </a:lnTo>
                        <a:lnTo>
                          <a:pt x="124" y="174"/>
                        </a:lnTo>
                        <a:lnTo>
                          <a:pt x="107" y="192"/>
                        </a:lnTo>
                        <a:lnTo>
                          <a:pt x="91" y="201"/>
                        </a:lnTo>
                        <a:lnTo>
                          <a:pt x="82" y="219"/>
                        </a:lnTo>
                        <a:lnTo>
                          <a:pt x="73" y="237"/>
                        </a:lnTo>
                        <a:lnTo>
                          <a:pt x="57" y="237"/>
                        </a:lnTo>
                        <a:lnTo>
                          <a:pt x="40" y="246"/>
                        </a:lnTo>
                        <a:lnTo>
                          <a:pt x="26" y="246"/>
                        </a:lnTo>
                        <a:lnTo>
                          <a:pt x="7" y="264"/>
                        </a:lnTo>
                        <a:lnTo>
                          <a:pt x="0" y="275"/>
                        </a:lnTo>
                        <a:lnTo>
                          <a:pt x="7" y="275"/>
                        </a:lnTo>
                        <a:lnTo>
                          <a:pt x="16" y="275"/>
                        </a:lnTo>
                        <a:lnTo>
                          <a:pt x="33" y="275"/>
                        </a:lnTo>
                        <a:lnTo>
                          <a:pt x="40" y="292"/>
                        </a:lnTo>
                        <a:lnTo>
                          <a:pt x="57" y="292"/>
                        </a:lnTo>
                        <a:lnTo>
                          <a:pt x="73" y="301"/>
                        </a:lnTo>
                        <a:lnTo>
                          <a:pt x="82" y="319"/>
                        </a:lnTo>
                        <a:lnTo>
                          <a:pt x="82" y="337"/>
                        </a:lnTo>
                        <a:lnTo>
                          <a:pt x="82" y="356"/>
                        </a:lnTo>
                        <a:lnTo>
                          <a:pt x="82" y="373"/>
                        </a:lnTo>
                        <a:lnTo>
                          <a:pt x="73" y="391"/>
                        </a:lnTo>
                        <a:lnTo>
                          <a:pt x="65" y="409"/>
                        </a:lnTo>
                        <a:lnTo>
                          <a:pt x="57" y="428"/>
                        </a:lnTo>
                        <a:lnTo>
                          <a:pt x="73" y="437"/>
                        </a:lnTo>
                        <a:lnTo>
                          <a:pt x="91" y="447"/>
                        </a:lnTo>
                        <a:lnTo>
                          <a:pt x="99" y="464"/>
                        </a:lnTo>
                        <a:lnTo>
                          <a:pt x="115" y="473"/>
                        </a:lnTo>
                        <a:lnTo>
                          <a:pt x="132" y="473"/>
                        </a:lnTo>
                        <a:lnTo>
                          <a:pt x="147" y="473"/>
                        </a:lnTo>
                        <a:lnTo>
                          <a:pt x="155" y="492"/>
                        </a:lnTo>
                        <a:lnTo>
                          <a:pt x="139" y="510"/>
                        </a:lnTo>
                        <a:lnTo>
                          <a:pt x="124" y="519"/>
                        </a:lnTo>
                        <a:lnTo>
                          <a:pt x="124" y="536"/>
                        </a:lnTo>
                        <a:lnTo>
                          <a:pt x="115" y="555"/>
                        </a:lnTo>
                        <a:lnTo>
                          <a:pt x="124" y="573"/>
                        </a:lnTo>
                        <a:lnTo>
                          <a:pt x="139" y="582"/>
                        </a:lnTo>
                        <a:lnTo>
                          <a:pt x="147" y="600"/>
                        </a:lnTo>
                        <a:lnTo>
                          <a:pt x="147" y="619"/>
                        </a:lnTo>
                        <a:lnTo>
                          <a:pt x="164" y="629"/>
                        </a:lnTo>
                        <a:lnTo>
                          <a:pt x="172" y="647"/>
                        </a:lnTo>
                        <a:lnTo>
                          <a:pt x="188" y="647"/>
                        </a:lnTo>
                        <a:lnTo>
                          <a:pt x="204" y="629"/>
                        </a:lnTo>
                        <a:lnTo>
                          <a:pt x="213" y="609"/>
                        </a:lnTo>
                        <a:lnTo>
                          <a:pt x="204" y="591"/>
                        </a:lnTo>
                        <a:lnTo>
                          <a:pt x="204" y="573"/>
                        </a:lnTo>
                        <a:lnTo>
                          <a:pt x="196" y="555"/>
                        </a:lnTo>
                        <a:lnTo>
                          <a:pt x="213" y="536"/>
                        </a:lnTo>
                        <a:lnTo>
                          <a:pt x="221" y="519"/>
                        </a:lnTo>
                        <a:lnTo>
                          <a:pt x="229" y="502"/>
                        </a:lnTo>
                        <a:lnTo>
                          <a:pt x="229" y="473"/>
                        </a:lnTo>
                        <a:lnTo>
                          <a:pt x="244" y="456"/>
                        </a:lnTo>
                        <a:lnTo>
                          <a:pt x="262" y="447"/>
                        </a:lnTo>
                        <a:lnTo>
                          <a:pt x="279" y="447"/>
                        </a:lnTo>
                        <a:lnTo>
                          <a:pt x="295" y="437"/>
                        </a:lnTo>
                        <a:lnTo>
                          <a:pt x="311" y="437"/>
                        </a:lnTo>
                        <a:lnTo>
                          <a:pt x="326" y="419"/>
                        </a:lnTo>
                        <a:lnTo>
                          <a:pt x="344" y="409"/>
                        </a:lnTo>
                        <a:lnTo>
                          <a:pt x="360" y="400"/>
                        </a:lnTo>
                        <a:lnTo>
                          <a:pt x="376" y="400"/>
                        </a:lnTo>
                        <a:lnTo>
                          <a:pt x="399" y="409"/>
                        </a:lnTo>
                        <a:lnTo>
                          <a:pt x="417" y="400"/>
                        </a:lnTo>
                        <a:lnTo>
                          <a:pt x="433" y="400"/>
                        </a:lnTo>
                        <a:lnTo>
                          <a:pt x="451" y="391"/>
                        </a:lnTo>
                        <a:lnTo>
                          <a:pt x="451" y="373"/>
                        </a:lnTo>
                        <a:lnTo>
                          <a:pt x="440" y="356"/>
                        </a:lnTo>
                        <a:lnTo>
                          <a:pt x="425" y="347"/>
                        </a:lnTo>
                        <a:lnTo>
                          <a:pt x="433" y="328"/>
                        </a:lnTo>
                        <a:lnTo>
                          <a:pt x="451" y="311"/>
                        </a:lnTo>
                        <a:lnTo>
                          <a:pt x="451" y="292"/>
                        </a:lnTo>
                        <a:lnTo>
                          <a:pt x="451" y="275"/>
                        </a:lnTo>
                        <a:lnTo>
                          <a:pt x="451" y="256"/>
                        </a:lnTo>
                        <a:lnTo>
                          <a:pt x="451" y="237"/>
                        </a:lnTo>
                        <a:lnTo>
                          <a:pt x="433" y="230"/>
                        </a:lnTo>
                        <a:lnTo>
                          <a:pt x="451" y="211"/>
                        </a:lnTo>
                        <a:lnTo>
                          <a:pt x="458" y="192"/>
                        </a:lnTo>
                        <a:lnTo>
                          <a:pt x="474" y="174"/>
                        </a:lnTo>
                        <a:lnTo>
                          <a:pt x="490" y="165"/>
                        </a:lnTo>
                        <a:lnTo>
                          <a:pt x="506" y="165"/>
                        </a:lnTo>
                        <a:lnTo>
                          <a:pt x="525" y="156"/>
                        </a:lnTo>
                        <a:lnTo>
                          <a:pt x="525" y="138"/>
                        </a:lnTo>
                        <a:lnTo>
                          <a:pt x="525" y="129"/>
                        </a:lnTo>
                        <a:lnTo>
                          <a:pt x="516" y="129"/>
                        </a:lnTo>
                        <a:lnTo>
                          <a:pt x="499" y="129"/>
                        </a:lnTo>
                        <a:lnTo>
                          <a:pt x="483" y="120"/>
                        </a:lnTo>
                        <a:lnTo>
                          <a:pt x="468" y="110"/>
                        </a:lnTo>
                        <a:lnTo>
                          <a:pt x="451" y="110"/>
                        </a:lnTo>
                        <a:lnTo>
                          <a:pt x="433" y="101"/>
                        </a:lnTo>
                        <a:lnTo>
                          <a:pt x="417" y="101"/>
                        </a:lnTo>
                        <a:lnTo>
                          <a:pt x="399" y="101"/>
                        </a:lnTo>
                        <a:lnTo>
                          <a:pt x="384" y="101"/>
                        </a:lnTo>
                        <a:lnTo>
                          <a:pt x="369" y="101"/>
                        </a:lnTo>
                        <a:lnTo>
                          <a:pt x="353" y="120"/>
                        </a:lnTo>
                        <a:lnTo>
                          <a:pt x="335" y="120"/>
                        </a:lnTo>
                        <a:lnTo>
                          <a:pt x="318" y="129"/>
                        </a:lnTo>
                        <a:lnTo>
                          <a:pt x="303" y="120"/>
                        </a:lnTo>
                        <a:lnTo>
                          <a:pt x="303" y="101"/>
                        </a:lnTo>
                        <a:lnTo>
                          <a:pt x="303" y="83"/>
                        </a:lnTo>
                        <a:lnTo>
                          <a:pt x="311" y="65"/>
                        </a:lnTo>
                        <a:lnTo>
                          <a:pt x="303" y="48"/>
                        </a:lnTo>
                        <a:lnTo>
                          <a:pt x="287" y="37"/>
                        </a:lnTo>
                        <a:lnTo>
                          <a:pt x="270" y="29"/>
                        </a:lnTo>
                        <a:lnTo>
                          <a:pt x="254" y="29"/>
                        </a:lnTo>
                        <a:lnTo>
                          <a:pt x="237" y="29"/>
                        </a:lnTo>
                        <a:lnTo>
                          <a:pt x="221" y="9"/>
                        </a:lnTo>
                        <a:lnTo>
                          <a:pt x="204" y="1"/>
                        </a:lnTo>
                        <a:lnTo>
                          <a:pt x="186" y="0"/>
                        </a:lnTo>
                        <a:lnTo>
                          <a:pt x="188" y="0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72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2742" y="1617"/>
                    <a:ext cx="523" cy="697"/>
                  </a:xfrm>
                  <a:custGeom>
                    <a:avLst/>
                    <a:gdLst>
                      <a:gd name="T0" fmla="*/ 891 w 444"/>
                      <a:gd name="T1" fmla="*/ 1218 h 555"/>
                      <a:gd name="T2" fmla="*/ 966 w 444"/>
                      <a:gd name="T3" fmla="*/ 1164 h 555"/>
                      <a:gd name="T4" fmla="*/ 966 w 444"/>
                      <a:gd name="T5" fmla="*/ 1047 h 555"/>
                      <a:gd name="T6" fmla="*/ 1005 w 444"/>
                      <a:gd name="T7" fmla="*/ 991 h 555"/>
                      <a:gd name="T8" fmla="*/ 984 w 444"/>
                      <a:gd name="T9" fmla="*/ 875 h 555"/>
                      <a:gd name="T10" fmla="*/ 945 w 444"/>
                      <a:gd name="T11" fmla="*/ 790 h 555"/>
                      <a:gd name="T12" fmla="*/ 907 w 444"/>
                      <a:gd name="T13" fmla="*/ 682 h 555"/>
                      <a:gd name="T14" fmla="*/ 907 w 444"/>
                      <a:gd name="T15" fmla="*/ 563 h 555"/>
                      <a:gd name="T16" fmla="*/ 929 w 444"/>
                      <a:gd name="T17" fmla="*/ 450 h 555"/>
                      <a:gd name="T18" fmla="*/ 891 w 444"/>
                      <a:gd name="T19" fmla="*/ 340 h 555"/>
                      <a:gd name="T20" fmla="*/ 891 w 444"/>
                      <a:gd name="T21" fmla="*/ 224 h 555"/>
                      <a:gd name="T22" fmla="*/ 874 w 444"/>
                      <a:gd name="T23" fmla="*/ 109 h 555"/>
                      <a:gd name="T24" fmla="*/ 900 w 444"/>
                      <a:gd name="T25" fmla="*/ 20 h 555"/>
                      <a:gd name="T26" fmla="*/ 874 w 444"/>
                      <a:gd name="T27" fmla="*/ 25 h 555"/>
                      <a:gd name="T28" fmla="*/ 794 w 444"/>
                      <a:gd name="T29" fmla="*/ 0 h 555"/>
                      <a:gd name="T30" fmla="*/ 764 w 444"/>
                      <a:gd name="T31" fmla="*/ 25 h 555"/>
                      <a:gd name="T32" fmla="*/ 717 w 444"/>
                      <a:gd name="T33" fmla="*/ 109 h 555"/>
                      <a:gd name="T34" fmla="*/ 649 w 444"/>
                      <a:gd name="T35" fmla="*/ 137 h 555"/>
                      <a:gd name="T36" fmla="*/ 595 w 444"/>
                      <a:gd name="T37" fmla="*/ 255 h 555"/>
                      <a:gd name="T38" fmla="*/ 595 w 444"/>
                      <a:gd name="T39" fmla="*/ 340 h 555"/>
                      <a:gd name="T40" fmla="*/ 595 w 444"/>
                      <a:gd name="T41" fmla="*/ 450 h 555"/>
                      <a:gd name="T42" fmla="*/ 595 w 444"/>
                      <a:gd name="T43" fmla="*/ 563 h 555"/>
                      <a:gd name="T44" fmla="*/ 535 w 444"/>
                      <a:gd name="T45" fmla="*/ 682 h 555"/>
                      <a:gd name="T46" fmla="*/ 595 w 444"/>
                      <a:gd name="T47" fmla="*/ 760 h 555"/>
                      <a:gd name="T48" fmla="*/ 555 w 444"/>
                      <a:gd name="T49" fmla="*/ 845 h 555"/>
                      <a:gd name="T50" fmla="*/ 478 w 444"/>
                      <a:gd name="T51" fmla="*/ 875 h 555"/>
                      <a:gd name="T52" fmla="*/ 391 w 444"/>
                      <a:gd name="T53" fmla="*/ 845 h 555"/>
                      <a:gd name="T54" fmla="*/ 313 w 444"/>
                      <a:gd name="T55" fmla="*/ 905 h 555"/>
                      <a:gd name="T56" fmla="*/ 241 w 444"/>
                      <a:gd name="T57" fmla="*/ 962 h 555"/>
                      <a:gd name="T58" fmla="*/ 165 w 444"/>
                      <a:gd name="T59" fmla="*/ 991 h 555"/>
                      <a:gd name="T60" fmla="*/ 93 w 444"/>
                      <a:gd name="T61" fmla="*/ 1075 h 555"/>
                      <a:gd name="T62" fmla="*/ 75 w 444"/>
                      <a:gd name="T63" fmla="*/ 1218 h 555"/>
                      <a:gd name="T64" fmla="*/ 15 w 444"/>
                      <a:gd name="T65" fmla="*/ 1331 h 555"/>
                      <a:gd name="T66" fmla="*/ 37 w 444"/>
                      <a:gd name="T67" fmla="*/ 1442 h 555"/>
                      <a:gd name="T68" fmla="*/ 37 w 444"/>
                      <a:gd name="T69" fmla="*/ 1564 h 555"/>
                      <a:gd name="T70" fmla="*/ 15 w 444"/>
                      <a:gd name="T71" fmla="*/ 1620 h 555"/>
                      <a:gd name="T72" fmla="*/ 93 w 444"/>
                      <a:gd name="T73" fmla="*/ 1675 h 555"/>
                      <a:gd name="T74" fmla="*/ 165 w 444"/>
                      <a:gd name="T75" fmla="*/ 1732 h 555"/>
                      <a:gd name="T76" fmla="*/ 241 w 444"/>
                      <a:gd name="T77" fmla="*/ 1702 h 555"/>
                      <a:gd name="T78" fmla="*/ 313 w 444"/>
                      <a:gd name="T79" fmla="*/ 1646 h 555"/>
                      <a:gd name="T80" fmla="*/ 391 w 444"/>
                      <a:gd name="T81" fmla="*/ 1589 h 555"/>
                      <a:gd name="T82" fmla="*/ 375 w 444"/>
                      <a:gd name="T83" fmla="*/ 1472 h 555"/>
                      <a:gd name="T84" fmla="*/ 424 w 444"/>
                      <a:gd name="T85" fmla="*/ 1417 h 555"/>
                      <a:gd name="T86" fmla="*/ 499 w 444"/>
                      <a:gd name="T87" fmla="*/ 1417 h 555"/>
                      <a:gd name="T88" fmla="*/ 572 w 444"/>
                      <a:gd name="T89" fmla="*/ 1442 h 555"/>
                      <a:gd name="T90" fmla="*/ 649 w 444"/>
                      <a:gd name="T91" fmla="*/ 1417 h 555"/>
                      <a:gd name="T92" fmla="*/ 742 w 444"/>
                      <a:gd name="T93" fmla="*/ 1360 h 555"/>
                      <a:gd name="T94" fmla="*/ 808 w 444"/>
                      <a:gd name="T95" fmla="*/ 1306 h 555"/>
                      <a:gd name="T96" fmla="*/ 840 w 444"/>
                      <a:gd name="T97" fmla="*/ 1275 h 555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444"/>
                      <a:gd name="T148" fmla="*/ 0 h 555"/>
                      <a:gd name="T149" fmla="*/ 444 w 444"/>
                      <a:gd name="T150" fmla="*/ 555 h 555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444" h="555">
                        <a:moveTo>
                          <a:pt x="377" y="408"/>
                        </a:moveTo>
                        <a:lnTo>
                          <a:pt x="393" y="390"/>
                        </a:lnTo>
                        <a:lnTo>
                          <a:pt x="410" y="390"/>
                        </a:lnTo>
                        <a:lnTo>
                          <a:pt x="426" y="373"/>
                        </a:lnTo>
                        <a:lnTo>
                          <a:pt x="426" y="354"/>
                        </a:lnTo>
                        <a:lnTo>
                          <a:pt x="426" y="335"/>
                        </a:lnTo>
                        <a:lnTo>
                          <a:pt x="439" y="316"/>
                        </a:lnTo>
                        <a:lnTo>
                          <a:pt x="443" y="317"/>
                        </a:lnTo>
                        <a:lnTo>
                          <a:pt x="434" y="299"/>
                        </a:lnTo>
                        <a:lnTo>
                          <a:pt x="434" y="280"/>
                        </a:lnTo>
                        <a:lnTo>
                          <a:pt x="434" y="261"/>
                        </a:lnTo>
                        <a:lnTo>
                          <a:pt x="417" y="253"/>
                        </a:lnTo>
                        <a:lnTo>
                          <a:pt x="410" y="236"/>
                        </a:lnTo>
                        <a:lnTo>
                          <a:pt x="400" y="218"/>
                        </a:lnTo>
                        <a:lnTo>
                          <a:pt x="393" y="199"/>
                        </a:lnTo>
                        <a:lnTo>
                          <a:pt x="400" y="180"/>
                        </a:lnTo>
                        <a:lnTo>
                          <a:pt x="400" y="163"/>
                        </a:lnTo>
                        <a:lnTo>
                          <a:pt x="410" y="144"/>
                        </a:lnTo>
                        <a:lnTo>
                          <a:pt x="393" y="127"/>
                        </a:lnTo>
                        <a:lnTo>
                          <a:pt x="393" y="109"/>
                        </a:lnTo>
                        <a:lnTo>
                          <a:pt x="393" y="89"/>
                        </a:lnTo>
                        <a:lnTo>
                          <a:pt x="393" y="72"/>
                        </a:lnTo>
                        <a:lnTo>
                          <a:pt x="385" y="53"/>
                        </a:lnTo>
                        <a:lnTo>
                          <a:pt x="385" y="35"/>
                        </a:lnTo>
                        <a:lnTo>
                          <a:pt x="393" y="17"/>
                        </a:lnTo>
                        <a:lnTo>
                          <a:pt x="397" y="6"/>
                        </a:lnTo>
                        <a:lnTo>
                          <a:pt x="395" y="6"/>
                        </a:lnTo>
                        <a:lnTo>
                          <a:pt x="385" y="8"/>
                        </a:lnTo>
                        <a:lnTo>
                          <a:pt x="369" y="0"/>
                        </a:lnTo>
                        <a:lnTo>
                          <a:pt x="351" y="0"/>
                        </a:lnTo>
                        <a:lnTo>
                          <a:pt x="337" y="0"/>
                        </a:lnTo>
                        <a:lnTo>
                          <a:pt x="337" y="8"/>
                        </a:lnTo>
                        <a:lnTo>
                          <a:pt x="337" y="27"/>
                        </a:lnTo>
                        <a:lnTo>
                          <a:pt x="317" y="35"/>
                        </a:lnTo>
                        <a:lnTo>
                          <a:pt x="303" y="35"/>
                        </a:lnTo>
                        <a:lnTo>
                          <a:pt x="286" y="44"/>
                        </a:lnTo>
                        <a:lnTo>
                          <a:pt x="269" y="63"/>
                        </a:lnTo>
                        <a:lnTo>
                          <a:pt x="262" y="82"/>
                        </a:lnTo>
                        <a:lnTo>
                          <a:pt x="245" y="100"/>
                        </a:lnTo>
                        <a:lnTo>
                          <a:pt x="262" y="109"/>
                        </a:lnTo>
                        <a:lnTo>
                          <a:pt x="262" y="127"/>
                        </a:lnTo>
                        <a:lnTo>
                          <a:pt x="262" y="144"/>
                        </a:lnTo>
                        <a:lnTo>
                          <a:pt x="262" y="163"/>
                        </a:lnTo>
                        <a:lnTo>
                          <a:pt x="262" y="180"/>
                        </a:lnTo>
                        <a:lnTo>
                          <a:pt x="245" y="199"/>
                        </a:lnTo>
                        <a:lnTo>
                          <a:pt x="236" y="218"/>
                        </a:lnTo>
                        <a:lnTo>
                          <a:pt x="253" y="226"/>
                        </a:lnTo>
                        <a:lnTo>
                          <a:pt x="262" y="244"/>
                        </a:lnTo>
                        <a:lnTo>
                          <a:pt x="262" y="261"/>
                        </a:lnTo>
                        <a:lnTo>
                          <a:pt x="245" y="271"/>
                        </a:lnTo>
                        <a:lnTo>
                          <a:pt x="229" y="271"/>
                        </a:lnTo>
                        <a:lnTo>
                          <a:pt x="211" y="280"/>
                        </a:lnTo>
                        <a:lnTo>
                          <a:pt x="188" y="271"/>
                        </a:lnTo>
                        <a:lnTo>
                          <a:pt x="172" y="271"/>
                        </a:lnTo>
                        <a:lnTo>
                          <a:pt x="155" y="280"/>
                        </a:lnTo>
                        <a:lnTo>
                          <a:pt x="138" y="290"/>
                        </a:lnTo>
                        <a:lnTo>
                          <a:pt x="123" y="308"/>
                        </a:lnTo>
                        <a:lnTo>
                          <a:pt x="107" y="308"/>
                        </a:lnTo>
                        <a:lnTo>
                          <a:pt x="90" y="317"/>
                        </a:lnTo>
                        <a:lnTo>
                          <a:pt x="73" y="317"/>
                        </a:lnTo>
                        <a:lnTo>
                          <a:pt x="56" y="327"/>
                        </a:lnTo>
                        <a:lnTo>
                          <a:pt x="41" y="344"/>
                        </a:lnTo>
                        <a:lnTo>
                          <a:pt x="41" y="373"/>
                        </a:lnTo>
                        <a:lnTo>
                          <a:pt x="33" y="390"/>
                        </a:lnTo>
                        <a:lnTo>
                          <a:pt x="24" y="408"/>
                        </a:lnTo>
                        <a:lnTo>
                          <a:pt x="7" y="426"/>
                        </a:lnTo>
                        <a:lnTo>
                          <a:pt x="16" y="444"/>
                        </a:lnTo>
                        <a:lnTo>
                          <a:pt x="16" y="462"/>
                        </a:lnTo>
                        <a:lnTo>
                          <a:pt x="24" y="480"/>
                        </a:lnTo>
                        <a:lnTo>
                          <a:pt x="16" y="500"/>
                        </a:lnTo>
                        <a:lnTo>
                          <a:pt x="0" y="518"/>
                        </a:lnTo>
                        <a:lnTo>
                          <a:pt x="7" y="518"/>
                        </a:lnTo>
                        <a:lnTo>
                          <a:pt x="24" y="527"/>
                        </a:lnTo>
                        <a:lnTo>
                          <a:pt x="41" y="537"/>
                        </a:lnTo>
                        <a:lnTo>
                          <a:pt x="56" y="545"/>
                        </a:lnTo>
                        <a:lnTo>
                          <a:pt x="73" y="554"/>
                        </a:lnTo>
                        <a:lnTo>
                          <a:pt x="90" y="554"/>
                        </a:lnTo>
                        <a:lnTo>
                          <a:pt x="107" y="545"/>
                        </a:lnTo>
                        <a:lnTo>
                          <a:pt x="123" y="527"/>
                        </a:lnTo>
                        <a:lnTo>
                          <a:pt x="138" y="527"/>
                        </a:lnTo>
                        <a:lnTo>
                          <a:pt x="165" y="527"/>
                        </a:lnTo>
                        <a:lnTo>
                          <a:pt x="172" y="509"/>
                        </a:lnTo>
                        <a:lnTo>
                          <a:pt x="172" y="490"/>
                        </a:lnTo>
                        <a:lnTo>
                          <a:pt x="165" y="471"/>
                        </a:lnTo>
                        <a:lnTo>
                          <a:pt x="172" y="453"/>
                        </a:lnTo>
                        <a:lnTo>
                          <a:pt x="188" y="453"/>
                        </a:lnTo>
                        <a:lnTo>
                          <a:pt x="205" y="453"/>
                        </a:lnTo>
                        <a:lnTo>
                          <a:pt x="221" y="453"/>
                        </a:lnTo>
                        <a:lnTo>
                          <a:pt x="236" y="453"/>
                        </a:lnTo>
                        <a:lnTo>
                          <a:pt x="253" y="462"/>
                        </a:lnTo>
                        <a:lnTo>
                          <a:pt x="269" y="462"/>
                        </a:lnTo>
                        <a:lnTo>
                          <a:pt x="286" y="453"/>
                        </a:lnTo>
                        <a:lnTo>
                          <a:pt x="303" y="435"/>
                        </a:lnTo>
                        <a:lnTo>
                          <a:pt x="327" y="435"/>
                        </a:lnTo>
                        <a:lnTo>
                          <a:pt x="344" y="426"/>
                        </a:lnTo>
                        <a:lnTo>
                          <a:pt x="356" y="418"/>
                        </a:lnTo>
                        <a:lnTo>
                          <a:pt x="371" y="408"/>
                        </a:lnTo>
                        <a:lnTo>
                          <a:pt x="370" y="408"/>
                        </a:lnTo>
                        <a:lnTo>
                          <a:pt x="377" y="408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73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3440" y="1773"/>
                    <a:ext cx="329" cy="209"/>
                  </a:xfrm>
                  <a:custGeom>
                    <a:avLst/>
                    <a:gdLst>
                      <a:gd name="T0" fmla="*/ 634 w 279"/>
                      <a:gd name="T1" fmla="*/ 429 h 166"/>
                      <a:gd name="T2" fmla="*/ 634 w 279"/>
                      <a:gd name="T3" fmla="*/ 402 h 166"/>
                      <a:gd name="T4" fmla="*/ 634 w 279"/>
                      <a:gd name="T5" fmla="*/ 344 h 166"/>
                      <a:gd name="T6" fmla="*/ 634 w 279"/>
                      <a:gd name="T7" fmla="*/ 290 h 166"/>
                      <a:gd name="T8" fmla="*/ 614 w 279"/>
                      <a:gd name="T9" fmla="*/ 232 h 166"/>
                      <a:gd name="T10" fmla="*/ 596 w 279"/>
                      <a:gd name="T11" fmla="*/ 171 h 166"/>
                      <a:gd name="T12" fmla="*/ 560 w 279"/>
                      <a:gd name="T13" fmla="*/ 145 h 166"/>
                      <a:gd name="T14" fmla="*/ 525 w 279"/>
                      <a:gd name="T15" fmla="*/ 115 h 166"/>
                      <a:gd name="T16" fmla="*/ 487 w 279"/>
                      <a:gd name="T17" fmla="*/ 115 h 166"/>
                      <a:gd name="T18" fmla="*/ 447 w 279"/>
                      <a:gd name="T19" fmla="*/ 87 h 166"/>
                      <a:gd name="T20" fmla="*/ 409 w 279"/>
                      <a:gd name="T21" fmla="*/ 87 h 166"/>
                      <a:gd name="T22" fmla="*/ 371 w 279"/>
                      <a:gd name="T23" fmla="*/ 87 h 166"/>
                      <a:gd name="T24" fmla="*/ 333 w 279"/>
                      <a:gd name="T25" fmla="*/ 87 h 166"/>
                      <a:gd name="T26" fmla="*/ 295 w 279"/>
                      <a:gd name="T27" fmla="*/ 87 h 166"/>
                      <a:gd name="T28" fmla="*/ 258 w 279"/>
                      <a:gd name="T29" fmla="*/ 29 h 166"/>
                      <a:gd name="T30" fmla="*/ 241 w 279"/>
                      <a:gd name="T31" fmla="*/ 0 h 166"/>
                      <a:gd name="T32" fmla="*/ 204 w 279"/>
                      <a:gd name="T33" fmla="*/ 29 h 166"/>
                      <a:gd name="T34" fmla="*/ 165 w 279"/>
                      <a:gd name="T35" fmla="*/ 59 h 166"/>
                      <a:gd name="T36" fmla="*/ 143 w 279"/>
                      <a:gd name="T37" fmla="*/ 115 h 166"/>
                      <a:gd name="T38" fmla="*/ 127 w 279"/>
                      <a:gd name="T39" fmla="*/ 171 h 166"/>
                      <a:gd name="T40" fmla="*/ 107 w 279"/>
                      <a:gd name="T41" fmla="*/ 232 h 166"/>
                      <a:gd name="T42" fmla="*/ 72 w 279"/>
                      <a:gd name="T43" fmla="*/ 232 h 166"/>
                      <a:gd name="T44" fmla="*/ 37 w 279"/>
                      <a:gd name="T45" fmla="*/ 263 h 166"/>
                      <a:gd name="T46" fmla="*/ 0 w 279"/>
                      <a:gd name="T47" fmla="*/ 317 h 166"/>
                      <a:gd name="T48" fmla="*/ 37 w 279"/>
                      <a:gd name="T49" fmla="*/ 375 h 166"/>
                      <a:gd name="T50" fmla="*/ 72 w 279"/>
                      <a:gd name="T51" fmla="*/ 402 h 166"/>
                      <a:gd name="T52" fmla="*/ 107 w 279"/>
                      <a:gd name="T53" fmla="*/ 375 h 166"/>
                      <a:gd name="T54" fmla="*/ 143 w 279"/>
                      <a:gd name="T55" fmla="*/ 375 h 166"/>
                      <a:gd name="T56" fmla="*/ 182 w 279"/>
                      <a:gd name="T57" fmla="*/ 344 h 166"/>
                      <a:gd name="T58" fmla="*/ 218 w 279"/>
                      <a:gd name="T59" fmla="*/ 317 h 166"/>
                      <a:gd name="T60" fmla="*/ 241 w 279"/>
                      <a:gd name="T61" fmla="*/ 375 h 166"/>
                      <a:gd name="T62" fmla="*/ 204 w 279"/>
                      <a:gd name="T63" fmla="*/ 402 h 166"/>
                      <a:gd name="T64" fmla="*/ 204 w 279"/>
                      <a:gd name="T65" fmla="*/ 460 h 166"/>
                      <a:gd name="T66" fmla="*/ 241 w 279"/>
                      <a:gd name="T67" fmla="*/ 491 h 166"/>
                      <a:gd name="T68" fmla="*/ 281 w 279"/>
                      <a:gd name="T69" fmla="*/ 460 h 166"/>
                      <a:gd name="T70" fmla="*/ 317 w 279"/>
                      <a:gd name="T71" fmla="*/ 491 h 166"/>
                      <a:gd name="T72" fmla="*/ 355 w 279"/>
                      <a:gd name="T73" fmla="*/ 522 h 166"/>
                      <a:gd name="T74" fmla="*/ 371 w 279"/>
                      <a:gd name="T75" fmla="*/ 491 h 166"/>
                      <a:gd name="T76" fmla="*/ 371 w 279"/>
                      <a:gd name="T77" fmla="*/ 429 h 166"/>
                      <a:gd name="T78" fmla="*/ 409 w 279"/>
                      <a:gd name="T79" fmla="*/ 402 h 166"/>
                      <a:gd name="T80" fmla="*/ 447 w 279"/>
                      <a:gd name="T81" fmla="*/ 429 h 166"/>
                      <a:gd name="T82" fmla="*/ 487 w 279"/>
                      <a:gd name="T83" fmla="*/ 429 h 166"/>
                      <a:gd name="T84" fmla="*/ 525 w 279"/>
                      <a:gd name="T85" fmla="*/ 402 h 166"/>
                      <a:gd name="T86" fmla="*/ 560 w 279"/>
                      <a:gd name="T87" fmla="*/ 460 h 166"/>
                      <a:gd name="T88" fmla="*/ 596 w 279"/>
                      <a:gd name="T89" fmla="*/ 460 h 166"/>
                      <a:gd name="T90" fmla="*/ 634 w 279"/>
                      <a:gd name="T91" fmla="*/ 429 h 16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279"/>
                      <a:gd name="T139" fmla="*/ 0 h 166"/>
                      <a:gd name="T140" fmla="*/ 279 w 279"/>
                      <a:gd name="T141" fmla="*/ 166 h 16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279" h="166">
                        <a:moveTo>
                          <a:pt x="278" y="136"/>
                        </a:moveTo>
                        <a:lnTo>
                          <a:pt x="278" y="127"/>
                        </a:lnTo>
                        <a:lnTo>
                          <a:pt x="278" y="109"/>
                        </a:lnTo>
                        <a:lnTo>
                          <a:pt x="278" y="91"/>
                        </a:lnTo>
                        <a:lnTo>
                          <a:pt x="270" y="73"/>
                        </a:lnTo>
                        <a:lnTo>
                          <a:pt x="261" y="54"/>
                        </a:lnTo>
                        <a:lnTo>
                          <a:pt x="246" y="45"/>
                        </a:lnTo>
                        <a:lnTo>
                          <a:pt x="230" y="36"/>
                        </a:lnTo>
                        <a:lnTo>
                          <a:pt x="214" y="36"/>
                        </a:lnTo>
                        <a:lnTo>
                          <a:pt x="196" y="28"/>
                        </a:lnTo>
                        <a:lnTo>
                          <a:pt x="179" y="28"/>
                        </a:lnTo>
                        <a:lnTo>
                          <a:pt x="163" y="28"/>
                        </a:lnTo>
                        <a:lnTo>
                          <a:pt x="146" y="28"/>
                        </a:lnTo>
                        <a:lnTo>
                          <a:pt x="130" y="28"/>
                        </a:lnTo>
                        <a:lnTo>
                          <a:pt x="114" y="9"/>
                        </a:lnTo>
                        <a:lnTo>
                          <a:pt x="106" y="0"/>
                        </a:lnTo>
                        <a:lnTo>
                          <a:pt x="90" y="9"/>
                        </a:lnTo>
                        <a:lnTo>
                          <a:pt x="73" y="18"/>
                        </a:lnTo>
                        <a:lnTo>
                          <a:pt x="63" y="36"/>
                        </a:lnTo>
                        <a:lnTo>
                          <a:pt x="56" y="54"/>
                        </a:lnTo>
                        <a:lnTo>
                          <a:pt x="47" y="73"/>
                        </a:lnTo>
                        <a:lnTo>
                          <a:pt x="31" y="73"/>
                        </a:lnTo>
                        <a:lnTo>
                          <a:pt x="16" y="83"/>
                        </a:lnTo>
                        <a:lnTo>
                          <a:pt x="0" y="100"/>
                        </a:lnTo>
                        <a:lnTo>
                          <a:pt x="16" y="118"/>
                        </a:lnTo>
                        <a:lnTo>
                          <a:pt x="31" y="127"/>
                        </a:lnTo>
                        <a:lnTo>
                          <a:pt x="47" y="118"/>
                        </a:lnTo>
                        <a:lnTo>
                          <a:pt x="63" y="118"/>
                        </a:lnTo>
                        <a:lnTo>
                          <a:pt x="80" y="109"/>
                        </a:lnTo>
                        <a:lnTo>
                          <a:pt x="96" y="100"/>
                        </a:lnTo>
                        <a:lnTo>
                          <a:pt x="106" y="118"/>
                        </a:lnTo>
                        <a:lnTo>
                          <a:pt x="90" y="127"/>
                        </a:lnTo>
                        <a:lnTo>
                          <a:pt x="90" y="145"/>
                        </a:lnTo>
                        <a:lnTo>
                          <a:pt x="106" y="155"/>
                        </a:lnTo>
                        <a:lnTo>
                          <a:pt x="123" y="145"/>
                        </a:lnTo>
                        <a:lnTo>
                          <a:pt x="139" y="155"/>
                        </a:lnTo>
                        <a:lnTo>
                          <a:pt x="155" y="165"/>
                        </a:lnTo>
                        <a:lnTo>
                          <a:pt x="163" y="155"/>
                        </a:lnTo>
                        <a:lnTo>
                          <a:pt x="163" y="136"/>
                        </a:lnTo>
                        <a:lnTo>
                          <a:pt x="179" y="127"/>
                        </a:lnTo>
                        <a:lnTo>
                          <a:pt x="196" y="136"/>
                        </a:lnTo>
                        <a:lnTo>
                          <a:pt x="214" y="136"/>
                        </a:lnTo>
                        <a:lnTo>
                          <a:pt x="230" y="127"/>
                        </a:lnTo>
                        <a:lnTo>
                          <a:pt x="246" y="145"/>
                        </a:lnTo>
                        <a:lnTo>
                          <a:pt x="261" y="145"/>
                        </a:lnTo>
                        <a:lnTo>
                          <a:pt x="278" y="136"/>
                        </a:lnTo>
                      </a:path>
                    </a:pathLst>
                  </a:custGeom>
                  <a:grpFill/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7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3198" y="1602"/>
                    <a:ext cx="369" cy="453"/>
                  </a:xfrm>
                  <a:custGeom>
                    <a:avLst/>
                    <a:gdLst>
                      <a:gd name="T0" fmla="*/ 473 w 312"/>
                      <a:gd name="T1" fmla="*/ 746 h 360"/>
                      <a:gd name="T2" fmla="*/ 545 w 312"/>
                      <a:gd name="T3" fmla="*/ 657 h 360"/>
                      <a:gd name="T4" fmla="*/ 604 w 312"/>
                      <a:gd name="T5" fmla="*/ 600 h 360"/>
                      <a:gd name="T6" fmla="*/ 643 w 312"/>
                      <a:gd name="T7" fmla="*/ 486 h 360"/>
                      <a:gd name="T8" fmla="*/ 719 w 312"/>
                      <a:gd name="T9" fmla="*/ 429 h 360"/>
                      <a:gd name="T10" fmla="*/ 660 w 312"/>
                      <a:gd name="T11" fmla="*/ 404 h 360"/>
                      <a:gd name="T12" fmla="*/ 588 w 312"/>
                      <a:gd name="T13" fmla="*/ 342 h 360"/>
                      <a:gd name="T14" fmla="*/ 527 w 312"/>
                      <a:gd name="T15" fmla="*/ 262 h 360"/>
                      <a:gd name="T16" fmla="*/ 453 w 312"/>
                      <a:gd name="T17" fmla="*/ 167 h 360"/>
                      <a:gd name="T18" fmla="*/ 361 w 312"/>
                      <a:gd name="T19" fmla="*/ 86 h 360"/>
                      <a:gd name="T20" fmla="*/ 265 w 312"/>
                      <a:gd name="T21" fmla="*/ 25 h 360"/>
                      <a:gd name="T22" fmla="*/ 189 w 312"/>
                      <a:gd name="T23" fmla="*/ 0 h 360"/>
                      <a:gd name="T24" fmla="*/ 115 w 312"/>
                      <a:gd name="T25" fmla="*/ 25 h 360"/>
                      <a:gd name="T26" fmla="*/ 35 w 312"/>
                      <a:gd name="T27" fmla="*/ 25 h 360"/>
                      <a:gd name="T28" fmla="*/ 28 w 312"/>
                      <a:gd name="T29" fmla="*/ 20 h 360"/>
                      <a:gd name="T30" fmla="*/ 0 w 312"/>
                      <a:gd name="T31" fmla="*/ 115 h 360"/>
                      <a:gd name="T32" fmla="*/ 15 w 312"/>
                      <a:gd name="T33" fmla="*/ 232 h 360"/>
                      <a:gd name="T34" fmla="*/ 15 w 312"/>
                      <a:gd name="T35" fmla="*/ 342 h 360"/>
                      <a:gd name="T36" fmla="*/ 57 w 312"/>
                      <a:gd name="T37" fmla="*/ 462 h 360"/>
                      <a:gd name="T38" fmla="*/ 35 w 312"/>
                      <a:gd name="T39" fmla="*/ 574 h 360"/>
                      <a:gd name="T40" fmla="*/ 35 w 312"/>
                      <a:gd name="T41" fmla="*/ 692 h 360"/>
                      <a:gd name="T42" fmla="*/ 75 w 312"/>
                      <a:gd name="T43" fmla="*/ 803 h 360"/>
                      <a:gd name="T44" fmla="*/ 115 w 312"/>
                      <a:gd name="T45" fmla="*/ 887 h 360"/>
                      <a:gd name="T46" fmla="*/ 130 w 312"/>
                      <a:gd name="T47" fmla="*/ 1005 h 360"/>
                      <a:gd name="T48" fmla="*/ 125 w 312"/>
                      <a:gd name="T49" fmla="*/ 993 h 360"/>
                      <a:gd name="T50" fmla="*/ 189 w 312"/>
                      <a:gd name="T51" fmla="*/ 1036 h 360"/>
                      <a:gd name="T52" fmla="*/ 265 w 312"/>
                      <a:gd name="T53" fmla="*/ 1005 h 360"/>
                      <a:gd name="T54" fmla="*/ 342 w 312"/>
                      <a:gd name="T55" fmla="*/ 1087 h 360"/>
                      <a:gd name="T56" fmla="*/ 397 w 312"/>
                      <a:gd name="T57" fmla="*/ 1110 h 360"/>
                      <a:gd name="T58" fmla="*/ 468 w 312"/>
                      <a:gd name="T59" fmla="*/ 1047 h 360"/>
                      <a:gd name="T60" fmla="*/ 473 w 312"/>
                      <a:gd name="T61" fmla="*/ 949 h 360"/>
                      <a:gd name="T62" fmla="*/ 491 w 312"/>
                      <a:gd name="T63" fmla="*/ 832 h 360"/>
                      <a:gd name="T64" fmla="*/ 511 w 312"/>
                      <a:gd name="T65" fmla="*/ 803 h 36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12"/>
                      <a:gd name="T100" fmla="*/ 0 h 360"/>
                      <a:gd name="T101" fmla="*/ 312 w 312"/>
                      <a:gd name="T102" fmla="*/ 360 h 36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12" h="360">
                        <a:moveTo>
                          <a:pt x="221" y="254"/>
                        </a:moveTo>
                        <a:lnTo>
                          <a:pt x="205" y="236"/>
                        </a:lnTo>
                        <a:lnTo>
                          <a:pt x="221" y="219"/>
                        </a:lnTo>
                        <a:lnTo>
                          <a:pt x="236" y="208"/>
                        </a:lnTo>
                        <a:lnTo>
                          <a:pt x="254" y="208"/>
                        </a:lnTo>
                        <a:lnTo>
                          <a:pt x="261" y="190"/>
                        </a:lnTo>
                        <a:lnTo>
                          <a:pt x="268" y="173"/>
                        </a:lnTo>
                        <a:lnTo>
                          <a:pt x="278" y="154"/>
                        </a:lnTo>
                        <a:lnTo>
                          <a:pt x="295" y="146"/>
                        </a:lnTo>
                        <a:lnTo>
                          <a:pt x="311" y="136"/>
                        </a:lnTo>
                        <a:lnTo>
                          <a:pt x="301" y="128"/>
                        </a:lnTo>
                        <a:lnTo>
                          <a:pt x="285" y="128"/>
                        </a:lnTo>
                        <a:lnTo>
                          <a:pt x="268" y="117"/>
                        </a:lnTo>
                        <a:lnTo>
                          <a:pt x="254" y="109"/>
                        </a:lnTo>
                        <a:lnTo>
                          <a:pt x="246" y="90"/>
                        </a:lnTo>
                        <a:lnTo>
                          <a:pt x="228" y="83"/>
                        </a:lnTo>
                        <a:lnTo>
                          <a:pt x="212" y="62"/>
                        </a:lnTo>
                        <a:lnTo>
                          <a:pt x="196" y="53"/>
                        </a:lnTo>
                        <a:lnTo>
                          <a:pt x="179" y="45"/>
                        </a:lnTo>
                        <a:lnTo>
                          <a:pt x="156" y="27"/>
                        </a:lnTo>
                        <a:lnTo>
                          <a:pt x="131" y="17"/>
                        </a:lnTo>
                        <a:lnTo>
                          <a:pt x="114" y="8"/>
                        </a:lnTo>
                        <a:lnTo>
                          <a:pt x="98" y="0"/>
                        </a:lnTo>
                        <a:lnTo>
                          <a:pt x="81" y="0"/>
                        </a:lnTo>
                        <a:lnTo>
                          <a:pt x="64" y="8"/>
                        </a:lnTo>
                        <a:lnTo>
                          <a:pt x="49" y="8"/>
                        </a:lnTo>
                        <a:lnTo>
                          <a:pt x="32" y="8"/>
                        </a:lnTo>
                        <a:lnTo>
                          <a:pt x="15" y="8"/>
                        </a:lnTo>
                        <a:lnTo>
                          <a:pt x="16" y="6"/>
                        </a:lnTo>
                        <a:lnTo>
                          <a:pt x="12" y="6"/>
                        </a:lnTo>
                        <a:lnTo>
                          <a:pt x="7" y="17"/>
                        </a:lnTo>
                        <a:lnTo>
                          <a:pt x="0" y="36"/>
                        </a:lnTo>
                        <a:lnTo>
                          <a:pt x="0" y="53"/>
                        </a:lnTo>
                        <a:lnTo>
                          <a:pt x="7" y="73"/>
                        </a:lnTo>
                        <a:lnTo>
                          <a:pt x="7" y="90"/>
                        </a:lnTo>
                        <a:lnTo>
                          <a:pt x="7" y="109"/>
                        </a:lnTo>
                        <a:lnTo>
                          <a:pt x="7" y="128"/>
                        </a:lnTo>
                        <a:lnTo>
                          <a:pt x="25" y="146"/>
                        </a:lnTo>
                        <a:lnTo>
                          <a:pt x="15" y="163"/>
                        </a:lnTo>
                        <a:lnTo>
                          <a:pt x="15" y="182"/>
                        </a:lnTo>
                        <a:lnTo>
                          <a:pt x="7" y="199"/>
                        </a:lnTo>
                        <a:lnTo>
                          <a:pt x="15" y="219"/>
                        </a:lnTo>
                        <a:lnTo>
                          <a:pt x="25" y="236"/>
                        </a:lnTo>
                        <a:lnTo>
                          <a:pt x="32" y="254"/>
                        </a:lnTo>
                        <a:lnTo>
                          <a:pt x="49" y="263"/>
                        </a:lnTo>
                        <a:lnTo>
                          <a:pt x="49" y="281"/>
                        </a:lnTo>
                        <a:lnTo>
                          <a:pt x="49" y="300"/>
                        </a:lnTo>
                        <a:lnTo>
                          <a:pt x="57" y="319"/>
                        </a:lnTo>
                        <a:lnTo>
                          <a:pt x="49" y="319"/>
                        </a:lnTo>
                        <a:lnTo>
                          <a:pt x="54" y="315"/>
                        </a:lnTo>
                        <a:lnTo>
                          <a:pt x="64" y="328"/>
                        </a:lnTo>
                        <a:lnTo>
                          <a:pt x="81" y="328"/>
                        </a:lnTo>
                        <a:lnTo>
                          <a:pt x="98" y="319"/>
                        </a:lnTo>
                        <a:lnTo>
                          <a:pt x="114" y="319"/>
                        </a:lnTo>
                        <a:lnTo>
                          <a:pt x="131" y="328"/>
                        </a:lnTo>
                        <a:lnTo>
                          <a:pt x="147" y="345"/>
                        </a:lnTo>
                        <a:lnTo>
                          <a:pt x="164" y="359"/>
                        </a:lnTo>
                        <a:lnTo>
                          <a:pt x="172" y="352"/>
                        </a:lnTo>
                        <a:lnTo>
                          <a:pt x="182" y="331"/>
                        </a:lnTo>
                        <a:lnTo>
                          <a:pt x="202" y="331"/>
                        </a:lnTo>
                        <a:lnTo>
                          <a:pt x="205" y="319"/>
                        </a:lnTo>
                        <a:lnTo>
                          <a:pt x="205" y="300"/>
                        </a:lnTo>
                        <a:lnTo>
                          <a:pt x="212" y="281"/>
                        </a:lnTo>
                        <a:lnTo>
                          <a:pt x="212" y="263"/>
                        </a:lnTo>
                        <a:lnTo>
                          <a:pt x="218" y="254"/>
                        </a:lnTo>
                        <a:lnTo>
                          <a:pt x="221" y="254"/>
                        </a:lnTo>
                      </a:path>
                    </a:pathLst>
                  </a:custGeom>
                  <a:grpFill/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7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3467" y="2148"/>
                    <a:ext cx="295" cy="234"/>
                  </a:xfrm>
                  <a:custGeom>
                    <a:avLst/>
                    <a:gdLst>
                      <a:gd name="T0" fmla="*/ 1 w 250"/>
                      <a:gd name="T1" fmla="*/ 91 h 186"/>
                      <a:gd name="T2" fmla="*/ 41 w 250"/>
                      <a:gd name="T3" fmla="*/ 29 h 186"/>
                      <a:gd name="T4" fmla="*/ 77 w 250"/>
                      <a:gd name="T5" fmla="*/ 29 h 186"/>
                      <a:gd name="T6" fmla="*/ 117 w 250"/>
                      <a:gd name="T7" fmla="*/ 29 h 186"/>
                      <a:gd name="T8" fmla="*/ 153 w 250"/>
                      <a:gd name="T9" fmla="*/ 91 h 186"/>
                      <a:gd name="T10" fmla="*/ 191 w 250"/>
                      <a:gd name="T11" fmla="*/ 118 h 186"/>
                      <a:gd name="T12" fmla="*/ 229 w 250"/>
                      <a:gd name="T13" fmla="*/ 118 h 186"/>
                      <a:gd name="T14" fmla="*/ 270 w 250"/>
                      <a:gd name="T15" fmla="*/ 118 h 186"/>
                      <a:gd name="T16" fmla="*/ 310 w 250"/>
                      <a:gd name="T17" fmla="*/ 118 h 186"/>
                      <a:gd name="T18" fmla="*/ 343 w 250"/>
                      <a:gd name="T19" fmla="*/ 91 h 186"/>
                      <a:gd name="T20" fmla="*/ 381 w 250"/>
                      <a:gd name="T21" fmla="*/ 62 h 186"/>
                      <a:gd name="T22" fmla="*/ 418 w 250"/>
                      <a:gd name="T23" fmla="*/ 0 h 186"/>
                      <a:gd name="T24" fmla="*/ 455 w 250"/>
                      <a:gd name="T25" fmla="*/ 0 h 186"/>
                      <a:gd name="T26" fmla="*/ 493 w 250"/>
                      <a:gd name="T27" fmla="*/ 0 h 186"/>
                      <a:gd name="T28" fmla="*/ 529 w 250"/>
                      <a:gd name="T29" fmla="*/ 0 h 186"/>
                      <a:gd name="T30" fmla="*/ 570 w 250"/>
                      <a:gd name="T31" fmla="*/ 29 h 186"/>
                      <a:gd name="T32" fmla="*/ 564 w 250"/>
                      <a:gd name="T33" fmla="*/ 38 h 186"/>
                      <a:gd name="T34" fmla="*/ 550 w 250"/>
                      <a:gd name="T35" fmla="*/ 62 h 186"/>
                      <a:gd name="T36" fmla="*/ 512 w 250"/>
                      <a:gd name="T37" fmla="*/ 125 h 186"/>
                      <a:gd name="T38" fmla="*/ 473 w 250"/>
                      <a:gd name="T39" fmla="*/ 180 h 186"/>
                      <a:gd name="T40" fmla="*/ 438 w 250"/>
                      <a:gd name="T41" fmla="*/ 215 h 186"/>
                      <a:gd name="T42" fmla="*/ 398 w 250"/>
                      <a:gd name="T43" fmla="*/ 270 h 186"/>
                      <a:gd name="T44" fmla="*/ 358 w 250"/>
                      <a:gd name="T45" fmla="*/ 294 h 186"/>
                      <a:gd name="T46" fmla="*/ 341 w 250"/>
                      <a:gd name="T47" fmla="*/ 354 h 186"/>
                      <a:gd name="T48" fmla="*/ 303 w 250"/>
                      <a:gd name="T49" fmla="*/ 380 h 186"/>
                      <a:gd name="T50" fmla="*/ 310 w 250"/>
                      <a:gd name="T51" fmla="*/ 387 h 186"/>
                      <a:gd name="T52" fmla="*/ 283 w 250"/>
                      <a:gd name="T53" fmla="*/ 410 h 186"/>
                      <a:gd name="T54" fmla="*/ 245 w 250"/>
                      <a:gd name="T55" fmla="*/ 424 h 186"/>
                      <a:gd name="T56" fmla="*/ 214 w 250"/>
                      <a:gd name="T57" fmla="*/ 465 h 186"/>
                      <a:gd name="T58" fmla="*/ 165 w 250"/>
                      <a:gd name="T59" fmla="*/ 526 h 186"/>
                      <a:gd name="T60" fmla="*/ 153 w 250"/>
                      <a:gd name="T61" fmla="*/ 584 h 186"/>
                      <a:gd name="T62" fmla="*/ 144 w 250"/>
                      <a:gd name="T63" fmla="*/ 584 h 186"/>
                      <a:gd name="T64" fmla="*/ 131 w 250"/>
                      <a:gd name="T65" fmla="*/ 584 h 186"/>
                      <a:gd name="T66" fmla="*/ 93 w 250"/>
                      <a:gd name="T67" fmla="*/ 584 h 186"/>
                      <a:gd name="T68" fmla="*/ 57 w 250"/>
                      <a:gd name="T69" fmla="*/ 554 h 186"/>
                      <a:gd name="T70" fmla="*/ 18 w 250"/>
                      <a:gd name="T71" fmla="*/ 526 h 186"/>
                      <a:gd name="T72" fmla="*/ 0 w 250"/>
                      <a:gd name="T73" fmla="*/ 465 h 186"/>
                      <a:gd name="T74" fmla="*/ 0 w 250"/>
                      <a:gd name="T75" fmla="*/ 410 h 186"/>
                      <a:gd name="T76" fmla="*/ 39 w 250"/>
                      <a:gd name="T77" fmla="*/ 410 h 186"/>
                      <a:gd name="T78" fmla="*/ 57 w 250"/>
                      <a:gd name="T79" fmla="*/ 354 h 186"/>
                      <a:gd name="T80" fmla="*/ 77 w 250"/>
                      <a:gd name="T81" fmla="*/ 294 h 186"/>
                      <a:gd name="T82" fmla="*/ 77 w 250"/>
                      <a:gd name="T83" fmla="*/ 240 h 186"/>
                      <a:gd name="T84" fmla="*/ 39 w 250"/>
                      <a:gd name="T85" fmla="*/ 215 h 186"/>
                      <a:gd name="T86" fmla="*/ 0 w 250"/>
                      <a:gd name="T87" fmla="*/ 106 h 186"/>
                      <a:gd name="T88" fmla="*/ 1 w 250"/>
                      <a:gd name="T89" fmla="*/ 91 h 18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50"/>
                      <a:gd name="T136" fmla="*/ 0 h 186"/>
                      <a:gd name="T137" fmla="*/ 250 w 250"/>
                      <a:gd name="T138" fmla="*/ 186 h 18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50" h="186">
                        <a:moveTo>
                          <a:pt x="1" y="29"/>
                        </a:moveTo>
                        <a:lnTo>
                          <a:pt x="18" y="9"/>
                        </a:lnTo>
                        <a:lnTo>
                          <a:pt x="34" y="9"/>
                        </a:lnTo>
                        <a:lnTo>
                          <a:pt x="51" y="9"/>
                        </a:lnTo>
                        <a:lnTo>
                          <a:pt x="67" y="29"/>
                        </a:lnTo>
                        <a:lnTo>
                          <a:pt x="83" y="38"/>
                        </a:lnTo>
                        <a:lnTo>
                          <a:pt x="100" y="38"/>
                        </a:lnTo>
                        <a:lnTo>
                          <a:pt x="118" y="38"/>
                        </a:lnTo>
                        <a:lnTo>
                          <a:pt x="136" y="38"/>
                        </a:lnTo>
                        <a:lnTo>
                          <a:pt x="150" y="29"/>
                        </a:lnTo>
                        <a:lnTo>
                          <a:pt x="167" y="20"/>
                        </a:lnTo>
                        <a:lnTo>
                          <a:pt x="182" y="0"/>
                        </a:lnTo>
                        <a:lnTo>
                          <a:pt x="199" y="0"/>
                        </a:lnTo>
                        <a:lnTo>
                          <a:pt x="215" y="0"/>
                        </a:lnTo>
                        <a:lnTo>
                          <a:pt x="231" y="0"/>
                        </a:lnTo>
                        <a:lnTo>
                          <a:pt x="249" y="9"/>
                        </a:lnTo>
                        <a:lnTo>
                          <a:pt x="247" y="12"/>
                        </a:lnTo>
                        <a:lnTo>
                          <a:pt x="241" y="20"/>
                        </a:lnTo>
                        <a:lnTo>
                          <a:pt x="224" y="40"/>
                        </a:lnTo>
                        <a:lnTo>
                          <a:pt x="207" y="57"/>
                        </a:lnTo>
                        <a:lnTo>
                          <a:pt x="191" y="68"/>
                        </a:lnTo>
                        <a:lnTo>
                          <a:pt x="174" y="86"/>
                        </a:lnTo>
                        <a:lnTo>
                          <a:pt x="157" y="94"/>
                        </a:lnTo>
                        <a:lnTo>
                          <a:pt x="149" y="112"/>
                        </a:lnTo>
                        <a:lnTo>
                          <a:pt x="133" y="121"/>
                        </a:lnTo>
                        <a:lnTo>
                          <a:pt x="136" y="123"/>
                        </a:lnTo>
                        <a:lnTo>
                          <a:pt x="124" y="130"/>
                        </a:lnTo>
                        <a:lnTo>
                          <a:pt x="107" y="134"/>
                        </a:lnTo>
                        <a:lnTo>
                          <a:pt x="93" y="148"/>
                        </a:lnTo>
                        <a:lnTo>
                          <a:pt x="73" y="167"/>
                        </a:lnTo>
                        <a:lnTo>
                          <a:pt x="67" y="185"/>
                        </a:lnTo>
                        <a:lnTo>
                          <a:pt x="63" y="185"/>
                        </a:lnTo>
                        <a:lnTo>
                          <a:pt x="58" y="185"/>
                        </a:lnTo>
                        <a:lnTo>
                          <a:pt x="41" y="185"/>
                        </a:lnTo>
                        <a:lnTo>
                          <a:pt x="25" y="176"/>
                        </a:lnTo>
                        <a:lnTo>
                          <a:pt x="8" y="167"/>
                        </a:lnTo>
                        <a:lnTo>
                          <a:pt x="0" y="148"/>
                        </a:lnTo>
                        <a:lnTo>
                          <a:pt x="0" y="130"/>
                        </a:lnTo>
                        <a:lnTo>
                          <a:pt x="17" y="130"/>
                        </a:lnTo>
                        <a:lnTo>
                          <a:pt x="25" y="112"/>
                        </a:lnTo>
                        <a:lnTo>
                          <a:pt x="34" y="94"/>
                        </a:lnTo>
                        <a:lnTo>
                          <a:pt x="34" y="76"/>
                        </a:lnTo>
                        <a:lnTo>
                          <a:pt x="17" y="68"/>
                        </a:lnTo>
                        <a:lnTo>
                          <a:pt x="0" y="33"/>
                        </a:lnTo>
                        <a:lnTo>
                          <a:pt x="1" y="29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7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2698" y="2115"/>
                    <a:ext cx="849" cy="862"/>
                  </a:xfrm>
                  <a:custGeom>
                    <a:avLst/>
                    <a:gdLst>
                      <a:gd name="T0" fmla="*/ 977 w 721"/>
                      <a:gd name="T1" fmla="*/ 1904 h 685"/>
                      <a:gd name="T2" fmla="*/ 1032 w 721"/>
                      <a:gd name="T3" fmla="*/ 1783 h 685"/>
                      <a:gd name="T4" fmla="*/ 1093 w 721"/>
                      <a:gd name="T5" fmla="*/ 1612 h 685"/>
                      <a:gd name="T6" fmla="*/ 977 w 721"/>
                      <a:gd name="T7" fmla="*/ 1550 h 685"/>
                      <a:gd name="T8" fmla="*/ 830 w 721"/>
                      <a:gd name="T9" fmla="*/ 1525 h 685"/>
                      <a:gd name="T10" fmla="*/ 724 w 721"/>
                      <a:gd name="T11" fmla="*/ 1411 h 685"/>
                      <a:gd name="T12" fmla="*/ 588 w 721"/>
                      <a:gd name="T13" fmla="*/ 1294 h 685"/>
                      <a:gd name="T14" fmla="*/ 477 w 721"/>
                      <a:gd name="T15" fmla="*/ 1328 h 685"/>
                      <a:gd name="T16" fmla="*/ 369 w 721"/>
                      <a:gd name="T17" fmla="*/ 1209 h 685"/>
                      <a:gd name="T18" fmla="*/ 240 w 721"/>
                      <a:gd name="T19" fmla="*/ 1270 h 685"/>
                      <a:gd name="T20" fmla="*/ 107 w 721"/>
                      <a:gd name="T21" fmla="*/ 1411 h 685"/>
                      <a:gd name="T22" fmla="*/ 34 w 721"/>
                      <a:gd name="T23" fmla="*/ 1380 h 685"/>
                      <a:gd name="T24" fmla="*/ 75 w 721"/>
                      <a:gd name="T25" fmla="*/ 1328 h 685"/>
                      <a:gd name="T26" fmla="*/ 55 w 721"/>
                      <a:gd name="T27" fmla="*/ 1175 h 685"/>
                      <a:gd name="T28" fmla="*/ 15 w 721"/>
                      <a:gd name="T29" fmla="*/ 1036 h 685"/>
                      <a:gd name="T30" fmla="*/ 55 w 721"/>
                      <a:gd name="T31" fmla="*/ 893 h 685"/>
                      <a:gd name="T32" fmla="*/ 39 w 721"/>
                      <a:gd name="T33" fmla="*/ 747 h 685"/>
                      <a:gd name="T34" fmla="*/ 75 w 721"/>
                      <a:gd name="T35" fmla="*/ 608 h 685"/>
                      <a:gd name="T36" fmla="*/ 0 w 721"/>
                      <a:gd name="T37" fmla="*/ 550 h 685"/>
                      <a:gd name="T38" fmla="*/ 75 w 721"/>
                      <a:gd name="T39" fmla="*/ 400 h 685"/>
                      <a:gd name="T40" fmla="*/ 150 w 721"/>
                      <a:gd name="T41" fmla="*/ 370 h 685"/>
                      <a:gd name="T42" fmla="*/ 257 w 721"/>
                      <a:gd name="T43" fmla="*/ 464 h 685"/>
                      <a:gd name="T44" fmla="*/ 369 w 721"/>
                      <a:gd name="T45" fmla="*/ 370 h 685"/>
                      <a:gd name="T46" fmla="*/ 477 w 721"/>
                      <a:gd name="T47" fmla="*/ 321 h 685"/>
                      <a:gd name="T48" fmla="*/ 477 w 721"/>
                      <a:gd name="T49" fmla="*/ 145 h 685"/>
                      <a:gd name="T50" fmla="*/ 588 w 721"/>
                      <a:gd name="T51" fmla="*/ 145 h 685"/>
                      <a:gd name="T52" fmla="*/ 697 w 721"/>
                      <a:gd name="T53" fmla="*/ 172 h 685"/>
                      <a:gd name="T54" fmla="*/ 830 w 721"/>
                      <a:gd name="T55" fmla="*/ 87 h 685"/>
                      <a:gd name="T56" fmla="*/ 930 w 721"/>
                      <a:gd name="T57" fmla="*/ 0 h 685"/>
                      <a:gd name="T58" fmla="*/ 977 w 721"/>
                      <a:gd name="T59" fmla="*/ 57 h 685"/>
                      <a:gd name="T60" fmla="*/ 1032 w 721"/>
                      <a:gd name="T61" fmla="*/ 203 h 685"/>
                      <a:gd name="T62" fmla="*/ 1169 w 721"/>
                      <a:gd name="T63" fmla="*/ 117 h 685"/>
                      <a:gd name="T64" fmla="*/ 1298 w 721"/>
                      <a:gd name="T65" fmla="*/ 0 h 685"/>
                      <a:gd name="T66" fmla="*/ 1406 w 721"/>
                      <a:gd name="T67" fmla="*/ 57 h 685"/>
                      <a:gd name="T68" fmla="*/ 1481 w 721"/>
                      <a:gd name="T69" fmla="*/ 172 h 685"/>
                      <a:gd name="T70" fmla="*/ 1553 w 721"/>
                      <a:gd name="T71" fmla="*/ 321 h 685"/>
                      <a:gd name="T72" fmla="*/ 1517 w 721"/>
                      <a:gd name="T73" fmla="*/ 486 h 685"/>
                      <a:gd name="T74" fmla="*/ 1505 w 721"/>
                      <a:gd name="T75" fmla="*/ 608 h 685"/>
                      <a:gd name="T76" fmla="*/ 1610 w 721"/>
                      <a:gd name="T77" fmla="*/ 662 h 685"/>
                      <a:gd name="T78" fmla="*/ 1610 w 721"/>
                      <a:gd name="T79" fmla="*/ 722 h 685"/>
                      <a:gd name="T80" fmla="*/ 1517 w 721"/>
                      <a:gd name="T81" fmla="*/ 834 h 685"/>
                      <a:gd name="T82" fmla="*/ 1442 w 721"/>
                      <a:gd name="T83" fmla="*/ 950 h 685"/>
                      <a:gd name="T84" fmla="*/ 1365 w 721"/>
                      <a:gd name="T85" fmla="*/ 950 h 685"/>
                      <a:gd name="T86" fmla="*/ 1318 w 721"/>
                      <a:gd name="T87" fmla="*/ 1096 h 685"/>
                      <a:gd name="T88" fmla="*/ 1296 w 721"/>
                      <a:gd name="T89" fmla="*/ 1294 h 685"/>
                      <a:gd name="T90" fmla="*/ 1278 w 721"/>
                      <a:gd name="T91" fmla="*/ 1495 h 685"/>
                      <a:gd name="T92" fmla="*/ 1278 w 721"/>
                      <a:gd name="T93" fmla="*/ 1671 h 685"/>
                      <a:gd name="T94" fmla="*/ 1239 w 721"/>
                      <a:gd name="T95" fmla="*/ 1812 h 685"/>
                      <a:gd name="T96" fmla="*/ 1221 w 721"/>
                      <a:gd name="T97" fmla="*/ 1987 h 685"/>
                      <a:gd name="T98" fmla="*/ 1147 w 721"/>
                      <a:gd name="T99" fmla="*/ 2134 h 685"/>
                      <a:gd name="T100" fmla="*/ 1093 w 721"/>
                      <a:gd name="T101" fmla="*/ 2103 h 685"/>
                      <a:gd name="T102" fmla="*/ 1032 w 721"/>
                      <a:gd name="T103" fmla="*/ 2012 h 685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721"/>
                      <a:gd name="T157" fmla="*/ 0 h 685"/>
                      <a:gd name="T158" fmla="*/ 721 w 721"/>
                      <a:gd name="T159" fmla="*/ 685 h 685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721" h="685">
                        <a:moveTo>
                          <a:pt x="456" y="638"/>
                        </a:moveTo>
                        <a:lnTo>
                          <a:pt x="449" y="620"/>
                        </a:lnTo>
                        <a:lnTo>
                          <a:pt x="432" y="603"/>
                        </a:lnTo>
                        <a:lnTo>
                          <a:pt x="432" y="584"/>
                        </a:lnTo>
                        <a:lnTo>
                          <a:pt x="440" y="565"/>
                        </a:lnTo>
                        <a:lnTo>
                          <a:pt x="456" y="565"/>
                        </a:lnTo>
                        <a:lnTo>
                          <a:pt x="474" y="546"/>
                        </a:lnTo>
                        <a:lnTo>
                          <a:pt x="489" y="529"/>
                        </a:lnTo>
                        <a:lnTo>
                          <a:pt x="482" y="511"/>
                        </a:lnTo>
                        <a:lnTo>
                          <a:pt x="466" y="501"/>
                        </a:lnTo>
                        <a:lnTo>
                          <a:pt x="440" y="511"/>
                        </a:lnTo>
                        <a:lnTo>
                          <a:pt x="432" y="491"/>
                        </a:lnTo>
                        <a:lnTo>
                          <a:pt x="408" y="501"/>
                        </a:lnTo>
                        <a:lnTo>
                          <a:pt x="391" y="491"/>
                        </a:lnTo>
                        <a:lnTo>
                          <a:pt x="367" y="483"/>
                        </a:lnTo>
                        <a:lnTo>
                          <a:pt x="360" y="464"/>
                        </a:lnTo>
                        <a:lnTo>
                          <a:pt x="336" y="456"/>
                        </a:lnTo>
                        <a:lnTo>
                          <a:pt x="319" y="447"/>
                        </a:lnTo>
                        <a:lnTo>
                          <a:pt x="302" y="447"/>
                        </a:lnTo>
                        <a:lnTo>
                          <a:pt x="276" y="428"/>
                        </a:lnTo>
                        <a:lnTo>
                          <a:pt x="260" y="410"/>
                        </a:lnTo>
                        <a:lnTo>
                          <a:pt x="243" y="410"/>
                        </a:lnTo>
                        <a:lnTo>
                          <a:pt x="229" y="420"/>
                        </a:lnTo>
                        <a:lnTo>
                          <a:pt x="211" y="420"/>
                        </a:lnTo>
                        <a:lnTo>
                          <a:pt x="180" y="410"/>
                        </a:lnTo>
                        <a:lnTo>
                          <a:pt x="180" y="392"/>
                        </a:lnTo>
                        <a:lnTo>
                          <a:pt x="163" y="383"/>
                        </a:lnTo>
                        <a:lnTo>
                          <a:pt x="138" y="383"/>
                        </a:lnTo>
                        <a:lnTo>
                          <a:pt x="121" y="392"/>
                        </a:lnTo>
                        <a:lnTo>
                          <a:pt x="106" y="402"/>
                        </a:lnTo>
                        <a:lnTo>
                          <a:pt x="88" y="420"/>
                        </a:lnTo>
                        <a:lnTo>
                          <a:pt x="72" y="428"/>
                        </a:lnTo>
                        <a:lnTo>
                          <a:pt x="47" y="447"/>
                        </a:lnTo>
                        <a:lnTo>
                          <a:pt x="40" y="447"/>
                        </a:lnTo>
                        <a:lnTo>
                          <a:pt x="24" y="456"/>
                        </a:lnTo>
                        <a:lnTo>
                          <a:pt x="15" y="438"/>
                        </a:lnTo>
                        <a:lnTo>
                          <a:pt x="15" y="428"/>
                        </a:lnTo>
                        <a:lnTo>
                          <a:pt x="17" y="428"/>
                        </a:lnTo>
                        <a:lnTo>
                          <a:pt x="33" y="420"/>
                        </a:lnTo>
                        <a:lnTo>
                          <a:pt x="40" y="402"/>
                        </a:lnTo>
                        <a:lnTo>
                          <a:pt x="40" y="383"/>
                        </a:lnTo>
                        <a:lnTo>
                          <a:pt x="25" y="373"/>
                        </a:lnTo>
                        <a:lnTo>
                          <a:pt x="7" y="365"/>
                        </a:lnTo>
                        <a:lnTo>
                          <a:pt x="7" y="347"/>
                        </a:lnTo>
                        <a:lnTo>
                          <a:pt x="7" y="328"/>
                        </a:lnTo>
                        <a:lnTo>
                          <a:pt x="25" y="318"/>
                        </a:lnTo>
                        <a:lnTo>
                          <a:pt x="25" y="301"/>
                        </a:lnTo>
                        <a:lnTo>
                          <a:pt x="25" y="283"/>
                        </a:lnTo>
                        <a:lnTo>
                          <a:pt x="17" y="263"/>
                        </a:lnTo>
                        <a:lnTo>
                          <a:pt x="0" y="255"/>
                        </a:lnTo>
                        <a:lnTo>
                          <a:pt x="17" y="237"/>
                        </a:lnTo>
                        <a:lnTo>
                          <a:pt x="7" y="219"/>
                        </a:lnTo>
                        <a:lnTo>
                          <a:pt x="25" y="210"/>
                        </a:lnTo>
                        <a:lnTo>
                          <a:pt x="33" y="192"/>
                        </a:lnTo>
                        <a:lnTo>
                          <a:pt x="17" y="192"/>
                        </a:lnTo>
                        <a:lnTo>
                          <a:pt x="0" y="192"/>
                        </a:lnTo>
                        <a:lnTo>
                          <a:pt x="0" y="174"/>
                        </a:lnTo>
                        <a:lnTo>
                          <a:pt x="7" y="154"/>
                        </a:lnTo>
                        <a:lnTo>
                          <a:pt x="17" y="138"/>
                        </a:lnTo>
                        <a:lnTo>
                          <a:pt x="33" y="127"/>
                        </a:lnTo>
                        <a:lnTo>
                          <a:pt x="40" y="111"/>
                        </a:lnTo>
                        <a:lnTo>
                          <a:pt x="47" y="111"/>
                        </a:lnTo>
                        <a:lnTo>
                          <a:pt x="66" y="118"/>
                        </a:lnTo>
                        <a:lnTo>
                          <a:pt x="80" y="129"/>
                        </a:lnTo>
                        <a:lnTo>
                          <a:pt x="96" y="138"/>
                        </a:lnTo>
                        <a:lnTo>
                          <a:pt x="113" y="147"/>
                        </a:lnTo>
                        <a:lnTo>
                          <a:pt x="131" y="147"/>
                        </a:lnTo>
                        <a:lnTo>
                          <a:pt x="146" y="138"/>
                        </a:lnTo>
                        <a:lnTo>
                          <a:pt x="163" y="118"/>
                        </a:lnTo>
                        <a:lnTo>
                          <a:pt x="180" y="118"/>
                        </a:lnTo>
                        <a:lnTo>
                          <a:pt x="204" y="118"/>
                        </a:lnTo>
                        <a:lnTo>
                          <a:pt x="211" y="102"/>
                        </a:lnTo>
                        <a:lnTo>
                          <a:pt x="211" y="82"/>
                        </a:lnTo>
                        <a:lnTo>
                          <a:pt x="204" y="64"/>
                        </a:lnTo>
                        <a:lnTo>
                          <a:pt x="211" y="45"/>
                        </a:lnTo>
                        <a:lnTo>
                          <a:pt x="229" y="45"/>
                        </a:lnTo>
                        <a:lnTo>
                          <a:pt x="243" y="45"/>
                        </a:lnTo>
                        <a:lnTo>
                          <a:pt x="260" y="45"/>
                        </a:lnTo>
                        <a:lnTo>
                          <a:pt x="276" y="45"/>
                        </a:lnTo>
                        <a:lnTo>
                          <a:pt x="293" y="55"/>
                        </a:lnTo>
                        <a:lnTo>
                          <a:pt x="308" y="55"/>
                        </a:lnTo>
                        <a:lnTo>
                          <a:pt x="326" y="45"/>
                        </a:lnTo>
                        <a:lnTo>
                          <a:pt x="342" y="28"/>
                        </a:lnTo>
                        <a:lnTo>
                          <a:pt x="367" y="28"/>
                        </a:lnTo>
                        <a:lnTo>
                          <a:pt x="385" y="18"/>
                        </a:lnTo>
                        <a:lnTo>
                          <a:pt x="397" y="10"/>
                        </a:lnTo>
                        <a:lnTo>
                          <a:pt x="411" y="0"/>
                        </a:lnTo>
                        <a:lnTo>
                          <a:pt x="409" y="0"/>
                        </a:lnTo>
                        <a:lnTo>
                          <a:pt x="424" y="0"/>
                        </a:lnTo>
                        <a:lnTo>
                          <a:pt x="432" y="18"/>
                        </a:lnTo>
                        <a:lnTo>
                          <a:pt x="449" y="28"/>
                        </a:lnTo>
                        <a:lnTo>
                          <a:pt x="449" y="45"/>
                        </a:lnTo>
                        <a:lnTo>
                          <a:pt x="456" y="64"/>
                        </a:lnTo>
                        <a:lnTo>
                          <a:pt x="483" y="64"/>
                        </a:lnTo>
                        <a:lnTo>
                          <a:pt x="500" y="45"/>
                        </a:lnTo>
                        <a:lnTo>
                          <a:pt x="516" y="37"/>
                        </a:lnTo>
                        <a:lnTo>
                          <a:pt x="529" y="18"/>
                        </a:lnTo>
                        <a:lnTo>
                          <a:pt x="548" y="10"/>
                        </a:lnTo>
                        <a:lnTo>
                          <a:pt x="573" y="0"/>
                        </a:lnTo>
                        <a:lnTo>
                          <a:pt x="589" y="10"/>
                        </a:lnTo>
                        <a:lnTo>
                          <a:pt x="604" y="18"/>
                        </a:lnTo>
                        <a:lnTo>
                          <a:pt x="621" y="18"/>
                        </a:lnTo>
                        <a:lnTo>
                          <a:pt x="637" y="28"/>
                        </a:lnTo>
                        <a:lnTo>
                          <a:pt x="647" y="45"/>
                        </a:lnTo>
                        <a:lnTo>
                          <a:pt x="654" y="55"/>
                        </a:lnTo>
                        <a:lnTo>
                          <a:pt x="652" y="57"/>
                        </a:lnTo>
                        <a:lnTo>
                          <a:pt x="670" y="93"/>
                        </a:lnTo>
                        <a:lnTo>
                          <a:pt x="686" y="102"/>
                        </a:lnTo>
                        <a:lnTo>
                          <a:pt x="686" y="118"/>
                        </a:lnTo>
                        <a:lnTo>
                          <a:pt x="680" y="138"/>
                        </a:lnTo>
                        <a:lnTo>
                          <a:pt x="670" y="154"/>
                        </a:lnTo>
                        <a:lnTo>
                          <a:pt x="652" y="154"/>
                        </a:lnTo>
                        <a:lnTo>
                          <a:pt x="652" y="174"/>
                        </a:lnTo>
                        <a:lnTo>
                          <a:pt x="664" y="192"/>
                        </a:lnTo>
                        <a:lnTo>
                          <a:pt x="680" y="201"/>
                        </a:lnTo>
                        <a:lnTo>
                          <a:pt x="693" y="210"/>
                        </a:lnTo>
                        <a:lnTo>
                          <a:pt x="711" y="210"/>
                        </a:lnTo>
                        <a:lnTo>
                          <a:pt x="717" y="210"/>
                        </a:lnTo>
                        <a:lnTo>
                          <a:pt x="720" y="210"/>
                        </a:lnTo>
                        <a:lnTo>
                          <a:pt x="711" y="229"/>
                        </a:lnTo>
                        <a:lnTo>
                          <a:pt x="693" y="237"/>
                        </a:lnTo>
                        <a:lnTo>
                          <a:pt x="680" y="246"/>
                        </a:lnTo>
                        <a:lnTo>
                          <a:pt x="670" y="265"/>
                        </a:lnTo>
                        <a:lnTo>
                          <a:pt x="664" y="283"/>
                        </a:lnTo>
                        <a:lnTo>
                          <a:pt x="652" y="301"/>
                        </a:lnTo>
                        <a:lnTo>
                          <a:pt x="637" y="301"/>
                        </a:lnTo>
                        <a:lnTo>
                          <a:pt x="629" y="283"/>
                        </a:lnTo>
                        <a:lnTo>
                          <a:pt x="613" y="283"/>
                        </a:lnTo>
                        <a:lnTo>
                          <a:pt x="603" y="301"/>
                        </a:lnTo>
                        <a:lnTo>
                          <a:pt x="603" y="311"/>
                        </a:lnTo>
                        <a:lnTo>
                          <a:pt x="597" y="329"/>
                        </a:lnTo>
                        <a:lnTo>
                          <a:pt x="582" y="347"/>
                        </a:lnTo>
                        <a:lnTo>
                          <a:pt x="582" y="365"/>
                        </a:lnTo>
                        <a:lnTo>
                          <a:pt x="582" y="383"/>
                        </a:lnTo>
                        <a:lnTo>
                          <a:pt x="572" y="410"/>
                        </a:lnTo>
                        <a:lnTo>
                          <a:pt x="572" y="428"/>
                        </a:lnTo>
                        <a:lnTo>
                          <a:pt x="564" y="456"/>
                        </a:lnTo>
                        <a:lnTo>
                          <a:pt x="564" y="474"/>
                        </a:lnTo>
                        <a:lnTo>
                          <a:pt x="572" y="491"/>
                        </a:lnTo>
                        <a:lnTo>
                          <a:pt x="572" y="511"/>
                        </a:lnTo>
                        <a:lnTo>
                          <a:pt x="564" y="529"/>
                        </a:lnTo>
                        <a:lnTo>
                          <a:pt x="564" y="546"/>
                        </a:lnTo>
                        <a:lnTo>
                          <a:pt x="555" y="556"/>
                        </a:lnTo>
                        <a:lnTo>
                          <a:pt x="547" y="574"/>
                        </a:lnTo>
                        <a:lnTo>
                          <a:pt x="547" y="594"/>
                        </a:lnTo>
                        <a:lnTo>
                          <a:pt x="547" y="611"/>
                        </a:lnTo>
                        <a:lnTo>
                          <a:pt x="539" y="629"/>
                        </a:lnTo>
                        <a:lnTo>
                          <a:pt x="529" y="648"/>
                        </a:lnTo>
                        <a:lnTo>
                          <a:pt x="523" y="666"/>
                        </a:lnTo>
                        <a:lnTo>
                          <a:pt x="506" y="676"/>
                        </a:lnTo>
                        <a:lnTo>
                          <a:pt x="506" y="684"/>
                        </a:lnTo>
                        <a:lnTo>
                          <a:pt x="498" y="684"/>
                        </a:lnTo>
                        <a:lnTo>
                          <a:pt x="482" y="666"/>
                        </a:lnTo>
                        <a:lnTo>
                          <a:pt x="470" y="650"/>
                        </a:lnTo>
                        <a:lnTo>
                          <a:pt x="464" y="648"/>
                        </a:lnTo>
                        <a:lnTo>
                          <a:pt x="456" y="638"/>
                        </a:lnTo>
                      </a:path>
                    </a:pathLst>
                  </a:custGeom>
                  <a:grpFill/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7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3082" y="2928"/>
                    <a:ext cx="207" cy="285"/>
                  </a:xfrm>
                  <a:custGeom>
                    <a:avLst/>
                    <a:gdLst>
                      <a:gd name="T0" fmla="*/ 174 w 175"/>
                      <a:gd name="T1" fmla="*/ 689 h 226"/>
                      <a:gd name="T2" fmla="*/ 228 w 175"/>
                      <a:gd name="T3" fmla="*/ 658 h 226"/>
                      <a:gd name="T4" fmla="*/ 266 w 175"/>
                      <a:gd name="T5" fmla="*/ 602 h 226"/>
                      <a:gd name="T6" fmla="*/ 266 w 175"/>
                      <a:gd name="T7" fmla="*/ 550 h 226"/>
                      <a:gd name="T8" fmla="*/ 290 w 175"/>
                      <a:gd name="T9" fmla="*/ 487 h 226"/>
                      <a:gd name="T10" fmla="*/ 324 w 175"/>
                      <a:gd name="T11" fmla="*/ 429 h 226"/>
                      <a:gd name="T12" fmla="*/ 366 w 175"/>
                      <a:gd name="T13" fmla="*/ 406 h 226"/>
                      <a:gd name="T14" fmla="*/ 405 w 175"/>
                      <a:gd name="T15" fmla="*/ 346 h 226"/>
                      <a:gd name="T16" fmla="*/ 382 w 175"/>
                      <a:gd name="T17" fmla="*/ 286 h 226"/>
                      <a:gd name="T18" fmla="*/ 382 w 175"/>
                      <a:gd name="T19" fmla="*/ 231 h 226"/>
                      <a:gd name="T20" fmla="*/ 382 w 175"/>
                      <a:gd name="T21" fmla="*/ 169 h 226"/>
                      <a:gd name="T22" fmla="*/ 405 w 175"/>
                      <a:gd name="T23" fmla="*/ 110 h 226"/>
                      <a:gd name="T24" fmla="*/ 368 w 175"/>
                      <a:gd name="T25" fmla="*/ 53 h 226"/>
                      <a:gd name="T26" fmla="*/ 338 w 175"/>
                      <a:gd name="T27" fmla="*/ 1 h 226"/>
                      <a:gd name="T28" fmla="*/ 324 w 175"/>
                      <a:gd name="T29" fmla="*/ 0 h 226"/>
                      <a:gd name="T30" fmla="*/ 290 w 175"/>
                      <a:gd name="T31" fmla="*/ 0 h 226"/>
                      <a:gd name="T32" fmla="*/ 247 w 175"/>
                      <a:gd name="T33" fmla="*/ 0 h 226"/>
                      <a:gd name="T34" fmla="*/ 212 w 175"/>
                      <a:gd name="T35" fmla="*/ 25 h 226"/>
                      <a:gd name="T36" fmla="*/ 192 w 175"/>
                      <a:gd name="T37" fmla="*/ 87 h 226"/>
                      <a:gd name="T38" fmla="*/ 192 w 175"/>
                      <a:gd name="T39" fmla="*/ 146 h 226"/>
                      <a:gd name="T40" fmla="*/ 192 w 175"/>
                      <a:gd name="T41" fmla="*/ 197 h 226"/>
                      <a:gd name="T42" fmla="*/ 192 w 175"/>
                      <a:gd name="T43" fmla="*/ 260 h 226"/>
                      <a:gd name="T44" fmla="*/ 192 w 175"/>
                      <a:gd name="T45" fmla="*/ 317 h 226"/>
                      <a:gd name="T46" fmla="*/ 174 w 175"/>
                      <a:gd name="T47" fmla="*/ 369 h 226"/>
                      <a:gd name="T48" fmla="*/ 136 w 175"/>
                      <a:gd name="T49" fmla="*/ 406 h 226"/>
                      <a:gd name="T50" fmla="*/ 115 w 175"/>
                      <a:gd name="T51" fmla="*/ 455 h 226"/>
                      <a:gd name="T52" fmla="*/ 76 w 175"/>
                      <a:gd name="T53" fmla="*/ 522 h 226"/>
                      <a:gd name="T54" fmla="*/ 39 w 175"/>
                      <a:gd name="T55" fmla="*/ 487 h 226"/>
                      <a:gd name="T56" fmla="*/ 0 w 175"/>
                      <a:gd name="T57" fmla="*/ 550 h 226"/>
                      <a:gd name="T58" fmla="*/ 0 w 175"/>
                      <a:gd name="T59" fmla="*/ 602 h 226"/>
                      <a:gd name="T60" fmla="*/ 0 w 175"/>
                      <a:gd name="T61" fmla="*/ 636 h 226"/>
                      <a:gd name="T62" fmla="*/ 21 w 175"/>
                      <a:gd name="T63" fmla="*/ 689 h 226"/>
                      <a:gd name="T64" fmla="*/ 76 w 175"/>
                      <a:gd name="T65" fmla="*/ 718 h 226"/>
                      <a:gd name="T66" fmla="*/ 115 w 175"/>
                      <a:gd name="T67" fmla="*/ 718 h 226"/>
                      <a:gd name="T68" fmla="*/ 136 w 175"/>
                      <a:gd name="T69" fmla="*/ 718 h 226"/>
                      <a:gd name="T70" fmla="*/ 153 w 175"/>
                      <a:gd name="T71" fmla="*/ 718 h 226"/>
                      <a:gd name="T72" fmla="*/ 174 w 175"/>
                      <a:gd name="T73" fmla="*/ 689 h 22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75"/>
                      <a:gd name="T112" fmla="*/ 0 h 226"/>
                      <a:gd name="T113" fmla="*/ 175 w 175"/>
                      <a:gd name="T114" fmla="*/ 226 h 22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75" h="226">
                        <a:moveTo>
                          <a:pt x="75" y="216"/>
                        </a:moveTo>
                        <a:lnTo>
                          <a:pt x="99" y="206"/>
                        </a:lnTo>
                        <a:lnTo>
                          <a:pt x="115" y="189"/>
                        </a:lnTo>
                        <a:lnTo>
                          <a:pt x="115" y="172"/>
                        </a:lnTo>
                        <a:lnTo>
                          <a:pt x="125" y="153"/>
                        </a:lnTo>
                        <a:lnTo>
                          <a:pt x="140" y="135"/>
                        </a:lnTo>
                        <a:lnTo>
                          <a:pt x="158" y="127"/>
                        </a:lnTo>
                        <a:lnTo>
                          <a:pt x="174" y="108"/>
                        </a:lnTo>
                        <a:lnTo>
                          <a:pt x="165" y="90"/>
                        </a:lnTo>
                        <a:lnTo>
                          <a:pt x="165" y="72"/>
                        </a:lnTo>
                        <a:lnTo>
                          <a:pt x="165" y="53"/>
                        </a:lnTo>
                        <a:lnTo>
                          <a:pt x="174" y="35"/>
                        </a:lnTo>
                        <a:lnTo>
                          <a:pt x="159" y="17"/>
                        </a:lnTo>
                        <a:lnTo>
                          <a:pt x="146" y="1"/>
                        </a:lnTo>
                        <a:lnTo>
                          <a:pt x="140" y="0"/>
                        </a:lnTo>
                        <a:lnTo>
                          <a:pt x="125" y="0"/>
                        </a:lnTo>
                        <a:lnTo>
                          <a:pt x="107" y="0"/>
                        </a:lnTo>
                        <a:lnTo>
                          <a:pt x="91" y="8"/>
                        </a:lnTo>
                        <a:lnTo>
                          <a:pt x="83" y="28"/>
                        </a:lnTo>
                        <a:lnTo>
                          <a:pt x="83" y="46"/>
                        </a:lnTo>
                        <a:lnTo>
                          <a:pt x="83" y="62"/>
                        </a:lnTo>
                        <a:lnTo>
                          <a:pt x="83" y="81"/>
                        </a:lnTo>
                        <a:lnTo>
                          <a:pt x="83" y="99"/>
                        </a:lnTo>
                        <a:lnTo>
                          <a:pt x="75" y="116"/>
                        </a:lnTo>
                        <a:lnTo>
                          <a:pt x="58" y="127"/>
                        </a:lnTo>
                        <a:lnTo>
                          <a:pt x="49" y="143"/>
                        </a:lnTo>
                        <a:lnTo>
                          <a:pt x="33" y="163"/>
                        </a:lnTo>
                        <a:lnTo>
                          <a:pt x="17" y="153"/>
                        </a:lnTo>
                        <a:lnTo>
                          <a:pt x="0" y="172"/>
                        </a:lnTo>
                        <a:lnTo>
                          <a:pt x="0" y="189"/>
                        </a:lnTo>
                        <a:lnTo>
                          <a:pt x="0" y="199"/>
                        </a:lnTo>
                        <a:lnTo>
                          <a:pt x="9" y="216"/>
                        </a:lnTo>
                        <a:lnTo>
                          <a:pt x="33" y="225"/>
                        </a:lnTo>
                        <a:lnTo>
                          <a:pt x="49" y="225"/>
                        </a:lnTo>
                        <a:lnTo>
                          <a:pt x="58" y="225"/>
                        </a:lnTo>
                        <a:lnTo>
                          <a:pt x="66" y="225"/>
                        </a:lnTo>
                        <a:lnTo>
                          <a:pt x="75" y="216"/>
                        </a:lnTo>
                      </a:path>
                    </a:pathLst>
                  </a:custGeom>
                  <a:grpFill/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78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2810" y="3178"/>
                    <a:ext cx="352" cy="186"/>
                  </a:xfrm>
                  <a:custGeom>
                    <a:avLst/>
                    <a:gdLst>
                      <a:gd name="T0" fmla="*/ 684 w 298"/>
                      <a:gd name="T1" fmla="*/ 81 h 149"/>
                      <a:gd name="T2" fmla="*/ 664 w 298"/>
                      <a:gd name="T3" fmla="*/ 81 h 149"/>
                      <a:gd name="T4" fmla="*/ 645 w 298"/>
                      <a:gd name="T5" fmla="*/ 81 h 149"/>
                      <a:gd name="T6" fmla="*/ 606 w 298"/>
                      <a:gd name="T7" fmla="*/ 81 h 149"/>
                      <a:gd name="T8" fmla="*/ 552 w 298"/>
                      <a:gd name="T9" fmla="*/ 50 h 149"/>
                      <a:gd name="T10" fmla="*/ 529 w 298"/>
                      <a:gd name="T11" fmla="*/ 0 h 149"/>
                      <a:gd name="T12" fmla="*/ 529 w 298"/>
                      <a:gd name="T13" fmla="*/ 1 h 149"/>
                      <a:gd name="T14" fmla="*/ 513 w 298"/>
                      <a:gd name="T15" fmla="*/ 21 h 149"/>
                      <a:gd name="T16" fmla="*/ 493 w 298"/>
                      <a:gd name="T17" fmla="*/ 81 h 149"/>
                      <a:gd name="T18" fmla="*/ 480 w 298"/>
                      <a:gd name="T19" fmla="*/ 139 h 149"/>
                      <a:gd name="T20" fmla="*/ 437 w 298"/>
                      <a:gd name="T21" fmla="*/ 195 h 149"/>
                      <a:gd name="T22" fmla="*/ 379 w 298"/>
                      <a:gd name="T23" fmla="*/ 221 h 149"/>
                      <a:gd name="T24" fmla="*/ 341 w 298"/>
                      <a:gd name="T25" fmla="*/ 221 h 149"/>
                      <a:gd name="T26" fmla="*/ 302 w 298"/>
                      <a:gd name="T27" fmla="*/ 252 h 149"/>
                      <a:gd name="T28" fmla="*/ 265 w 298"/>
                      <a:gd name="T29" fmla="*/ 252 h 149"/>
                      <a:gd name="T30" fmla="*/ 228 w 298"/>
                      <a:gd name="T31" fmla="*/ 252 h 149"/>
                      <a:gd name="T32" fmla="*/ 190 w 298"/>
                      <a:gd name="T33" fmla="*/ 252 h 149"/>
                      <a:gd name="T34" fmla="*/ 154 w 298"/>
                      <a:gd name="T35" fmla="*/ 221 h 149"/>
                      <a:gd name="T36" fmla="*/ 117 w 298"/>
                      <a:gd name="T37" fmla="*/ 252 h 149"/>
                      <a:gd name="T38" fmla="*/ 78 w 298"/>
                      <a:gd name="T39" fmla="*/ 252 h 149"/>
                      <a:gd name="T40" fmla="*/ 39 w 298"/>
                      <a:gd name="T41" fmla="*/ 303 h 149"/>
                      <a:gd name="T42" fmla="*/ 39 w 298"/>
                      <a:gd name="T43" fmla="*/ 363 h 149"/>
                      <a:gd name="T44" fmla="*/ 0 w 298"/>
                      <a:gd name="T45" fmla="*/ 384 h 149"/>
                      <a:gd name="T46" fmla="*/ 0 w 298"/>
                      <a:gd name="T47" fmla="*/ 449 h 149"/>
                      <a:gd name="T48" fmla="*/ 39 w 298"/>
                      <a:gd name="T49" fmla="*/ 418 h 149"/>
                      <a:gd name="T50" fmla="*/ 78 w 298"/>
                      <a:gd name="T51" fmla="*/ 384 h 149"/>
                      <a:gd name="T52" fmla="*/ 117 w 298"/>
                      <a:gd name="T53" fmla="*/ 384 h 149"/>
                      <a:gd name="T54" fmla="*/ 154 w 298"/>
                      <a:gd name="T55" fmla="*/ 418 h 149"/>
                      <a:gd name="T56" fmla="*/ 190 w 298"/>
                      <a:gd name="T57" fmla="*/ 449 h 149"/>
                      <a:gd name="T58" fmla="*/ 228 w 298"/>
                      <a:gd name="T59" fmla="*/ 449 h 149"/>
                      <a:gd name="T60" fmla="*/ 265 w 298"/>
                      <a:gd name="T61" fmla="*/ 418 h 149"/>
                      <a:gd name="T62" fmla="*/ 302 w 298"/>
                      <a:gd name="T63" fmla="*/ 384 h 149"/>
                      <a:gd name="T64" fmla="*/ 341 w 298"/>
                      <a:gd name="T65" fmla="*/ 418 h 149"/>
                      <a:gd name="T66" fmla="*/ 379 w 298"/>
                      <a:gd name="T67" fmla="*/ 449 h 149"/>
                      <a:gd name="T68" fmla="*/ 417 w 298"/>
                      <a:gd name="T69" fmla="*/ 449 h 149"/>
                      <a:gd name="T70" fmla="*/ 454 w 298"/>
                      <a:gd name="T71" fmla="*/ 418 h 149"/>
                      <a:gd name="T72" fmla="*/ 480 w 298"/>
                      <a:gd name="T73" fmla="*/ 363 h 149"/>
                      <a:gd name="T74" fmla="*/ 513 w 298"/>
                      <a:gd name="T75" fmla="*/ 303 h 149"/>
                      <a:gd name="T76" fmla="*/ 552 w 298"/>
                      <a:gd name="T77" fmla="*/ 276 h 149"/>
                      <a:gd name="T78" fmla="*/ 569 w 298"/>
                      <a:gd name="T79" fmla="*/ 276 h 149"/>
                      <a:gd name="T80" fmla="*/ 606 w 298"/>
                      <a:gd name="T81" fmla="*/ 276 h 149"/>
                      <a:gd name="T82" fmla="*/ 645 w 298"/>
                      <a:gd name="T83" fmla="*/ 252 h 149"/>
                      <a:gd name="T84" fmla="*/ 664 w 298"/>
                      <a:gd name="T85" fmla="*/ 195 h 149"/>
                      <a:gd name="T86" fmla="*/ 664 w 298"/>
                      <a:gd name="T87" fmla="*/ 139 h 149"/>
                      <a:gd name="T88" fmla="*/ 684 w 298"/>
                      <a:gd name="T89" fmla="*/ 81 h 149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98"/>
                      <a:gd name="T136" fmla="*/ 0 h 149"/>
                      <a:gd name="T137" fmla="*/ 298 w 298"/>
                      <a:gd name="T138" fmla="*/ 149 h 149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98" h="149">
                        <a:moveTo>
                          <a:pt x="297" y="27"/>
                        </a:moveTo>
                        <a:lnTo>
                          <a:pt x="289" y="27"/>
                        </a:lnTo>
                        <a:lnTo>
                          <a:pt x="280" y="27"/>
                        </a:lnTo>
                        <a:lnTo>
                          <a:pt x="263" y="27"/>
                        </a:lnTo>
                        <a:lnTo>
                          <a:pt x="240" y="17"/>
                        </a:lnTo>
                        <a:lnTo>
                          <a:pt x="230" y="0"/>
                        </a:lnTo>
                        <a:lnTo>
                          <a:pt x="230" y="1"/>
                        </a:lnTo>
                        <a:lnTo>
                          <a:pt x="223" y="7"/>
                        </a:lnTo>
                        <a:lnTo>
                          <a:pt x="214" y="27"/>
                        </a:lnTo>
                        <a:lnTo>
                          <a:pt x="208" y="46"/>
                        </a:lnTo>
                        <a:lnTo>
                          <a:pt x="190" y="64"/>
                        </a:lnTo>
                        <a:lnTo>
                          <a:pt x="165" y="73"/>
                        </a:lnTo>
                        <a:lnTo>
                          <a:pt x="148" y="73"/>
                        </a:lnTo>
                        <a:lnTo>
                          <a:pt x="132" y="83"/>
                        </a:lnTo>
                        <a:lnTo>
                          <a:pt x="115" y="83"/>
                        </a:lnTo>
                        <a:lnTo>
                          <a:pt x="99" y="83"/>
                        </a:lnTo>
                        <a:lnTo>
                          <a:pt x="82" y="83"/>
                        </a:lnTo>
                        <a:lnTo>
                          <a:pt x="67" y="73"/>
                        </a:lnTo>
                        <a:lnTo>
                          <a:pt x="51" y="83"/>
                        </a:lnTo>
                        <a:lnTo>
                          <a:pt x="34" y="83"/>
                        </a:lnTo>
                        <a:lnTo>
                          <a:pt x="17" y="100"/>
                        </a:lnTo>
                        <a:lnTo>
                          <a:pt x="17" y="120"/>
                        </a:lnTo>
                        <a:lnTo>
                          <a:pt x="0" y="127"/>
                        </a:lnTo>
                        <a:lnTo>
                          <a:pt x="0" y="148"/>
                        </a:lnTo>
                        <a:lnTo>
                          <a:pt x="17" y="138"/>
                        </a:lnTo>
                        <a:lnTo>
                          <a:pt x="34" y="127"/>
                        </a:lnTo>
                        <a:lnTo>
                          <a:pt x="51" y="127"/>
                        </a:lnTo>
                        <a:lnTo>
                          <a:pt x="67" y="138"/>
                        </a:lnTo>
                        <a:lnTo>
                          <a:pt x="82" y="148"/>
                        </a:lnTo>
                        <a:lnTo>
                          <a:pt x="99" y="148"/>
                        </a:lnTo>
                        <a:lnTo>
                          <a:pt x="115" y="138"/>
                        </a:lnTo>
                        <a:lnTo>
                          <a:pt x="132" y="127"/>
                        </a:lnTo>
                        <a:lnTo>
                          <a:pt x="148" y="138"/>
                        </a:lnTo>
                        <a:lnTo>
                          <a:pt x="165" y="148"/>
                        </a:lnTo>
                        <a:lnTo>
                          <a:pt x="181" y="148"/>
                        </a:lnTo>
                        <a:lnTo>
                          <a:pt x="197" y="138"/>
                        </a:lnTo>
                        <a:lnTo>
                          <a:pt x="208" y="120"/>
                        </a:lnTo>
                        <a:lnTo>
                          <a:pt x="223" y="100"/>
                        </a:lnTo>
                        <a:lnTo>
                          <a:pt x="240" y="91"/>
                        </a:lnTo>
                        <a:lnTo>
                          <a:pt x="247" y="91"/>
                        </a:lnTo>
                        <a:lnTo>
                          <a:pt x="263" y="91"/>
                        </a:lnTo>
                        <a:lnTo>
                          <a:pt x="280" y="83"/>
                        </a:lnTo>
                        <a:lnTo>
                          <a:pt x="289" y="64"/>
                        </a:lnTo>
                        <a:lnTo>
                          <a:pt x="289" y="46"/>
                        </a:lnTo>
                        <a:lnTo>
                          <a:pt x="297" y="27"/>
                        </a:lnTo>
                      </a:path>
                    </a:pathLst>
                  </a:custGeom>
                  <a:grpFill/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79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2254" y="2597"/>
                    <a:ext cx="1024" cy="742"/>
                  </a:xfrm>
                  <a:custGeom>
                    <a:avLst/>
                    <a:gdLst>
                      <a:gd name="T0" fmla="*/ 1838 w 869"/>
                      <a:gd name="T1" fmla="*/ 820 h 591"/>
                      <a:gd name="T2" fmla="*/ 1788 w 869"/>
                      <a:gd name="T3" fmla="*/ 963 h 591"/>
                      <a:gd name="T4" fmla="*/ 1788 w 869"/>
                      <a:gd name="T5" fmla="*/ 1136 h 591"/>
                      <a:gd name="T6" fmla="*/ 1707 w 869"/>
                      <a:gd name="T7" fmla="*/ 1272 h 591"/>
                      <a:gd name="T8" fmla="*/ 1597 w 869"/>
                      <a:gd name="T9" fmla="*/ 1368 h 591"/>
                      <a:gd name="T10" fmla="*/ 1599 w 869"/>
                      <a:gd name="T11" fmla="*/ 1443 h 591"/>
                      <a:gd name="T12" fmla="*/ 1550 w 869"/>
                      <a:gd name="T13" fmla="*/ 1586 h 591"/>
                      <a:gd name="T14" fmla="*/ 1415 w 869"/>
                      <a:gd name="T15" fmla="*/ 1672 h 591"/>
                      <a:gd name="T16" fmla="*/ 1301 w 869"/>
                      <a:gd name="T17" fmla="*/ 1704 h 591"/>
                      <a:gd name="T18" fmla="*/ 1190 w 869"/>
                      <a:gd name="T19" fmla="*/ 1704 h 591"/>
                      <a:gd name="T20" fmla="*/ 1097 w 869"/>
                      <a:gd name="T21" fmla="*/ 1758 h 591"/>
                      <a:gd name="T22" fmla="*/ 983 w 869"/>
                      <a:gd name="T23" fmla="*/ 1819 h 591"/>
                      <a:gd name="T24" fmla="*/ 874 w 869"/>
                      <a:gd name="T25" fmla="*/ 1819 h 591"/>
                      <a:gd name="T26" fmla="*/ 779 w 869"/>
                      <a:gd name="T27" fmla="*/ 1758 h 591"/>
                      <a:gd name="T28" fmla="*/ 742 w 869"/>
                      <a:gd name="T29" fmla="*/ 1612 h 591"/>
                      <a:gd name="T30" fmla="*/ 686 w 869"/>
                      <a:gd name="T31" fmla="*/ 1466 h 591"/>
                      <a:gd name="T32" fmla="*/ 652 w 869"/>
                      <a:gd name="T33" fmla="*/ 1332 h 591"/>
                      <a:gd name="T34" fmla="*/ 572 w 869"/>
                      <a:gd name="T35" fmla="*/ 1219 h 591"/>
                      <a:gd name="T36" fmla="*/ 462 w 869"/>
                      <a:gd name="T37" fmla="*/ 1245 h 591"/>
                      <a:gd name="T38" fmla="*/ 354 w 869"/>
                      <a:gd name="T39" fmla="*/ 1245 h 591"/>
                      <a:gd name="T40" fmla="*/ 293 w 869"/>
                      <a:gd name="T41" fmla="*/ 1160 h 591"/>
                      <a:gd name="T42" fmla="*/ 181 w 869"/>
                      <a:gd name="T43" fmla="*/ 1193 h 591"/>
                      <a:gd name="T44" fmla="*/ 67 w 869"/>
                      <a:gd name="T45" fmla="*/ 1219 h 591"/>
                      <a:gd name="T46" fmla="*/ 34 w 869"/>
                      <a:gd name="T47" fmla="*/ 1193 h 591"/>
                      <a:gd name="T48" fmla="*/ 67 w 869"/>
                      <a:gd name="T49" fmla="*/ 1070 h 591"/>
                      <a:gd name="T50" fmla="*/ 143 w 869"/>
                      <a:gd name="T51" fmla="*/ 930 h 591"/>
                      <a:gd name="T52" fmla="*/ 257 w 869"/>
                      <a:gd name="T53" fmla="*/ 876 h 591"/>
                      <a:gd name="T54" fmla="*/ 369 w 869"/>
                      <a:gd name="T55" fmla="*/ 876 h 591"/>
                      <a:gd name="T56" fmla="*/ 483 w 869"/>
                      <a:gd name="T57" fmla="*/ 876 h 591"/>
                      <a:gd name="T58" fmla="*/ 652 w 869"/>
                      <a:gd name="T59" fmla="*/ 820 h 591"/>
                      <a:gd name="T60" fmla="*/ 652 w 869"/>
                      <a:gd name="T61" fmla="*/ 674 h 591"/>
                      <a:gd name="T62" fmla="*/ 667 w 869"/>
                      <a:gd name="T63" fmla="*/ 505 h 591"/>
                      <a:gd name="T64" fmla="*/ 703 w 869"/>
                      <a:gd name="T65" fmla="*/ 339 h 591"/>
                      <a:gd name="T66" fmla="*/ 779 w 869"/>
                      <a:gd name="T67" fmla="*/ 223 h 591"/>
                      <a:gd name="T68" fmla="*/ 818 w 869"/>
                      <a:gd name="T69" fmla="*/ 110 h 591"/>
                      <a:gd name="T70" fmla="*/ 890 w 869"/>
                      <a:gd name="T71" fmla="*/ 138 h 591"/>
                      <a:gd name="T72" fmla="*/ 947 w 869"/>
                      <a:gd name="T73" fmla="*/ 198 h 591"/>
                      <a:gd name="T74" fmla="*/ 1058 w 869"/>
                      <a:gd name="T75" fmla="*/ 110 h 591"/>
                      <a:gd name="T76" fmla="*/ 1172 w 869"/>
                      <a:gd name="T77" fmla="*/ 0 h 591"/>
                      <a:gd name="T78" fmla="*/ 1268 w 869"/>
                      <a:gd name="T79" fmla="*/ 85 h 591"/>
                      <a:gd name="T80" fmla="*/ 1412 w 869"/>
                      <a:gd name="T81" fmla="*/ 85 h 591"/>
                      <a:gd name="T82" fmla="*/ 1544 w 869"/>
                      <a:gd name="T83" fmla="*/ 198 h 591"/>
                      <a:gd name="T84" fmla="*/ 1677 w 869"/>
                      <a:gd name="T85" fmla="*/ 254 h 591"/>
                      <a:gd name="T86" fmla="*/ 1788 w 869"/>
                      <a:gd name="T87" fmla="*/ 365 h 591"/>
                      <a:gd name="T88" fmla="*/ 1917 w 869"/>
                      <a:gd name="T89" fmla="*/ 365 h 591"/>
                      <a:gd name="T90" fmla="*/ 1934 w 869"/>
                      <a:gd name="T91" fmla="*/ 505 h 591"/>
                      <a:gd name="T92" fmla="*/ 1838 w 869"/>
                      <a:gd name="T93" fmla="*/ 623 h 591"/>
                      <a:gd name="T94" fmla="*/ 1895 w 869"/>
                      <a:gd name="T95" fmla="*/ 796 h 591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869"/>
                      <a:gd name="T145" fmla="*/ 0 h 591"/>
                      <a:gd name="T146" fmla="*/ 869 w 869"/>
                      <a:gd name="T147" fmla="*/ 591 h 591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869" h="591">
                        <a:moveTo>
                          <a:pt x="844" y="263"/>
                        </a:moveTo>
                        <a:lnTo>
                          <a:pt x="827" y="263"/>
                        </a:lnTo>
                        <a:lnTo>
                          <a:pt x="810" y="263"/>
                        </a:lnTo>
                        <a:lnTo>
                          <a:pt x="795" y="274"/>
                        </a:lnTo>
                        <a:lnTo>
                          <a:pt x="787" y="292"/>
                        </a:lnTo>
                        <a:lnTo>
                          <a:pt x="787" y="309"/>
                        </a:lnTo>
                        <a:lnTo>
                          <a:pt x="787" y="328"/>
                        </a:lnTo>
                        <a:lnTo>
                          <a:pt x="787" y="345"/>
                        </a:lnTo>
                        <a:lnTo>
                          <a:pt x="787" y="364"/>
                        </a:lnTo>
                        <a:lnTo>
                          <a:pt x="778" y="382"/>
                        </a:lnTo>
                        <a:lnTo>
                          <a:pt x="763" y="391"/>
                        </a:lnTo>
                        <a:lnTo>
                          <a:pt x="752" y="408"/>
                        </a:lnTo>
                        <a:lnTo>
                          <a:pt x="738" y="428"/>
                        </a:lnTo>
                        <a:lnTo>
                          <a:pt x="720" y="417"/>
                        </a:lnTo>
                        <a:lnTo>
                          <a:pt x="703" y="438"/>
                        </a:lnTo>
                        <a:lnTo>
                          <a:pt x="703" y="454"/>
                        </a:lnTo>
                        <a:lnTo>
                          <a:pt x="703" y="463"/>
                        </a:lnTo>
                        <a:lnTo>
                          <a:pt x="704" y="463"/>
                        </a:lnTo>
                        <a:lnTo>
                          <a:pt x="697" y="470"/>
                        </a:lnTo>
                        <a:lnTo>
                          <a:pt x="688" y="492"/>
                        </a:lnTo>
                        <a:lnTo>
                          <a:pt x="682" y="508"/>
                        </a:lnTo>
                        <a:lnTo>
                          <a:pt x="664" y="527"/>
                        </a:lnTo>
                        <a:lnTo>
                          <a:pt x="638" y="536"/>
                        </a:lnTo>
                        <a:lnTo>
                          <a:pt x="623" y="536"/>
                        </a:lnTo>
                        <a:lnTo>
                          <a:pt x="607" y="546"/>
                        </a:lnTo>
                        <a:lnTo>
                          <a:pt x="591" y="546"/>
                        </a:lnTo>
                        <a:lnTo>
                          <a:pt x="573" y="546"/>
                        </a:lnTo>
                        <a:lnTo>
                          <a:pt x="558" y="546"/>
                        </a:lnTo>
                        <a:lnTo>
                          <a:pt x="541" y="536"/>
                        </a:lnTo>
                        <a:lnTo>
                          <a:pt x="524" y="546"/>
                        </a:lnTo>
                        <a:lnTo>
                          <a:pt x="509" y="546"/>
                        </a:lnTo>
                        <a:lnTo>
                          <a:pt x="490" y="563"/>
                        </a:lnTo>
                        <a:lnTo>
                          <a:pt x="483" y="563"/>
                        </a:lnTo>
                        <a:lnTo>
                          <a:pt x="466" y="563"/>
                        </a:lnTo>
                        <a:lnTo>
                          <a:pt x="450" y="573"/>
                        </a:lnTo>
                        <a:lnTo>
                          <a:pt x="433" y="583"/>
                        </a:lnTo>
                        <a:lnTo>
                          <a:pt x="417" y="590"/>
                        </a:lnTo>
                        <a:lnTo>
                          <a:pt x="401" y="590"/>
                        </a:lnTo>
                        <a:lnTo>
                          <a:pt x="385" y="583"/>
                        </a:lnTo>
                        <a:lnTo>
                          <a:pt x="367" y="590"/>
                        </a:lnTo>
                        <a:lnTo>
                          <a:pt x="352" y="583"/>
                        </a:lnTo>
                        <a:lnTo>
                          <a:pt x="343" y="563"/>
                        </a:lnTo>
                        <a:lnTo>
                          <a:pt x="327" y="552"/>
                        </a:lnTo>
                        <a:lnTo>
                          <a:pt x="334" y="536"/>
                        </a:lnTo>
                        <a:lnTo>
                          <a:pt x="327" y="517"/>
                        </a:lnTo>
                        <a:lnTo>
                          <a:pt x="327" y="499"/>
                        </a:lnTo>
                        <a:lnTo>
                          <a:pt x="310" y="492"/>
                        </a:lnTo>
                        <a:lnTo>
                          <a:pt x="302" y="470"/>
                        </a:lnTo>
                        <a:lnTo>
                          <a:pt x="302" y="454"/>
                        </a:lnTo>
                        <a:lnTo>
                          <a:pt x="302" y="435"/>
                        </a:lnTo>
                        <a:lnTo>
                          <a:pt x="287" y="427"/>
                        </a:lnTo>
                        <a:lnTo>
                          <a:pt x="277" y="408"/>
                        </a:lnTo>
                        <a:lnTo>
                          <a:pt x="269" y="391"/>
                        </a:lnTo>
                        <a:lnTo>
                          <a:pt x="252" y="391"/>
                        </a:lnTo>
                        <a:lnTo>
                          <a:pt x="235" y="399"/>
                        </a:lnTo>
                        <a:lnTo>
                          <a:pt x="218" y="399"/>
                        </a:lnTo>
                        <a:lnTo>
                          <a:pt x="204" y="399"/>
                        </a:lnTo>
                        <a:lnTo>
                          <a:pt x="188" y="417"/>
                        </a:lnTo>
                        <a:lnTo>
                          <a:pt x="169" y="408"/>
                        </a:lnTo>
                        <a:lnTo>
                          <a:pt x="155" y="399"/>
                        </a:lnTo>
                        <a:lnTo>
                          <a:pt x="136" y="408"/>
                        </a:lnTo>
                        <a:lnTo>
                          <a:pt x="129" y="391"/>
                        </a:lnTo>
                        <a:lnTo>
                          <a:pt x="129" y="372"/>
                        </a:lnTo>
                        <a:lnTo>
                          <a:pt x="113" y="372"/>
                        </a:lnTo>
                        <a:lnTo>
                          <a:pt x="96" y="382"/>
                        </a:lnTo>
                        <a:lnTo>
                          <a:pt x="80" y="382"/>
                        </a:lnTo>
                        <a:lnTo>
                          <a:pt x="63" y="372"/>
                        </a:lnTo>
                        <a:lnTo>
                          <a:pt x="46" y="372"/>
                        </a:lnTo>
                        <a:lnTo>
                          <a:pt x="30" y="391"/>
                        </a:lnTo>
                        <a:lnTo>
                          <a:pt x="15" y="399"/>
                        </a:lnTo>
                        <a:lnTo>
                          <a:pt x="0" y="408"/>
                        </a:lnTo>
                        <a:lnTo>
                          <a:pt x="15" y="382"/>
                        </a:lnTo>
                        <a:lnTo>
                          <a:pt x="6" y="364"/>
                        </a:lnTo>
                        <a:lnTo>
                          <a:pt x="15" y="354"/>
                        </a:lnTo>
                        <a:lnTo>
                          <a:pt x="30" y="343"/>
                        </a:lnTo>
                        <a:lnTo>
                          <a:pt x="30" y="326"/>
                        </a:lnTo>
                        <a:lnTo>
                          <a:pt x="46" y="309"/>
                        </a:lnTo>
                        <a:lnTo>
                          <a:pt x="63" y="298"/>
                        </a:lnTo>
                        <a:lnTo>
                          <a:pt x="80" y="291"/>
                        </a:lnTo>
                        <a:lnTo>
                          <a:pt x="96" y="281"/>
                        </a:lnTo>
                        <a:lnTo>
                          <a:pt x="113" y="281"/>
                        </a:lnTo>
                        <a:lnTo>
                          <a:pt x="129" y="281"/>
                        </a:lnTo>
                        <a:lnTo>
                          <a:pt x="145" y="291"/>
                        </a:lnTo>
                        <a:lnTo>
                          <a:pt x="163" y="281"/>
                        </a:lnTo>
                        <a:lnTo>
                          <a:pt x="179" y="281"/>
                        </a:lnTo>
                        <a:lnTo>
                          <a:pt x="195" y="271"/>
                        </a:lnTo>
                        <a:lnTo>
                          <a:pt x="212" y="281"/>
                        </a:lnTo>
                        <a:lnTo>
                          <a:pt x="243" y="271"/>
                        </a:lnTo>
                        <a:lnTo>
                          <a:pt x="269" y="271"/>
                        </a:lnTo>
                        <a:lnTo>
                          <a:pt x="287" y="263"/>
                        </a:lnTo>
                        <a:lnTo>
                          <a:pt x="293" y="244"/>
                        </a:lnTo>
                        <a:lnTo>
                          <a:pt x="302" y="226"/>
                        </a:lnTo>
                        <a:lnTo>
                          <a:pt x="287" y="217"/>
                        </a:lnTo>
                        <a:lnTo>
                          <a:pt x="293" y="199"/>
                        </a:lnTo>
                        <a:lnTo>
                          <a:pt x="310" y="181"/>
                        </a:lnTo>
                        <a:lnTo>
                          <a:pt x="293" y="162"/>
                        </a:lnTo>
                        <a:lnTo>
                          <a:pt x="287" y="145"/>
                        </a:lnTo>
                        <a:lnTo>
                          <a:pt x="293" y="126"/>
                        </a:lnTo>
                        <a:lnTo>
                          <a:pt x="310" y="108"/>
                        </a:lnTo>
                        <a:lnTo>
                          <a:pt x="327" y="108"/>
                        </a:lnTo>
                        <a:lnTo>
                          <a:pt x="343" y="89"/>
                        </a:lnTo>
                        <a:lnTo>
                          <a:pt x="343" y="72"/>
                        </a:lnTo>
                        <a:lnTo>
                          <a:pt x="343" y="54"/>
                        </a:lnTo>
                        <a:lnTo>
                          <a:pt x="360" y="54"/>
                        </a:lnTo>
                        <a:lnTo>
                          <a:pt x="360" y="36"/>
                        </a:lnTo>
                        <a:lnTo>
                          <a:pt x="375" y="36"/>
                        </a:lnTo>
                        <a:lnTo>
                          <a:pt x="392" y="44"/>
                        </a:lnTo>
                        <a:lnTo>
                          <a:pt x="392" y="45"/>
                        </a:lnTo>
                        <a:lnTo>
                          <a:pt x="392" y="55"/>
                        </a:lnTo>
                        <a:lnTo>
                          <a:pt x="401" y="74"/>
                        </a:lnTo>
                        <a:lnTo>
                          <a:pt x="417" y="64"/>
                        </a:lnTo>
                        <a:lnTo>
                          <a:pt x="425" y="64"/>
                        </a:lnTo>
                        <a:lnTo>
                          <a:pt x="450" y="45"/>
                        </a:lnTo>
                        <a:lnTo>
                          <a:pt x="466" y="36"/>
                        </a:lnTo>
                        <a:lnTo>
                          <a:pt x="483" y="18"/>
                        </a:lnTo>
                        <a:lnTo>
                          <a:pt x="499" y="8"/>
                        </a:lnTo>
                        <a:lnTo>
                          <a:pt x="516" y="0"/>
                        </a:lnTo>
                        <a:lnTo>
                          <a:pt x="541" y="0"/>
                        </a:lnTo>
                        <a:lnTo>
                          <a:pt x="558" y="8"/>
                        </a:lnTo>
                        <a:lnTo>
                          <a:pt x="558" y="27"/>
                        </a:lnTo>
                        <a:lnTo>
                          <a:pt x="591" y="36"/>
                        </a:lnTo>
                        <a:lnTo>
                          <a:pt x="605" y="36"/>
                        </a:lnTo>
                        <a:lnTo>
                          <a:pt x="621" y="27"/>
                        </a:lnTo>
                        <a:lnTo>
                          <a:pt x="638" y="27"/>
                        </a:lnTo>
                        <a:lnTo>
                          <a:pt x="653" y="45"/>
                        </a:lnTo>
                        <a:lnTo>
                          <a:pt x="680" y="64"/>
                        </a:lnTo>
                        <a:lnTo>
                          <a:pt x="697" y="64"/>
                        </a:lnTo>
                        <a:lnTo>
                          <a:pt x="713" y="74"/>
                        </a:lnTo>
                        <a:lnTo>
                          <a:pt x="738" y="81"/>
                        </a:lnTo>
                        <a:lnTo>
                          <a:pt x="745" y="99"/>
                        </a:lnTo>
                        <a:lnTo>
                          <a:pt x="769" y="110"/>
                        </a:lnTo>
                        <a:lnTo>
                          <a:pt x="787" y="117"/>
                        </a:lnTo>
                        <a:lnTo>
                          <a:pt x="810" y="110"/>
                        </a:lnTo>
                        <a:lnTo>
                          <a:pt x="819" y="128"/>
                        </a:lnTo>
                        <a:lnTo>
                          <a:pt x="844" y="117"/>
                        </a:lnTo>
                        <a:lnTo>
                          <a:pt x="862" y="128"/>
                        </a:lnTo>
                        <a:lnTo>
                          <a:pt x="868" y="145"/>
                        </a:lnTo>
                        <a:lnTo>
                          <a:pt x="851" y="162"/>
                        </a:lnTo>
                        <a:lnTo>
                          <a:pt x="834" y="183"/>
                        </a:lnTo>
                        <a:lnTo>
                          <a:pt x="819" y="183"/>
                        </a:lnTo>
                        <a:lnTo>
                          <a:pt x="810" y="200"/>
                        </a:lnTo>
                        <a:lnTo>
                          <a:pt x="810" y="218"/>
                        </a:lnTo>
                        <a:lnTo>
                          <a:pt x="827" y="237"/>
                        </a:lnTo>
                        <a:lnTo>
                          <a:pt x="834" y="255"/>
                        </a:lnTo>
                        <a:lnTo>
                          <a:pt x="844" y="263"/>
                        </a:lnTo>
                      </a:path>
                    </a:pathLst>
                  </a:custGeom>
                  <a:grpFill/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8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1624" y="2838"/>
                    <a:ext cx="653" cy="617"/>
                  </a:xfrm>
                  <a:custGeom>
                    <a:avLst/>
                    <a:gdLst>
                      <a:gd name="T0" fmla="*/ 864 w 553"/>
                      <a:gd name="T1" fmla="*/ 198 h 490"/>
                      <a:gd name="T2" fmla="*/ 943 w 553"/>
                      <a:gd name="T3" fmla="*/ 283 h 490"/>
                      <a:gd name="T4" fmla="*/ 1019 w 553"/>
                      <a:gd name="T5" fmla="*/ 310 h 490"/>
                      <a:gd name="T6" fmla="*/ 1095 w 553"/>
                      <a:gd name="T7" fmla="*/ 399 h 490"/>
                      <a:gd name="T8" fmla="*/ 1169 w 553"/>
                      <a:gd name="T9" fmla="*/ 399 h 490"/>
                      <a:gd name="T10" fmla="*/ 1245 w 553"/>
                      <a:gd name="T11" fmla="*/ 427 h 490"/>
                      <a:gd name="T12" fmla="*/ 1245 w 553"/>
                      <a:gd name="T13" fmla="*/ 540 h 490"/>
                      <a:gd name="T14" fmla="*/ 1245 w 553"/>
                      <a:gd name="T15" fmla="*/ 660 h 490"/>
                      <a:gd name="T16" fmla="*/ 1240 w 553"/>
                      <a:gd name="T17" fmla="*/ 686 h 490"/>
                      <a:gd name="T18" fmla="*/ 1165 w 553"/>
                      <a:gd name="T19" fmla="*/ 745 h 490"/>
                      <a:gd name="T20" fmla="*/ 1111 w 553"/>
                      <a:gd name="T21" fmla="*/ 861 h 490"/>
                      <a:gd name="T22" fmla="*/ 1054 w 553"/>
                      <a:gd name="T23" fmla="*/ 949 h 490"/>
                      <a:gd name="T24" fmla="*/ 1054 w 553"/>
                      <a:gd name="T25" fmla="*/ 1060 h 490"/>
                      <a:gd name="T26" fmla="*/ 977 w 553"/>
                      <a:gd name="T27" fmla="*/ 1123 h 490"/>
                      <a:gd name="T28" fmla="*/ 901 w 553"/>
                      <a:gd name="T29" fmla="*/ 1206 h 490"/>
                      <a:gd name="T30" fmla="*/ 848 w 553"/>
                      <a:gd name="T31" fmla="*/ 1238 h 490"/>
                      <a:gd name="T32" fmla="*/ 785 w 553"/>
                      <a:gd name="T33" fmla="*/ 1320 h 490"/>
                      <a:gd name="T34" fmla="*/ 749 w 553"/>
                      <a:gd name="T35" fmla="*/ 1373 h 490"/>
                      <a:gd name="T36" fmla="*/ 734 w 553"/>
                      <a:gd name="T37" fmla="*/ 1492 h 490"/>
                      <a:gd name="T38" fmla="*/ 657 w 553"/>
                      <a:gd name="T39" fmla="*/ 1549 h 490"/>
                      <a:gd name="T40" fmla="*/ 619 w 553"/>
                      <a:gd name="T41" fmla="*/ 1457 h 490"/>
                      <a:gd name="T42" fmla="*/ 546 w 553"/>
                      <a:gd name="T43" fmla="*/ 1492 h 490"/>
                      <a:gd name="T44" fmla="*/ 484 w 553"/>
                      <a:gd name="T45" fmla="*/ 1400 h 490"/>
                      <a:gd name="T46" fmla="*/ 484 w 553"/>
                      <a:gd name="T47" fmla="*/ 1287 h 490"/>
                      <a:gd name="T48" fmla="*/ 431 w 553"/>
                      <a:gd name="T49" fmla="*/ 1174 h 490"/>
                      <a:gd name="T50" fmla="*/ 373 w 553"/>
                      <a:gd name="T51" fmla="*/ 1123 h 490"/>
                      <a:gd name="T52" fmla="*/ 302 w 553"/>
                      <a:gd name="T53" fmla="*/ 1123 h 490"/>
                      <a:gd name="T54" fmla="*/ 227 w 553"/>
                      <a:gd name="T55" fmla="*/ 1123 h 490"/>
                      <a:gd name="T56" fmla="*/ 144 w 553"/>
                      <a:gd name="T57" fmla="*/ 1090 h 490"/>
                      <a:gd name="T58" fmla="*/ 74 w 553"/>
                      <a:gd name="T59" fmla="*/ 1123 h 490"/>
                      <a:gd name="T60" fmla="*/ 37 w 553"/>
                      <a:gd name="T61" fmla="*/ 1002 h 490"/>
                      <a:gd name="T62" fmla="*/ 37 w 553"/>
                      <a:gd name="T63" fmla="*/ 883 h 490"/>
                      <a:gd name="T64" fmla="*/ 37 w 553"/>
                      <a:gd name="T65" fmla="*/ 777 h 490"/>
                      <a:gd name="T66" fmla="*/ 0 w 553"/>
                      <a:gd name="T67" fmla="*/ 660 h 490"/>
                      <a:gd name="T68" fmla="*/ 0 w 553"/>
                      <a:gd name="T69" fmla="*/ 540 h 490"/>
                      <a:gd name="T70" fmla="*/ 57 w 553"/>
                      <a:gd name="T71" fmla="*/ 427 h 490"/>
                      <a:gd name="T72" fmla="*/ 74 w 553"/>
                      <a:gd name="T73" fmla="*/ 317 h 490"/>
                      <a:gd name="T74" fmla="*/ 57 w 553"/>
                      <a:gd name="T75" fmla="*/ 146 h 490"/>
                      <a:gd name="T76" fmla="*/ 111 w 553"/>
                      <a:gd name="T77" fmla="*/ 146 h 490"/>
                      <a:gd name="T78" fmla="*/ 183 w 553"/>
                      <a:gd name="T79" fmla="*/ 87 h 490"/>
                      <a:gd name="T80" fmla="*/ 265 w 553"/>
                      <a:gd name="T81" fmla="*/ 0 h 490"/>
                      <a:gd name="T82" fmla="*/ 355 w 553"/>
                      <a:gd name="T83" fmla="*/ 0 h 490"/>
                      <a:gd name="T84" fmla="*/ 431 w 553"/>
                      <a:gd name="T85" fmla="*/ 29 h 490"/>
                      <a:gd name="T86" fmla="*/ 529 w 553"/>
                      <a:gd name="T87" fmla="*/ 59 h 490"/>
                      <a:gd name="T88" fmla="*/ 619 w 553"/>
                      <a:gd name="T89" fmla="*/ 59 h 490"/>
                      <a:gd name="T90" fmla="*/ 712 w 553"/>
                      <a:gd name="T91" fmla="*/ 29 h 490"/>
                      <a:gd name="T92" fmla="*/ 785 w 553"/>
                      <a:gd name="T93" fmla="*/ 0 h 490"/>
                      <a:gd name="T94" fmla="*/ 785 w 553"/>
                      <a:gd name="T95" fmla="*/ 115 h 490"/>
                      <a:gd name="T96" fmla="*/ 825 w 553"/>
                      <a:gd name="T97" fmla="*/ 167 h 49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553"/>
                      <a:gd name="T148" fmla="*/ 0 h 490"/>
                      <a:gd name="T149" fmla="*/ 553 w 553"/>
                      <a:gd name="T150" fmla="*/ 490 h 490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553" h="490">
                        <a:moveTo>
                          <a:pt x="377" y="53"/>
                        </a:moveTo>
                        <a:lnTo>
                          <a:pt x="377" y="63"/>
                        </a:lnTo>
                        <a:lnTo>
                          <a:pt x="394" y="80"/>
                        </a:lnTo>
                        <a:lnTo>
                          <a:pt x="411" y="90"/>
                        </a:lnTo>
                        <a:lnTo>
                          <a:pt x="426" y="98"/>
                        </a:lnTo>
                        <a:lnTo>
                          <a:pt x="444" y="98"/>
                        </a:lnTo>
                        <a:lnTo>
                          <a:pt x="459" y="108"/>
                        </a:lnTo>
                        <a:lnTo>
                          <a:pt x="477" y="126"/>
                        </a:lnTo>
                        <a:lnTo>
                          <a:pt x="494" y="126"/>
                        </a:lnTo>
                        <a:lnTo>
                          <a:pt x="509" y="126"/>
                        </a:lnTo>
                        <a:lnTo>
                          <a:pt x="524" y="126"/>
                        </a:lnTo>
                        <a:lnTo>
                          <a:pt x="542" y="135"/>
                        </a:lnTo>
                        <a:lnTo>
                          <a:pt x="552" y="153"/>
                        </a:lnTo>
                        <a:lnTo>
                          <a:pt x="542" y="171"/>
                        </a:lnTo>
                        <a:lnTo>
                          <a:pt x="552" y="188"/>
                        </a:lnTo>
                        <a:lnTo>
                          <a:pt x="542" y="208"/>
                        </a:lnTo>
                        <a:lnTo>
                          <a:pt x="540" y="208"/>
                        </a:lnTo>
                        <a:lnTo>
                          <a:pt x="540" y="217"/>
                        </a:lnTo>
                        <a:lnTo>
                          <a:pt x="522" y="226"/>
                        </a:lnTo>
                        <a:lnTo>
                          <a:pt x="508" y="235"/>
                        </a:lnTo>
                        <a:lnTo>
                          <a:pt x="492" y="254"/>
                        </a:lnTo>
                        <a:lnTo>
                          <a:pt x="484" y="272"/>
                        </a:lnTo>
                        <a:lnTo>
                          <a:pt x="476" y="289"/>
                        </a:lnTo>
                        <a:lnTo>
                          <a:pt x="459" y="300"/>
                        </a:lnTo>
                        <a:lnTo>
                          <a:pt x="459" y="317"/>
                        </a:lnTo>
                        <a:lnTo>
                          <a:pt x="459" y="335"/>
                        </a:lnTo>
                        <a:lnTo>
                          <a:pt x="441" y="345"/>
                        </a:lnTo>
                        <a:lnTo>
                          <a:pt x="425" y="354"/>
                        </a:lnTo>
                        <a:lnTo>
                          <a:pt x="410" y="361"/>
                        </a:lnTo>
                        <a:lnTo>
                          <a:pt x="392" y="381"/>
                        </a:lnTo>
                        <a:lnTo>
                          <a:pt x="385" y="381"/>
                        </a:lnTo>
                        <a:lnTo>
                          <a:pt x="369" y="391"/>
                        </a:lnTo>
                        <a:lnTo>
                          <a:pt x="352" y="398"/>
                        </a:lnTo>
                        <a:lnTo>
                          <a:pt x="342" y="417"/>
                        </a:lnTo>
                        <a:lnTo>
                          <a:pt x="342" y="434"/>
                        </a:lnTo>
                        <a:lnTo>
                          <a:pt x="326" y="434"/>
                        </a:lnTo>
                        <a:lnTo>
                          <a:pt x="320" y="451"/>
                        </a:lnTo>
                        <a:lnTo>
                          <a:pt x="320" y="471"/>
                        </a:lnTo>
                        <a:lnTo>
                          <a:pt x="304" y="480"/>
                        </a:lnTo>
                        <a:lnTo>
                          <a:pt x="286" y="489"/>
                        </a:lnTo>
                        <a:lnTo>
                          <a:pt x="286" y="471"/>
                        </a:lnTo>
                        <a:lnTo>
                          <a:pt x="269" y="461"/>
                        </a:lnTo>
                        <a:lnTo>
                          <a:pt x="253" y="471"/>
                        </a:lnTo>
                        <a:lnTo>
                          <a:pt x="237" y="471"/>
                        </a:lnTo>
                        <a:lnTo>
                          <a:pt x="223" y="461"/>
                        </a:lnTo>
                        <a:lnTo>
                          <a:pt x="211" y="442"/>
                        </a:lnTo>
                        <a:lnTo>
                          <a:pt x="211" y="426"/>
                        </a:lnTo>
                        <a:lnTo>
                          <a:pt x="211" y="407"/>
                        </a:lnTo>
                        <a:lnTo>
                          <a:pt x="194" y="391"/>
                        </a:lnTo>
                        <a:lnTo>
                          <a:pt x="188" y="371"/>
                        </a:lnTo>
                        <a:lnTo>
                          <a:pt x="179" y="354"/>
                        </a:lnTo>
                        <a:lnTo>
                          <a:pt x="163" y="354"/>
                        </a:lnTo>
                        <a:lnTo>
                          <a:pt x="147" y="345"/>
                        </a:lnTo>
                        <a:lnTo>
                          <a:pt x="132" y="354"/>
                        </a:lnTo>
                        <a:lnTo>
                          <a:pt x="115" y="361"/>
                        </a:lnTo>
                        <a:lnTo>
                          <a:pt x="99" y="354"/>
                        </a:lnTo>
                        <a:lnTo>
                          <a:pt x="80" y="354"/>
                        </a:lnTo>
                        <a:lnTo>
                          <a:pt x="63" y="345"/>
                        </a:lnTo>
                        <a:lnTo>
                          <a:pt x="49" y="354"/>
                        </a:lnTo>
                        <a:lnTo>
                          <a:pt x="32" y="354"/>
                        </a:lnTo>
                        <a:lnTo>
                          <a:pt x="25" y="335"/>
                        </a:lnTo>
                        <a:lnTo>
                          <a:pt x="16" y="317"/>
                        </a:lnTo>
                        <a:lnTo>
                          <a:pt x="16" y="300"/>
                        </a:lnTo>
                        <a:lnTo>
                          <a:pt x="16" y="279"/>
                        </a:lnTo>
                        <a:lnTo>
                          <a:pt x="25" y="262"/>
                        </a:lnTo>
                        <a:lnTo>
                          <a:pt x="16" y="245"/>
                        </a:lnTo>
                        <a:lnTo>
                          <a:pt x="16" y="226"/>
                        </a:lnTo>
                        <a:lnTo>
                          <a:pt x="0" y="208"/>
                        </a:lnTo>
                        <a:lnTo>
                          <a:pt x="0" y="188"/>
                        </a:lnTo>
                        <a:lnTo>
                          <a:pt x="0" y="171"/>
                        </a:lnTo>
                        <a:lnTo>
                          <a:pt x="8" y="154"/>
                        </a:lnTo>
                        <a:lnTo>
                          <a:pt x="25" y="135"/>
                        </a:lnTo>
                        <a:lnTo>
                          <a:pt x="32" y="119"/>
                        </a:lnTo>
                        <a:lnTo>
                          <a:pt x="32" y="100"/>
                        </a:lnTo>
                        <a:lnTo>
                          <a:pt x="32" y="81"/>
                        </a:lnTo>
                        <a:lnTo>
                          <a:pt x="25" y="46"/>
                        </a:lnTo>
                        <a:lnTo>
                          <a:pt x="32" y="46"/>
                        </a:lnTo>
                        <a:lnTo>
                          <a:pt x="49" y="46"/>
                        </a:lnTo>
                        <a:lnTo>
                          <a:pt x="63" y="36"/>
                        </a:lnTo>
                        <a:lnTo>
                          <a:pt x="80" y="28"/>
                        </a:lnTo>
                        <a:lnTo>
                          <a:pt x="99" y="9"/>
                        </a:lnTo>
                        <a:lnTo>
                          <a:pt x="115" y="0"/>
                        </a:lnTo>
                        <a:lnTo>
                          <a:pt x="132" y="0"/>
                        </a:lnTo>
                        <a:lnTo>
                          <a:pt x="155" y="0"/>
                        </a:lnTo>
                        <a:lnTo>
                          <a:pt x="172" y="0"/>
                        </a:lnTo>
                        <a:lnTo>
                          <a:pt x="188" y="9"/>
                        </a:lnTo>
                        <a:lnTo>
                          <a:pt x="211" y="18"/>
                        </a:lnTo>
                        <a:lnTo>
                          <a:pt x="230" y="18"/>
                        </a:lnTo>
                        <a:lnTo>
                          <a:pt x="253" y="18"/>
                        </a:lnTo>
                        <a:lnTo>
                          <a:pt x="269" y="18"/>
                        </a:lnTo>
                        <a:lnTo>
                          <a:pt x="286" y="18"/>
                        </a:lnTo>
                        <a:lnTo>
                          <a:pt x="311" y="9"/>
                        </a:lnTo>
                        <a:lnTo>
                          <a:pt x="326" y="9"/>
                        </a:lnTo>
                        <a:lnTo>
                          <a:pt x="342" y="0"/>
                        </a:lnTo>
                        <a:lnTo>
                          <a:pt x="342" y="18"/>
                        </a:lnTo>
                        <a:lnTo>
                          <a:pt x="342" y="36"/>
                        </a:lnTo>
                        <a:lnTo>
                          <a:pt x="342" y="53"/>
                        </a:lnTo>
                        <a:lnTo>
                          <a:pt x="359" y="53"/>
                        </a:lnTo>
                        <a:lnTo>
                          <a:pt x="377" y="53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8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2077" y="3066"/>
                    <a:ext cx="756" cy="480"/>
                  </a:xfrm>
                  <a:custGeom>
                    <a:avLst/>
                    <a:gdLst>
                      <a:gd name="T0" fmla="*/ 374 w 641"/>
                      <a:gd name="T1" fmla="*/ 82 h 382"/>
                      <a:gd name="T2" fmla="*/ 449 w 641"/>
                      <a:gd name="T3" fmla="*/ 0 h 382"/>
                      <a:gd name="T4" fmla="*/ 521 w 641"/>
                      <a:gd name="T5" fmla="*/ 20 h 382"/>
                      <a:gd name="T6" fmla="*/ 597 w 641"/>
                      <a:gd name="T7" fmla="*/ 0 h 382"/>
                      <a:gd name="T8" fmla="*/ 637 w 641"/>
                      <a:gd name="T9" fmla="*/ 57 h 382"/>
                      <a:gd name="T10" fmla="*/ 695 w 641"/>
                      <a:gd name="T11" fmla="*/ 82 h 382"/>
                      <a:gd name="T12" fmla="*/ 767 w 641"/>
                      <a:gd name="T13" fmla="*/ 137 h 382"/>
                      <a:gd name="T14" fmla="*/ 840 w 641"/>
                      <a:gd name="T15" fmla="*/ 82 h 382"/>
                      <a:gd name="T16" fmla="*/ 915 w 641"/>
                      <a:gd name="T17" fmla="*/ 57 h 382"/>
                      <a:gd name="T18" fmla="*/ 978 w 641"/>
                      <a:gd name="T19" fmla="*/ 109 h 382"/>
                      <a:gd name="T20" fmla="*/ 1028 w 641"/>
                      <a:gd name="T21" fmla="*/ 196 h 382"/>
                      <a:gd name="T22" fmla="*/ 1028 w 641"/>
                      <a:gd name="T23" fmla="*/ 308 h 382"/>
                      <a:gd name="T24" fmla="*/ 1086 w 641"/>
                      <a:gd name="T25" fmla="*/ 395 h 382"/>
                      <a:gd name="T26" fmla="*/ 1107 w 641"/>
                      <a:gd name="T27" fmla="*/ 511 h 382"/>
                      <a:gd name="T28" fmla="*/ 1123 w 641"/>
                      <a:gd name="T29" fmla="*/ 591 h 382"/>
                      <a:gd name="T30" fmla="*/ 1178 w 641"/>
                      <a:gd name="T31" fmla="*/ 676 h 382"/>
                      <a:gd name="T32" fmla="*/ 1255 w 641"/>
                      <a:gd name="T33" fmla="*/ 676 h 382"/>
                      <a:gd name="T34" fmla="*/ 1327 w 641"/>
                      <a:gd name="T35" fmla="*/ 655 h 382"/>
                      <a:gd name="T36" fmla="*/ 1401 w 641"/>
                      <a:gd name="T37" fmla="*/ 591 h 382"/>
                      <a:gd name="T38" fmla="*/ 1460 w 641"/>
                      <a:gd name="T39" fmla="*/ 591 h 382"/>
                      <a:gd name="T40" fmla="*/ 1420 w 641"/>
                      <a:gd name="T41" fmla="*/ 676 h 382"/>
                      <a:gd name="T42" fmla="*/ 1442 w 641"/>
                      <a:gd name="T43" fmla="*/ 765 h 382"/>
                      <a:gd name="T44" fmla="*/ 1382 w 641"/>
                      <a:gd name="T45" fmla="*/ 819 h 382"/>
                      <a:gd name="T46" fmla="*/ 1293 w 641"/>
                      <a:gd name="T47" fmla="*/ 849 h 382"/>
                      <a:gd name="T48" fmla="*/ 1217 w 641"/>
                      <a:gd name="T49" fmla="*/ 906 h 382"/>
                      <a:gd name="T50" fmla="*/ 1107 w 641"/>
                      <a:gd name="T51" fmla="*/ 906 h 382"/>
                      <a:gd name="T52" fmla="*/ 1028 w 641"/>
                      <a:gd name="T53" fmla="*/ 991 h 382"/>
                      <a:gd name="T54" fmla="*/ 952 w 641"/>
                      <a:gd name="T55" fmla="*/ 1082 h 382"/>
                      <a:gd name="T56" fmla="*/ 876 w 641"/>
                      <a:gd name="T57" fmla="*/ 1165 h 382"/>
                      <a:gd name="T58" fmla="*/ 840 w 641"/>
                      <a:gd name="T59" fmla="*/ 1165 h 382"/>
                      <a:gd name="T60" fmla="*/ 806 w 641"/>
                      <a:gd name="T61" fmla="*/ 1137 h 382"/>
                      <a:gd name="T62" fmla="*/ 747 w 641"/>
                      <a:gd name="T63" fmla="*/ 1107 h 382"/>
                      <a:gd name="T64" fmla="*/ 673 w 641"/>
                      <a:gd name="T65" fmla="*/ 1082 h 382"/>
                      <a:gd name="T66" fmla="*/ 614 w 641"/>
                      <a:gd name="T67" fmla="*/ 1023 h 382"/>
                      <a:gd name="T68" fmla="*/ 635 w 641"/>
                      <a:gd name="T69" fmla="*/ 906 h 382"/>
                      <a:gd name="T70" fmla="*/ 576 w 641"/>
                      <a:gd name="T71" fmla="*/ 819 h 382"/>
                      <a:gd name="T72" fmla="*/ 558 w 641"/>
                      <a:gd name="T73" fmla="*/ 710 h 382"/>
                      <a:gd name="T74" fmla="*/ 466 w 641"/>
                      <a:gd name="T75" fmla="*/ 676 h 382"/>
                      <a:gd name="T76" fmla="*/ 387 w 641"/>
                      <a:gd name="T77" fmla="*/ 710 h 382"/>
                      <a:gd name="T78" fmla="*/ 313 w 641"/>
                      <a:gd name="T79" fmla="*/ 626 h 382"/>
                      <a:gd name="T80" fmla="*/ 245 w 641"/>
                      <a:gd name="T81" fmla="*/ 626 h 382"/>
                      <a:gd name="T82" fmla="*/ 169 w 641"/>
                      <a:gd name="T83" fmla="*/ 591 h 382"/>
                      <a:gd name="T84" fmla="*/ 98 w 641"/>
                      <a:gd name="T85" fmla="*/ 655 h 382"/>
                      <a:gd name="T86" fmla="*/ 13 w 641"/>
                      <a:gd name="T87" fmla="*/ 626 h 382"/>
                      <a:gd name="T88" fmla="*/ 13 w 641"/>
                      <a:gd name="T89" fmla="*/ 626 h 382"/>
                      <a:gd name="T90" fmla="*/ 91 w 641"/>
                      <a:gd name="T91" fmla="*/ 535 h 382"/>
                      <a:gd name="T92" fmla="*/ 169 w 641"/>
                      <a:gd name="T93" fmla="*/ 476 h 382"/>
                      <a:gd name="T94" fmla="*/ 169 w 641"/>
                      <a:gd name="T95" fmla="*/ 362 h 382"/>
                      <a:gd name="T96" fmla="*/ 226 w 641"/>
                      <a:gd name="T97" fmla="*/ 279 h 382"/>
                      <a:gd name="T98" fmla="*/ 281 w 641"/>
                      <a:gd name="T99" fmla="*/ 162 h 382"/>
                      <a:gd name="T100" fmla="*/ 355 w 641"/>
                      <a:gd name="T101" fmla="*/ 103 h 382"/>
                      <a:gd name="T102" fmla="*/ 338 w 641"/>
                      <a:gd name="T103" fmla="*/ 109 h 382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641"/>
                      <a:gd name="T157" fmla="*/ 0 h 382"/>
                      <a:gd name="T158" fmla="*/ 641 w 641"/>
                      <a:gd name="T159" fmla="*/ 382 h 382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641" h="382">
                        <a:moveTo>
                          <a:pt x="148" y="35"/>
                        </a:moveTo>
                        <a:lnTo>
                          <a:pt x="164" y="26"/>
                        </a:lnTo>
                        <a:lnTo>
                          <a:pt x="180" y="18"/>
                        </a:lnTo>
                        <a:lnTo>
                          <a:pt x="197" y="0"/>
                        </a:lnTo>
                        <a:lnTo>
                          <a:pt x="213" y="0"/>
                        </a:lnTo>
                        <a:lnTo>
                          <a:pt x="229" y="6"/>
                        </a:lnTo>
                        <a:lnTo>
                          <a:pt x="246" y="6"/>
                        </a:lnTo>
                        <a:lnTo>
                          <a:pt x="262" y="0"/>
                        </a:lnTo>
                        <a:lnTo>
                          <a:pt x="279" y="0"/>
                        </a:lnTo>
                        <a:lnTo>
                          <a:pt x="279" y="18"/>
                        </a:lnTo>
                        <a:lnTo>
                          <a:pt x="288" y="35"/>
                        </a:lnTo>
                        <a:lnTo>
                          <a:pt x="304" y="26"/>
                        </a:lnTo>
                        <a:lnTo>
                          <a:pt x="320" y="35"/>
                        </a:lnTo>
                        <a:lnTo>
                          <a:pt x="336" y="44"/>
                        </a:lnTo>
                        <a:lnTo>
                          <a:pt x="353" y="26"/>
                        </a:lnTo>
                        <a:lnTo>
                          <a:pt x="368" y="26"/>
                        </a:lnTo>
                        <a:lnTo>
                          <a:pt x="384" y="26"/>
                        </a:lnTo>
                        <a:lnTo>
                          <a:pt x="401" y="18"/>
                        </a:lnTo>
                        <a:lnTo>
                          <a:pt x="417" y="18"/>
                        </a:lnTo>
                        <a:lnTo>
                          <a:pt x="428" y="35"/>
                        </a:lnTo>
                        <a:lnTo>
                          <a:pt x="435" y="54"/>
                        </a:lnTo>
                        <a:lnTo>
                          <a:pt x="451" y="63"/>
                        </a:lnTo>
                        <a:lnTo>
                          <a:pt x="451" y="81"/>
                        </a:lnTo>
                        <a:lnTo>
                          <a:pt x="451" y="98"/>
                        </a:lnTo>
                        <a:lnTo>
                          <a:pt x="459" y="116"/>
                        </a:lnTo>
                        <a:lnTo>
                          <a:pt x="476" y="126"/>
                        </a:lnTo>
                        <a:lnTo>
                          <a:pt x="476" y="145"/>
                        </a:lnTo>
                        <a:lnTo>
                          <a:pt x="485" y="163"/>
                        </a:lnTo>
                        <a:lnTo>
                          <a:pt x="476" y="180"/>
                        </a:lnTo>
                        <a:lnTo>
                          <a:pt x="492" y="189"/>
                        </a:lnTo>
                        <a:lnTo>
                          <a:pt x="502" y="209"/>
                        </a:lnTo>
                        <a:lnTo>
                          <a:pt x="516" y="216"/>
                        </a:lnTo>
                        <a:lnTo>
                          <a:pt x="533" y="209"/>
                        </a:lnTo>
                        <a:lnTo>
                          <a:pt x="550" y="216"/>
                        </a:lnTo>
                        <a:lnTo>
                          <a:pt x="566" y="216"/>
                        </a:lnTo>
                        <a:lnTo>
                          <a:pt x="582" y="209"/>
                        </a:lnTo>
                        <a:lnTo>
                          <a:pt x="599" y="200"/>
                        </a:lnTo>
                        <a:lnTo>
                          <a:pt x="614" y="189"/>
                        </a:lnTo>
                        <a:lnTo>
                          <a:pt x="632" y="189"/>
                        </a:lnTo>
                        <a:lnTo>
                          <a:pt x="640" y="189"/>
                        </a:lnTo>
                        <a:lnTo>
                          <a:pt x="640" y="206"/>
                        </a:lnTo>
                        <a:lnTo>
                          <a:pt x="622" y="216"/>
                        </a:lnTo>
                        <a:lnTo>
                          <a:pt x="622" y="233"/>
                        </a:lnTo>
                        <a:lnTo>
                          <a:pt x="632" y="244"/>
                        </a:lnTo>
                        <a:lnTo>
                          <a:pt x="622" y="262"/>
                        </a:lnTo>
                        <a:lnTo>
                          <a:pt x="606" y="262"/>
                        </a:lnTo>
                        <a:lnTo>
                          <a:pt x="582" y="262"/>
                        </a:lnTo>
                        <a:lnTo>
                          <a:pt x="566" y="271"/>
                        </a:lnTo>
                        <a:lnTo>
                          <a:pt x="559" y="290"/>
                        </a:lnTo>
                        <a:lnTo>
                          <a:pt x="533" y="290"/>
                        </a:lnTo>
                        <a:lnTo>
                          <a:pt x="508" y="290"/>
                        </a:lnTo>
                        <a:lnTo>
                          <a:pt x="485" y="290"/>
                        </a:lnTo>
                        <a:lnTo>
                          <a:pt x="468" y="308"/>
                        </a:lnTo>
                        <a:lnTo>
                          <a:pt x="451" y="317"/>
                        </a:lnTo>
                        <a:lnTo>
                          <a:pt x="426" y="327"/>
                        </a:lnTo>
                        <a:lnTo>
                          <a:pt x="417" y="345"/>
                        </a:lnTo>
                        <a:lnTo>
                          <a:pt x="401" y="353"/>
                        </a:lnTo>
                        <a:lnTo>
                          <a:pt x="384" y="372"/>
                        </a:lnTo>
                        <a:lnTo>
                          <a:pt x="368" y="381"/>
                        </a:lnTo>
                        <a:lnTo>
                          <a:pt x="368" y="372"/>
                        </a:lnTo>
                        <a:lnTo>
                          <a:pt x="361" y="366"/>
                        </a:lnTo>
                        <a:lnTo>
                          <a:pt x="353" y="363"/>
                        </a:lnTo>
                        <a:lnTo>
                          <a:pt x="336" y="372"/>
                        </a:lnTo>
                        <a:lnTo>
                          <a:pt x="327" y="353"/>
                        </a:lnTo>
                        <a:lnTo>
                          <a:pt x="312" y="345"/>
                        </a:lnTo>
                        <a:lnTo>
                          <a:pt x="295" y="345"/>
                        </a:lnTo>
                        <a:lnTo>
                          <a:pt x="278" y="345"/>
                        </a:lnTo>
                        <a:lnTo>
                          <a:pt x="270" y="327"/>
                        </a:lnTo>
                        <a:lnTo>
                          <a:pt x="278" y="308"/>
                        </a:lnTo>
                        <a:lnTo>
                          <a:pt x="278" y="290"/>
                        </a:lnTo>
                        <a:lnTo>
                          <a:pt x="262" y="280"/>
                        </a:lnTo>
                        <a:lnTo>
                          <a:pt x="253" y="262"/>
                        </a:lnTo>
                        <a:lnTo>
                          <a:pt x="262" y="244"/>
                        </a:lnTo>
                        <a:lnTo>
                          <a:pt x="244" y="227"/>
                        </a:lnTo>
                        <a:lnTo>
                          <a:pt x="220" y="216"/>
                        </a:lnTo>
                        <a:lnTo>
                          <a:pt x="204" y="216"/>
                        </a:lnTo>
                        <a:lnTo>
                          <a:pt x="189" y="227"/>
                        </a:lnTo>
                        <a:lnTo>
                          <a:pt x="170" y="227"/>
                        </a:lnTo>
                        <a:lnTo>
                          <a:pt x="155" y="209"/>
                        </a:lnTo>
                        <a:lnTo>
                          <a:pt x="137" y="200"/>
                        </a:lnTo>
                        <a:lnTo>
                          <a:pt x="123" y="200"/>
                        </a:lnTo>
                        <a:lnTo>
                          <a:pt x="107" y="200"/>
                        </a:lnTo>
                        <a:lnTo>
                          <a:pt x="91" y="189"/>
                        </a:lnTo>
                        <a:lnTo>
                          <a:pt x="74" y="189"/>
                        </a:lnTo>
                        <a:lnTo>
                          <a:pt x="55" y="200"/>
                        </a:lnTo>
                        <a:lnTo>
                          <a:pt x="42" y="209"/>
                        </a:lnTo>
                        <a:lnTo>
                          <a:pt x="24" y="209"/>
                        </a:lnTo>
                        <a:lnTo>
                          <a:pt x="6" y="200"/>
                        </a:lnTo>
                        <a:lnTo>
                          <a:pt x="0" y="200"/>
                        </a:lnTo>
                        <a:lnTo>
                          <a:pt x="6" y="200"/>
                        </a:lnTo>
                        <a:lnTo>
                          <a:pt x="24" y="180"/>
                        </a:lnTo>
                        <a:lnTo>
                          <a:pt x="40" y="171"/>
                        </a:lnTo>
                        <a:lnTo>
                          <a:pt x="55" y="161"/>
                        </a:lnTo>
                        <a:lnTo>
                          <a:pt x="74" y="152"/>
                        </a:lnTo>
                        <a:lnTo>
                          <a:pt x="74" y="135"/>
                        </a:lnTo>
                        <a:lnTo>
                          <a:pt x="74" y="115"/>
                        </a:lnTo>
                        <a:lnTo>
                          <a:pt x="88" y="108"/>
                        </a:lnTo>
                        <a:lnTo>
                          <a:pt x="99" y="89"/>
                        </a:lnTo>
                        <a:lnTo>
                          <a:pt x="105" y="71"/>
                        </a:lnTo>
                        <a:lnTo>
                          <a:pt x="123" y="52"/>
                        </a:lnTo>
                        <a:lnTo>
                          <a:pt x="137" y="43"/>
                        </a:lnTo>
                        <a:lnTo>
                          <a:pt x="155" y="33"/>
                        </a:lnTo>
                        <a:lnTo>
                          <a:pt x="154" y="30"/>
                        </a:lnTo>
                        <a:lnTo>
                          <a:pt x="148" y="35"/>
                        </a:lnTo>
                      </a:path>
                    </a:pathLst>
                  </a:custGeom>
                  <a:grpFill/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82" name="Freeform 42"/>
                  <p:cNvSpPr>
                    <a:spLocks noChangeAspect="1"/>
                  </p:cNvSpPr>
                  <p:nvPr/>
                </p:nvSpPr>
                <p:spPr bwMode="auto">
                  <a:xfrm>
                    <a:off x="1941" y="3303"/>
                    <a:ext cx="571" cy="368"/>
                  </a:xfrm>
                  <a:custGeom>
                    <a:avLst/>
                    <a:gdLst>
                      <a:gd name="T0" fmla="*/ 263 w 484"/>
                      <a:gd name="T1" fmla="*/ 31 h 293"/>
                      <a:gd name="T2" fmla="*/ 186 w 484"/>
                      <a:gd name="T3" fmla="*/ 87 h 293"/>
                      <a:gd name="T4" fmla="*/ 164 w 484"/>
                      <a:gd name="T5" fmla="*/ 198 h 293"/>
                      <a:gd name="T6" fmla="*/ 111 w 484"/>
                      <a:gd name="T7" fmla="*/ 255 h 293"/>
                      <a:gd name="T8" fmla="*/ 77 w 484"/>
                      <a:gd name="T9" fmla="*/ 343 h 293"/>
                      <a:gd name="T10" fmla="*/ 21 w 484"/>
                      <a:gd name="T11" fmla="*/ 411 h 293"/>
                      <a:gd name="T12" fmla="*/ 0 w 484"/>
                      <a:gd name="T13" fmla="*/ 512 h 293"/>
                      <a:gd name="T14" fmla="*/ 18 w 484"/>
                      <a:gd name="T15" fmla="*/ 624 h 293"/>
                      <a:gd name="T16" fmla="*/ 98 w 484"/>
                      <a:gd name="T17" fmla="*/ 603 h 293"/>
                      <a:gd name="T18" fmla="*/ 165 w 484"/>
                      <a:gd name="T19" fmla="*/ 679 h 293"/>
                      <a:gd name="T20" fmla="*/ 165 w 484"/>
                      <a:gd name="T21" fmla="*/ 796 h 293"/>
                      <a:gd name="T22" fmla="*/ 186 w 484"/>
                      <a:gd name="T23" fmla="*/ 826 h 293"/>
                      <a:gd name="T24" fmla="*/ 263 w 484"/>
                      <a:gd name="T25" fmla="*/ 857 h 293"/>
                      <a:gd name="T26" fmla="*/ 335 w 484"/>
                      <a:gd name="T27" fmla="*/ 883 h 293"/>
                      <a:gd name="T28" fmla="*/ 418 w 484"/>
                      <a:gd name="T29" fmla="*/ 857 h 293"/>
                      <a:gd name="T30" fmla="*/ 487 w 484"/>
                      <a:gd name="T31" fmla="*/ 883 h 293"/>
                      <a:gd name="T32" fmla="*/ 547 w 484"/>
                      <a:gd name="T33" fmla="*/ 913 h 293"/>
                      <a:gd name="T34" fmla="*/ 618 w 484"/>
                      <a:gd name="T35" fmla="*/ 883 h 293"/>
                      <a:gd name="T36" fmla="*/ 654 w 484"/>
                      <a:gd name="T37" fmla="*/ 826 h 293"/>
                      <a:gd name="T38" fmla="*/ 729 w 484"/>
                      <a:gd name="T39" fmla="*/ 771 h 293"/>
                      <a:gd name="T40" fmla="*/ 821 w 484"/>
                      <a:gd name="T41" fmla="*/ 826 h 293"/>
                      <a:gd name="T42" fmla="*/ 898 w 484"/>
                      <a:gd name="T43" fmla="*/ 796 h 293"/>
                      <a:gd name="T44" fmla="*/ 977 w 484"/>
                      <a:gd name="T45" fmla="*/ 796 h 293"/>
                      <a:gd name="T46" fmla="*/ 1011 w 484"/>
                      <a:gd name="T47" fmla="*/ 760 h 293"/>
                      <a:gd name="T48" fmla="*/ 1011 w 484"/>
                      <a:gd name="T49" fmla="*/ 649 h 293"/>
                      <a:gd name="T50" fmla="*/ 1085 w 484"/>
                      <a:gd name="T51" fmla="*/ 620 h 293"/>
                      <a:gd name="T52" fmla="*/ 1068 w 484"/>
                      <a:gd name="T53" fmla="*/ 541 h 293"/>
                      <a:gd name="T54" fmla="*/ 1011 w 484"/>
                      <a:gd name="T55" fmla="*/ 510 h 293"/>
                      <a:gd name="T56" fmla="*/ 938 w 484"/>
                      <a:gd name="T57" fmla="*/ 487 h 293"/>
                      <a:gd name="T58" fmla="*/ 880 w 484"/>
                      <a:gd name="T59" fmla="*/ 425 h 293"/>
                      <a:gd name="T60" fmla="*/ 898 w 484"/>
                      <a:gd name="T61" fmla="*/ 309 h 293"/>
                      <a:gd name="T62" fmla="*/ 841 w 484"/>
                      <a:gd name="T63" fmla="*/ 230 h 293"/>
                      <a:gd name="T64" fmla="*/ 821 w 484"/>
                      <a:gd name="T65" fmla="*/ 116 h 293"/>
                      <a:gd name="T66" fmla="*/ 729 w 484"/>
                      <a:gd name="T67" fmla="*/ 85 h 293"/>
                      <a:gd name="T68" fmla="*/ 654 w 484"/>
                      <a:gd name="T69" fmla="*/ 116 h 293"/>
                      <a:gd name="T70" fmla="*/ 578 w 484"/>
                      <a:gd name="T71" fmla="*/ 31 h 293"/>
                      <a:gd name="T72" fmla="*/ 508 w 484"/>
                      <a:gd name="T73" fmla="*/ 31 h 293"/>
                      <a:gd name="T74" fmla="*/ 432 w 484"/>
                      <a:gd name="T75" fmla="*/ 0 h 293"/>
                      <a:gd name="T76" fmla="*/ 356 w 484"/>
                      <a:gd name="T77" fmla="*/ 60 h 293"/>
                      <a:gd name="T78" fmla="*/ 282 w 484"/>
                      <a:gd name="T79" fmla="*/ 31 h 293"/>
                      <a:gd name="T80" fmla="*/ 282 w 484"/>
                      <a:gd name="T81" fmla="*/ 31 h 293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84"/>
                      <a:gd name="T124" fmla="*/ 0 h 293"/>
                      <a:gd name="T125" fmla="*/ 484 w 484"/>
                      <a:gd name="T126" fmla="*/ 293 h 293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84" h="293">
                        <a:moveTo>
                          <a:pt x="124" y="10"/>
                        </a:moveTo>
                        <a:lnTo>
                          <a:pt x="115" y="10"/>
                        </a:lnTo>
                        <a:lnTo>
                          <a:pt x="99" y="20"/>
                        </a:lnTo>
                        <a:lnTo>
                          <a:pt x="82" y="28"/>
                        </a:lnTo>
                        <a:lnTo>
                          <a:pt x="72" y="47"/>
                        </a:lnTo>
                        <a:lnTo>
                          <a:pt x="72" y="64"/>
                        </a:lnTo>
                        <a:lnTo>
                          <a:pt x="56" y="64"/>
                        </a:lnTo>
                        <a:lnTo>
                          <a:pt x="49" y="82"/>
                        </a:lnTo>
                        <a:lnTo>
                          <a:pt x="49" y="100"/>
                        </a:lnTo>
                        <a:lnTo>
                          <a:pt x="34" y="110"/>
                        </a:lnTo>
                        <a:lnTo>
                          <a:pt x="16" y="119"/>
                        </a:lnTo>
                        <a:lnTo>
                          <a:pt x="9" y="131"/>
                        </a:lnTo>
                        <a:lnTo>
                          <a:pt x="1" y="149"/>
                        </a:lnTo>
                        <a:lnTo>
                          <a:pt x="0" y="164"/>
                        </a:lnTo>
                        <a:lnTo>
                          <a:pt x="0" y="182"/>
                        </a:lnTo>
                        <a:lnTo>
                          <a:pt x="8" y="200"/>
                        </a:lnTo>
                        <a:lnTo>
                          <a:pt x="25" y="200"/>
                        </a:lnTo>
                        <a:lnTo>
                          <a:pt x="42" y="193"/>
                        </a:lnTo>
                        <a:lnTo>
                          <a:pt x="58" y="210"/>
                        </a:lnTo>
                        <a:lnTo>
                          <a:pt x="73" y="217"/>
                        </a:lnTo>
                        <a:lnTo>
                          <a:pt x="73" y="237"/>
                        </a:lnTo>
                        <a:lnTo>
                          <a:pt x="73" y="255"/>
                        </a:lnTo>
                        <a:lnTo>
                          <a:pt x="66" y="264"/>
                        </a:lnTo>
                        <a:lnTo>
                          <a:pt x="82" y="264"/>
                        </a:lnTo>
                        <a:lnTo>
                          <a:pt x="99" y="264"/>
                        </a:lnTo>
                        <a:lnTo>
                          <a:pt x="115" y="274"/>
                        </a:lnTo>
                        <a:lnTo>
                          <a:pt x="132" y="283"/>
                        </a:lnTo>
                        <a:lnTo>
                          <a:pt x="147" y="283"/>
                        </a:lnTo>
                        <a:lnTo>
                          <a:pt x="164" y="274"/>
                        </a:lnTo>
                        <a:lnTo>
                          <a:pt x="182" y="274"/>
                        </a:lnTo>
                        <a:lnTo>
                          <a:pt x="197" y="274"/>
                        </a:lnTo>
                        <a:lnTo>
                          <a:pt x="214" y="283"/>
                        </a:lnTo>
                        <a:lnTo>
                          <a:pt x="222" y="283"/>
                        </a:lnTo>
                        <a:lnTo>
                          <a:pt x="239" y="292"/>
                        </a:lnTo>
                        <a:lnTo>
                          <a:pt x="253" y="292"/>
                        </a:lnTo>
                        <a:lnTo>
                          <a:pt x="270" y="283"/>
                        </a:lnTo>
                        <a:lnTo>
                          <a:pt x="270" y="264"/>
                        </a:lnTo>
                        <a:lnTo>
                          <a:pt x="286" y="264"/>
                        </a:lnTo>
                        <a:lnTo>
                          <a:pt x="304" y="255"/>
                        </a:lnTo>
                        <a:lnTo>
                          <a:pt x="319" y="247"/>
                        </a:lnTo>
                        <a:lnTo>
                          <a:pt x="337" y="255"/>
                        </a:lnTo>
                        <a:lnTo>
                          <a:pt x="359" y="264"/>
                        </a:lnTo>
                        <a:lnTo>
                          <a:pt x="385" y="264"/>
                        </a:lnTo>
                        <a:lnTo>
                          <a:pt x="393" y="255"/>
                        </a:lnTo>
                        <a:lnTo>
                          <a:pt x="410" y="247"/>
                        </a:lnTo>
                        <a:lnTo>
                          <a:pt x="427" y="255"/>
                        </a:lnTo>
                        <a:lnTo>
                          <a:pt x="427" y="254"/>
                        </a:lnTo>
                        <a:lnTo>
                          <a:pt x="442" y="244"/>
                        </a:lnTo>
                        <a:lnTo>
                          <a:pt x="451" y="228"/>
                        </a:lnTo>
                        <a:lnTo>
                          <a:pt x="442" y="208"/>
                        </a:lnTo>
                        <a:lnTo>
                          <a:pt x="458" y="198"/>
                        </a:lnTo>
                        <a:lnTo>
                          <a:pt x="475" y="198"/>
                        </a:lnTo>
                        <a:lnTo>
                          <a:pt x="483" y="181"/>
                        </a:lnTo>
                        <a:lnTo>
                          <a:pt x="467" y="173"/>
                        </a:lnTo>
                        <a:lnTo>
                          <a:pt x="451" y="181"/>
                        </a:lnTo>
                        <a:lnTo>
                          <a:pt x="442" y="163"/>
                        </a:lnTo>
                        <a:lnTo>
                          <a:pt x="427" y="156"/>
                        </a:lnTo>
                        <a:lnTo>
                          <a:pt x="410" y="156"/>
                        </a:lnTo>
                        <a:lnTo>
                          <a:pt x="393" y="156"/>
                        </a:lnTo>
                        <a:lnTo>
                          <a:pt x="385" y="135"/>
                        </a:lnTo>
                        <a:lnTo>
                          <a:pt x="393" y="118"/>
                        </a:lnTo>
                        <a:lnTo>
                          <a:pt x="393" y="99"/>
                        </a:lnTo>
                        <a:lnTo>
                          <a:pt x="377" y="91"/>
                        </a:lnTo>
                        <a:lnTo>
                          <a:pt x="368" y="73"/>
                        </a:lnTo>
                        <a:lnTo>
                          <a:pt x="377" y="53"/>
                        </a:lnTo>
                        <a:lnTo>
                          <a:pt x="359" y="37"/>
                        </a:lnTo>
                        <a:lnTo>
                          <a:pt x="337" y="27"/>
                        </a:lnTo>
                        <a:lnTo>
                          <a:pt x="319" y="27"/>
                        </a:lnTo>
                        <a:lnTo>
                          <a:pt x="304" y="37"/>
                        </a:lnTo>
                        <a:lnTo>
                          <a:pt x="286" y="37"/>
                        </a:lnTo>
                        <a:lnTo>
                          <a:pt x="270" y="19"/>
                        </a:lnTo>
                        <a:lnTo>
                          <a:pt x="253" y="10"/>
                        </a:lnTo>
                        <a:lnTo>
                          <a:pt x="239" y="10"/>
                        </a:lnTo>
                        <a:lnTo>
                          <a:pt x="222" y="10"/>
                        </a:lnTo>
                        <a:lnTo>
                          <a:pt x="206" y="0"/>
                        </a:lnTo>
                        <a:lnTo>
                          <a:pt x="189" y="0"/>
                        </a:lnTo>
                        <a:lnTo>
                          <a:pt x="173" y="10"/>
                        </a:lnTo>
                        <a:lnTo>
                          <a:pt x="156" y="19"/>
                        </a:lnTo>
                        <a:lnTo>
                          <a:pt x="139" y="19"/>
                        </a:lnTo>
                        <a:lnTo>
                          <a:pt x="124" y="10"/>
                        </a:lnTo>
                        <a:lnTo>
                          <a:pt x="115" y="10"/>
                        </a:lnTo>
                        <a:lnTo>
                          <a:pt x="124" y="10"/>
                        </a:lnTo>
                      </a:path>
                    </a:pathLst>
                  </a:custGeom>
                  <a:grpFill/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8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2011" y="3613"/>
                    <a:ext cx="456" cy="288"/>
                  </a:xfrm>
                  <a:custGeom>
                    <a:avLst/>
                    <a:gdLst>
                      <a:gd name="T0" fmla="*/ 18 w 388"/>
                      <a:gd name="T1" fmla="*/ 60 h 229"/>
                      <a:gd name="T2" fmla="*/ 55 w 388"/>
                      <a:gd name="T3" fmla="*/ 60 h 229"/>
                      <a:gd name="T4" fmla="*/ 92 w 388"/>
                      <a:gd name="T5" fmla="*/ 60 h 229"/>
                      <a:gd name="T6" fmla="*/ 127 w 388"/>
                      <a:gd name="T7" fmla="*/ 86 h 229"/>
                      <a:gd name="T8" fmla="*/ 165 w 388"/>
                      <a:gd name="T9" fmla="*/ 118 h 229"/>
                      <a:gd name="T10" fmla="*/ 204 w 388"/>
                      <a:gd name="T11" fmla="*/ 118 h 229"/>
                      <a:gd name="T12" fmla="*/ 240 w 388"/>
                      <a:gd name="T13" fmla="*/ 86 h 229"/>
                      <a:gd name="T14" fmla="*/ 276 w 388"/>
                      <a:gd name="T15" fmla="*/ 86 h 229"/>
                      <a:gd name="T16" fmla="*/ 315 w 388"/>
                      <a:gd name="T17" fmla="*/ 86 h 229"/>
                      <a:gd name="T18" fmla="*/ 353 w 388"/>
                      <a:gd name="T19" fmla="*/ 118 h 229"/>
                      <a:gd name="T20" fmla="*/ 369 w 388"/>
                      <a:gd name="T21" fmla="*/ 118 h 229"/>
                      <a:gd name="T22" fmla="*/ 407 w 388"/>
                      <a:gd name="T23" fmla="*/ 143 h 229"/>
                      <a:gd name="T24" fmla="*/ 436 w 388"/>
                      <a:gd name="T25" fmla="*/ 143 h 229"/>
                      <a:gd name="T26" fmla="*/ 478 w 388"/>
                      <a:gd name="T27" fmla="*/ 118 h 229"/>
                      <a:gd name="T28" fmla="*/ 478 w 388"/>
                      <a:gd name="T29" fmla="*/ 60 h 229"/>
                      <a:gd name="T30" fmla="*/ 512 w 388"/>
                      <a:gd name="T31" fmla="*/ 60 h 229"/>
                      <a:gd name="T32" fmla="*/ 552 w 388"/>
                      <a:gd name="T33" fmla="*/ 31 h 229"/>
                      <a:gd name="T34" fmla="*/ 590 w 388"/>
                      <a:gd name="T35" fmla="*/ 0 h 229"/>
                      <a:gd name="T36" fmla="*/ 623 w 388"/>
                      <a:gd name="T37" fmla="*/ 31 h 229"/>
                      <a:gd name="T38" fmla="*/ 678 w 388"/>
                      <a:gd name="T39" fmla="*/ 60 h 229"/>
                      <a:gd name="T40" fmla="*/ 739 w 388"/>
                      <a:gd name="T41" fmla="*/ 60 h 229"/>
                      <a:gd name="T42" fmla="*/ 755 w 388"/>
                      <a:gd name="T43" fmla="*/ 31 h 229"/>
                      <a:gd name="T44" fmla="*/ 793 w 388"/>
                      <a:gd name="T45" fmla="*/ 0 h 229"/>
                      <a:gd name="T46" fmla="*/ 832 w 388"/>
                      <a:gd name="T47" fmla="*/ 31 h 229"/>
                      <a:gd name="T48" fmla="*/ 850 w 388"/>
                      <a:gd name="T49" fmla="*/ 91 h 229"/>
                      <a:gd name="T50" fmla="*/ 869 w 388"/>
                      <a:gd name="T51" fmla="*/ 147 h 229"/>
                      <a:gd name="T52" fmla="*/ 850 w 388"/>
                      <a:gd name="T53" fmla="*/ 205 h 229"/>
                      <a:gd name="T54" fmla="*/ 869 w 388"/>
                      <a:gd name="T55" fmla="*/ 254 h 229"/>
                      <a:gd name="T56" fmla="*/ 869 w 388"/>
                      <a:gd name="T57" fmla="*/ 319 h 229"/>
                      <a:gd name="T58" fmla="*/ 850 w 388"/>
                      <a:gd name="T59" fmla="*/ 370 h 229"/>
                      <a:gd name="T60" fmla="*/ 832 w 388"/>
                      <a:gd name="T61" fmla="*/ 430 h 229"/>
                      <a:gd name="T62" fmla="*/ 832 w 388"/>
                      <a:gd name="T63" fmla="*/ 487 h 229"/>
                      <a:gd name="T64" fmla="*/ 793 w 388"/>
                      <a:gd name="T65" fmla="*/ 571 h 229"/>
                      <a:gd name="T66" fmla="*/ 755 w 388"/>
                      <a:gd name="T67" fmla="*/ 600 h 229"/>
                      <a:gd name="T68" fmla="*/ 700 w 388"/>
                      <a:gd name="T69" fmla="*/ 662 h 229"/>
                      <a:gd name="T70" fmla="*/ 700 w 388"/>
                      <a:gd name="T71" fmla="*/ 663 h 229"/>
                      <a:gd name="T72" fmla="*/ 645 w 388"/>
                      <a:gd name="T73" fmla="*/ 718 h 229"/>
                      <a:gd name="T74" fmla="*/ 608 w 388"/>
                      <a:gd name="T75" fmla="*/ 718 h 229"/>
                      <a:gd name="T76" fmla="*/ 574 w 388"/>
                      <a:gd name="T77" fmla="*/ 682 h 229"/>
                      <a:gd name="T78" fmla="*/ 608 w 388"/>
                      <a:gd name="T79" fmla="*/ 662 h 229"/>
                      <a:gd name="T80" fmla="*/ 645 w 388"/>
                      <a:gd name="T81" fmla="*/ 600 h 229"/>
                      <a:gd name="T82" fmla="*/ 665 w 388"/>
                      <a:gd name="T83" fmla="*/ 541 h 229"/>
                      <a:gd name="T84" fmla="*/ 623 w 388"/>
                      <a:gd name="T85" fmla="*/ 511 h 229"/>
                      <a:gd name="T86" fmla="*/ 590 w 388"/>
                      <a:gd name="T87" fmla="*/ 541 h 229"/>
                      <a:gd name="T88" fmla="*/ 554 w 388"/>
                      <a:gd name="T89" fmla="*/ 511 h 229"/>
                      <a:gd name="T90" fmla="*/ 512 w 388"/>
                      <a:gd name="T91" fmla="*/ 455 h 229"/>
                      <a:gd name="T92" fmla="*/ 478 w 388"/>
                      <a:gd name="T93" fmla="*/ 430 h 229"/>
                      <a:gd name="T94" fmla="*/ 436 w 388"/>
                      <a:gd name="T95" fmla="*/ 400 h 229"/>
                      <a:gd name="T96" fmla="*/ 409 w 388"/>
                      <a:gd name="T97" fmla="*/ 370 h 229"/>
                      <a:gd name="T98" fmla="*/ 353 w 388"/>
                      <a:gd name="T99" fmla="*/ 342 h 229"/>
                      <a:gd name="T100" fmla="*/ 315 w 388"/>
                      <a:gd name="T101" fmla="*/ 342 h 229"/>
                      <a:gd name="T102" fmla="*/ 281 w 388"/>
                      <a:gd name="T103" fmla="*/ 319 h 229"/>
                      <a:gd name="T104" fmla="*/ 242 w 388"/>
                      <a:gd name="T105" fmla="*/ 291 h 229"/>
                      <a:gd name="T106" fmla="*/ 204 w 388"/>
                      <a:gd name="T107" fmla="*/ 254 h 229"/>
                      <a:gd name="T108" fmla="*/ 142 w 388"/>
                      <a:gd name="T109" fmla="*/ 254 h 229"/>
                      <a:gd name="T110" fmla="*/ 112 w 388"/>
                      <a:gd name="T111" fmla="*/ 254 h 229"/>
                      <a:gd name="T112" fmla="*/ 74 w 388"/>
                      <a:gd name="T113" fmla="*/ 254 h 229"/>
                      <a:gd name="T114" fmla="*/ 34 w 388"/>
                      <a:gd name="T115" fmla="*/ 233 h 229"/>
                      <a:gd name="T116" fmla="*/ 0 w 388"/>
                      <a:gd name="T117" fmla="*/ 205 h 229"/>
                      <a:gd name="T118" fmla="*/ 21 w 388"/>
                      <a:gd name="T119" fmla="*/ 147 h 229"/>
                      <a:gd name="T120" fmla="*/ 21 w 388"/>
                      <a:gd name="T121" fmla="*/ 91 h 229"/>
                      <a:gd name="T122" fmla="*/ 26 w 388"/>
                      <a:gd name="T123" fmla="*/ 60 h 229"/>
                      <a:gd name="T124" fmla="*/ 18 w 388"/>
                      <a:gd name="T125" fmla="*/ 60 h 229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388"/>
                      <a:gd name="T190" fmla="*/ 0 h 229"/>
                      <a:gd name="T191" fmla="*/ 388 w 388"/>
                      <a:gd name="T192" fmla="*/ 229 h 229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388" h="229">
                        <a:moveTo>
                          <a:pt x="8" y="19"/>
                        </a:moveTo>
                        <a:lnTo>
                          <a:pt x="25" y="19"/>
                        </a:lnTo>
                        <a:lnTo>
                          <a:pt x="41" y="19"/>
                        </a:lnTo>
                        <a:lnTo>
                          <a:pt x="56" y="27"/>
                        </a:lnTo>
                        <a:lnTo>
                          <a:pt x="73" y="38"/>
                        </a:lnTo>
                        <a:lnTo>
                          <a:pt x="91" y="38"/>
                        </a:lnTo>
                        <a:lnTo>
                          <a:pt x="107" y="27"/>
                        </a:lnTo>
                        <a:lnTo>
                          <a:pt x="123" y="27"/>
                        </a:lnTo>
                        <a:lnTo>
                          <a:pt x="140" y="27"/>
                        </a:lnTo>
                        <a:lnTo>
                          <a:pt x="157" y="38"/>
                        </a:lnTo>
                        <a:lnTo>
                          <a:pt x="164" y="38"/>
                        </a:lnTo>
                        <a:lnTo>
                          <a:pt x="181" y="45"/>
                        </a:lnTo>
                        <a:lnTo>
                          <a:pt x="195" y="45"/>
                        </a:lnTo>
                        <a:lnTo>
                          <a:pt x="213" y="38"/>
                        </a:lnTo>
                        <a:lnTo>
                          <a:pt x="213" y="19"/>
                        </a:lnTo>
                        <a:lnTo>
                          <a:pt x="229" y="19"/>
                        </a:lnTo>
                        <a:lnTo>
                          <a:pt x="246" y="10"/>
                        </a:lnTo>
                        <a:lnTo>
                          <a:pt x="263" y="0"/>
                        </a:lnTo>
                        <a:lnTo>
                          <a:pt x="278" y="10"/>
                        </a:lnTo>
                        <a:lnTo>
                          <a:pt x="303" y="19"/>
                        </a:lnTo>
                        <a:lnTo>
                          <a:pt x="329" y="19"/>
                        </a:lnTo>
                        <a:lnTo>
                          <a:pt x="337" y="10"/>
                        </a:lnTo>
                        <a:lnTo>
                          <a:pt x="353" y="0"/>
                        </a:lnTo>
                        <a:lnTo>
                          <a:pt x="371" y="10"/>
                        </a:lnTo>
                        <a:lnTo>
                          <a:pt x="379" y="29"/>
                        </a:lnTo>
                        <a:lnTo>
                          <a:pt x="387" y="47"/>
                        </a:lnTo>
                        <a:lnTo>
                          <a:pt x="379" y="65"/>
                        </a:lnTo>
                        <a:lnTo>
                          <a:pt x="387" y="81"/>
                        </a:lnTo>
                        <a:lnTo>
                          <a:pt x="387" y="102"/>
                        </a:lnTo>
                        <a:lnTo>
                          <a:pt x="379" y="118"/>
                        </a:lnTo>
                        <a:lnTo>
                          <a:pt x="371" y="137"/>
                        </a:lnTo>
                        <a:lnTo>
                          <a:pt x="371" y="155"/>
                        </a:lnTo>
                        <a:lnTo>
                          <a:pt x="353" y="181"/>
                        </a:lnTo>
                        <a:lnTo>
                          <a:pt x="337" y="190"/>
                        </a:lnTo>
                        <a:lnTo>
                          <a:pt x="312" y="210"/>
                        </a:lnTo>
                        <a:lnTo>
                          <a:pt x="312" y="211"/>
                        </a:lnTo>
                        <a:lnTo>
                          <a:pt x="288" y="228"/>
                        </a:lnTo>
                        <a:lnTo>
                          <a:pt x="271" y="228"/>
                        </a:lnTo>
                        <a:lnTo>
                          <a:pt x="255" y="217"/>
                        </a:lnTo>
                        <a:lnTo>
                          <a:pt x="271" y="210"/>
                        </a:lnTo>
                        <a:lnTo>
                          <a:pt x="288" y="190"/>
                        </a:lnTo>
                        <a:lnTo>
                          <a:pt x="297" y="172"/>
                        </a:lnTo>
                        <a:lnTo>
                          <a:pt x="278" y="162"/>
                        </a:lnTo>
                        <a:lnTo>
                          <a:pt x="263" y="172"/>
                        </a:lnTo>
                        <a:lnTo>
                          <a:pt x="247" y="162"/>
                        </a:lnTo>
                        <a:lnTo>
                          <a:pt x="229" y="145"/>
                        </a:lnTo>
                        <a:lnTo>
                          <a:pt x="213" y="137"/>
                        </a:lnTo>
                        <a:lnTo>
                          <a:pt x="195" y="127"/>
                        </a:lnTo>
                        <a:lnTo>
                          <a:pt x="182" y="118"/>
                        </a:lnTo>
                        <a:lnTo>
                          <a:pt x="157" y="109"/>
                        </a:lnTo>
                        <a:lnTo>
                          <a:pt x="140" y="109"/>
                        </a:lnTo>
                        <a:lnTo>
                          <a:pt x="125" y="102"/>
                        </a:lnTo>
                        <a:lnTo>
                          <a:pt x="108" y="92"/>
                        </a:lnTo>
                        <a:lnTo>
                          <a:pt x="91" y="81"/>
                        </a:lnTo>
                        <a:lnTo>
                          <a:pt x="64" y="81"/>
                        </a:lnTo>
                        <a:lnTo>
                          <a:pt x="50" y="81"/>
                        </a:lnTo>
                        <a:lnTo>
                          <a:pt x="33" y="81"/>
                        </a:lnTo>
                        <a:lnTo>
                          <a:pt x="15" y="74"/>
                        </a:lnTo>
                        <a:lnTo>
                          <a:pt x="0" y="65"/>
                        </a:lnTo>
                        <a:lnTo>
                          <a:pt x="9" y="47"/>
                        </a:lnTo>
                        <a:lnTo>
                          <a:pt x="9" y="29"/>
                        </a:lnTo>
                        <a:lnTo>
                          <a:pt x="12" y="19"/>
                        </a:lnTo>
                        <a:lnTo>
                          <a:pt x="8" y="19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8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1710" y="3695"/>
                    <a:ext cx="666" cy="571"/>
                  </a:xfrm>
                  <a:custGeom>
                    <a:avLst/>
                    <a:gdLst>
                      <a:gd name="T0" fmla="*/ 1236 w 564"/>
                      <a:gd name="T1" fmla="*/ 512 h 454"/>
                      <a:gd name="T2" fmla="*/ 1158 w 564"/>
                      <a:gd name="T3" fmla="*/ 478 h 454"/>
                      <a:gd name="T4" fmla="*/ 1236 w 564"/>
                      <a:gd name="T5" fmla="*/ 395 h 454"/>
                      <a:gd name="T6" fmla="*/ 1215 w 564"/>
                      <a:gd name="T7" fmla="*/ 303 h 454"/>
                      <a:gd name="T8" fmla="*/ 1143 w 564"/>
                      <a:gd name="T9" fmla="*/ 303 h 454"/>
                      <a:gd name="T10" fmla="*/ 1066 w 564"/>
                      <a:gd name="T11" fmla="*/ 226 h 454"/>
                      <a:gd name="T12" fmla="*/ 993 w 564"/>
                      <a:gd name="T13" fmla="*/ 164 h 454"/>
                      <a:gd name="T14" fmla="*/ 895 w 564"/>
                      <a:gd name="T15" fmla="*/ 137 h 454"/>
                      <a:gd name="T16" fmla="*/ 827 w 564"/>
                      <a:gd name="T17" fmla="*/ 86 h 454"/>
                      <a:gd name="T18" fmla="*/ 727 w 564"/>
                      <a:gd name="T19" fmla="*/ 53 h 454"/>
                      <a:gd name="T20" fmla="*/ 655 w 564"/>
                      <a:gd name="T21" fmla="*/ 53 h 454"/>
                      <a:gd name="T22" fmla="*/ 580 w 564"/>
                      <a:gd name="T23" fmla="*/ 0 h 454"/>
                      <a:gd name="T24" fmla="*/ 525 w 564"/>
                      <a:gd name="T25" fmla="*/ 53 h 454"/>
                      <a:gd name="T26" fmla="*/ 445 w 564"/>
                      <a:gd name="T27" fmla="*/ 86 h 454"/>
                      <a:gd name="T28" fmla="*/ 377 w 564"/>
                      <a:gd name="T29" fmla="*/ 164 h 454"/>
                      <a:gd name="T30" fmla="*/ 294 w 564"/>
                      <a:gd name="T31" fmla="*/ 248 h 454"/>
                      <a:gd name="T32" fmla="*/ 226 w 564"/>
                      <a:gd name="T33" fmla="*/ 369 h 454"/>
                      <a:gd name="T34" fmla="*/ 148 w 564"/>
                      <a:gd name="T35" fmla="*/ 478 h 454"/>
                      <a:gd name="T36" fmla="*/ 61 w 564"/>
                      <a:gd name="T37" fmla="*/ 624 h 454"/>
                      <a:gd name="T38" fmla="*/ 0 w 564"/>
                      <a:gd name="T39" fmla="*/ 741 h 454"/>
                      <a:gd name="T40" fmla="*/ 76 w 564"/>
                      <a:gd name="T41" fmla="*/ 711 h 454"/>
                      <a:gd name="T42" fmla="*/ 170 w 564"/>
                      <a:gd name="T43" fmla="*/ 711 h 454"/>
                      <a:gd name="T44" fmla="*/ 244 w 564"/>
                      <a:gd name="T45" fmla="*/ 821 h 454"/>
                      <a:gd name="T46" fmla="*/ 315 w 564"/>
                      <a:gd name="T47" fmla="*/ 855 h 454"/>
                      <a:gd name="T48" fmla="*/ 393 w 564"/>
                      <a:gd name="T49" fmla="*/ 909 h 454"/>
                      <a:gd name="T50" fmla="*/ 470 w 564"/>
                      <a:gd name="T51" fmla="*/ 965 h 454"/>
                      <a:gd name="T52" fmla="*/ 546 w 564"/>
                      <a:gd name="T53" fmla="*/ 1026 h 454"/>
                      <a:gd name="T54" fmla="*/ 614 w 564"/>
                      <a:gd name="T55" fmla="*/ 1136 h 454"/>
                      <a:gd name="T56" fmla="*/ 696 w 564"/>
                      <a:gd name="T57" fmla="*/ 1222 h 454"/>
                      <a:gd name="T58" fmla="*/ 675 w 564"/>
                      <a:gd name="T59" fmla="*/ 1312 h 454"/>
                      <a:gd name="T60" fmla="*/ 655 w 564"/>
                      <a:gd name="T61" fmla="*/ 1426 h 454"/>
                      <a:gd name="T62" fmla="*/ 727 w 564"/>
                      <a:gd name="T63" fmla="*/ 1395 h 454"/>
                      <a:gd name="T64" fmla="*/ 804 w 564"/>
                      <a:gd name="T65" fmla="*/ 1312 h 454"/>
                      <a:gd name="T66" fmla="*/ 840 w 564"/>
                      <a:gd name="T67" fmla="*/ 1195 h 454"/>
                      <a:gd name="T68" fmla="*/ 895 w 564"/>
                      <a:gd name="T69" fmla="*/ 1113 h 454"/>
                      <a:gd name="T70" fmla="*/ 974 w 564"/>
                      <a:gd name="T71" fmla="*/ 1026 h 454"/>
                      <a:gd name="T72" fmla="*/ 1053 w 564"/>
                      <a:gd name="T73" fmla="*/ 943 h 454"/>
                      <a:gd name="T74" fmla="*/ 1119 w 564"/>
                      <a:gd name="T75" fmla="*/ 855 h 454"/>
                      <a:gd name="T76" fmla="*/ 1158 w 564"/>
                      <a:gd name="T77" fmla="*/ 711 h 454"/>
                      <a:gd name="T78" fmla="*/ 1236 w 564"/>
                      <a:gd name="T79" fmla="*/ 571 h 454"/>
                      <a:gd name="T80" fmla="*/ 1293 w 564"/>
                      <a:gd name="T81" fmla="*/ 468 h 45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564"/>
                      <a:gd name="T124" fmla="*/ 0 h 454"/>
                      <a:gd name="T125" fmla="*/ 564 w 564"/>
                      <a:gd name="T126" fmla="*/ 454 h 454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564" h="454">
                        <a:moveTo>
                          <a:pt x="563" y="149"/>
                        </a:moveTo>
                        <a:lnTo>
                          <a:pt x="539" y="163"/>
                        </a:lnTo>
                        <a:lnTo>
                          <a:pt x="521" y="163"/>
                        </a:lnTo>
                        <a:lnTo>
                          <a:pt x="505" y="152"/>
                        </a:lnTo>
                        <a:lnTo>
                          <a:pt x="521" y="144"/>
                        </a:lnTo>
                        <a:lnTo>
                          <a:pt x="539" y="126"/>
                        </a:lnTo>
                        <a:lnTo>
                          <a:pt x="547" y="108"/>
                        </a:lnTo>
                        <a:lnTo>
                          <a:pt x="529" y="97"/>
                        </a:lnTo>
                        <a:lnTo>
                          <a:pt x="514" y="108"/>
                        </a:lnTo>
                        <a:lnTo>
                          <a:pt x="498" y="97"/>
                        </a:lnTo>
                        <a:lnTo>
                          <a:pt x="480" y="79"/>
                        </a:lnTo>
                        <a:lnTo>
                          <a:pt x="465" y="72"/>
                        </a:lnTo>
                        <a:lnTo>
                          <a:pt x="448" y="62"/>
                        </a:lnTo>
                        <a:lnTo>
                          <a:pt x="433" y="52"/>
                        </a:lnTo>
                        <a:lnTo>
                          <a:pt x="409" y="44"/>
                        </a:lnTo>
                        <a:lnTo>
                          <a:pt x="390" y="44"/>
                        </a:lnTo>
                        <a:lnTo>
                          <a:pt x="376" y="37"/>
                        </a:lnTo>
                        <a:lnTo>
                          <a:pt x="360" y="27"/>
                        </a:lnTo>
                        <a:lnTo>
                          <a:pt x="343" y="17"/>
                        </a:lnTo>
                        <a:lnTo>
                          <a:pt x="317" y="17"/>
                        </a:lnTo>
                        <a:lnTo>
                          <a:pt x="303" y="17"/>
                        </a:lnTo>
                        <a:lnTo>
                          <a:pt x="285" y="17"/>
                        </a:lnTo>
                        <a:lnTo>
                          <a:pt x="268" y="8"/>
                        </a:lnTo>
                        <a:lnTo>
                          <a:pt x="252" y="0"/>
                        </a:lnTo>
                        <a:lnTo>
                          <a:pt x="246" y="8"/>
                        </a:lnTo>
                        <a:lnTo>
                          <a:pt x="229" y="17"/>
                        </a:lnTo>
                        <a:lnTo>
                          <a:pt x="211" y="17"/>
                        </a:lnTo>
                        <a:lnTo>
                          <a:pt x="194" y="27"/>
                        </a:lnTo>
                        <a:lnTo>
                          <a:pt x="179" y="44"/>
                        </a:lnTo>
                        <a:lnTo>
                          <a:pt x="164" y="52"/>
                        </a:lnTo>
                        <a:lnTo>
                          <a:pt x="147" y="72"/>
                        </a:lnTo>
                        <a:lnTo>
                          <a:pt x="129" y="79"/>
                        </a:lnTo>
                        <a:lnTo>
                          <a:pt x="114" y="97"/>
                        </a:lnTo>
                        <a:lnTo>
                          <a:pt x="98" y="117"/>
                        </a:lnTo>
                        <a:lnTo>
                          <a:pt x="82" y="135"/>
                        </a:lnTo>
                        <a:lnTo>
                          <a:pt x="64" y="152"/>
                        </a:lnTo>
                        <a:lnTo>
                          <a:pt x="49" y="171"/>
                        </a:lnTo>
                        <a:lnTo>
                          <a:pt x="26" y="198"/>
                        </a:lnTo>
                        <a:lnTo>
                          <a:pt x="7" y="217"/>
                        </a:lnTo>
                        <a:lnTo>
                          <a:pt x="0" y="235"/>
                        </a:lnTo>
                        <a:lnTo>
                          <a:pt x="17" y="235"/>
                        </a:lnTo>
                        <a:lnTo>
                          <a:pt x="33" y="226"/>
                        </a:lnTo>
                        <a:lnTo>
                          <a:pt x="49" y="217"/>
                        </a:lnTo>
                        <a:lnTo>
                          <a:pt x="74" y="226"/>
                        </a:lnTo>
                        <a:lnTo>
                          <a:pt x="89" y="235"/>
                        </a:lnTo>
                        <a:lnTo>
                          <a:pt x="106" y="261"/>
                        </a:lnTo>
                        <a:lnTo>
                          <a:pt x="120" y="272"/>
                        </a:lnTo>
                        <a:lnTo>
                          <a:pt x="137" y="272"/>
                        </a:lnTo>
                        <a:lnTo>
                          <a:pt x="156" y="279"/>
                        </a:lnTo>
                        <a:lnTo>
                          <a:pt x="171" y="289"/>
                        </a:lnTo>
                        <a:lnTo>
                          <a:pt x="187" y="300"/>
                        </a:lnTo>
                        <a:lnTo>
                          <a:pt x="204" y="307"/>
                        </a:lnTo>
                        <a:lnTo>
                          <a:pt x="221" y="317"/>
                        </a:lnTo>
                        <a:lnTo>
                          <a:pt x="237" y="326"/>
                        </a:lnTo>
                        <a:lnTo>
                          <a:pt x="252" y="344"/>
                        </a:lnTo>
                        <a:lnTo>
                          <a:pt x="268" y="361"/>
                        </a:lnTo>
                        <a:lnTo>
                          <a:pt x="285" y="371"/>
                        </a:lnTo>
                        <a:lnTo>
                          <a:pt x="303" y="389"/>
                        </a:lnTo>
                        <a:lnTo>
                          <a:pt x="311" y="408"/>
                        </a:lnTo>
                        <a:lnTo>
                          <a:pt x="294" y="417"/>
                        </a:lnTo>
                        <a:lnTo>
                          <a:pt x="285" y="435"/>
                        </a:lnTo>
                        <a:lnTo>
                          <a:pt x="285" y="453"/>
                        </a:lnTo>
                        <a:lnTo>
                          <a:pt x="303" y="453"/>
                        </a:lnTo>
                        <a:lnTo>
                          <a:pt x="317" y="443"/>
                        </a:lnTo>
                        <a:lnTo>
                          <a:pt x="334" y="435"/>
                        </a:lnTo>
                        <a:lnTo>
                          <a:pt x="351" y="417"/>
                        </a:lnTo>
                        <a:lnTo>
                          <a:pt x="360" y="398"/>
                        </a:lnTo>
                        <a:lnTo>
                          <a:pt x="366" y="379"/>
                        </a:lnTo>
                        <a:lnTo>
                          <a:pt x="376" y="361"/>
                        </a:lnTo>
                        <a:lnTo>
                          <a:pt x="390" y="354"/>
                        </a:lnTo>
                        <a:lnTo>
                          <a:pt x="409" y="333"/>
                        </a:lnTo>
                        <a:lnTo>
                          <a:pt x="424" y="326"/>
                        </a:lnTo>
                        <a:lnTo>
                          <a:pt x="441" y="317"/>
                        </a:lnTo>
                        <a:lnTo>
                          <a:pt x="458" y="300"/>
                        </a:lnTo>
                        <a:lnTo>
                          <a:pt x="474" y="289"/>
                        </a:lnTo>
                        <a:lnTo>
                          <a:pt x="488" y="272"/>
                        </a:lnTo>
                        <a:lnTo>
                          <a:pt x="498" y="253"/>
                        </a:lnTo>
                        <a:lnTo>
                          <a:pt x="505" y="226"/>
                        </a:lnTo>
                        <a:lnTo>
                          <a:pt x="514" y="208"/>
                        </a:lnTo>
                        <a:lnTo>
                          <a:pt x="539" y="181"/>
                        </a:lnTo>
                        <a:lnTo>
                          <a:pt x="554" y="163"/>
                        </a:lnTo>
                        <a:lnTo>
                          <a:pt x="563" y="149"/>
                        </a:lnTo>
                      </a:path>
                    </a:pathLst>
                  </a:custGeom>
                  <a:grpFill/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8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3179" y="1999"/>
                    <a:ext cx="610" cy="198"/>
                  </a:xfrm>
                  <a:custGeom>
                    <a:avLst/>
                    <a:gdLst>
                      <a:gd name="T0" fmla="*/ 1142 w 517"/>
                      <a:gd name="T1" fmla="*/ 354 h 157"/>
                      <a:gd name="T2" fmla="*/ 1161 w 517"/>
                      <a:gd name="T3" fmla="*/ 240 h 157"/>
                      <a:gd name="T4" fmla="*/ 1181 w 517"/>
                      <a:gd name="T5" fmla="*/ 124 h 157"/>
                      <a:gd name="T6" fmla="*/ 1181 w 517"/>
                      <a:gd name="T7" fmla="*/ 63 h 157"/>
                      <a:gd name="T8" fmla="*/ 1102 w 517"/>
                      <a:gd name="T9" fmla="*/ 63 h 157"/>
                      <a:gd name="T10" fmla="*/ 1047 w 517"/>
                      <a:gd name="T11" fmla="*/ 154 h 157"/>
                      <a:gd name="T12" fmla="*/ 970 w 517"/>
                      <a:gd name="T13" fmla="*/ 184 h 157"/>
                      <a:gd name="T14" fmla="*/ 898 w 517"/>
                      <a:gd name="T15" fmla="*/ 184 h 157"/>
                      <a:gd name="T16" fmla="*/ 826 w 517"/>
                      <a:gd name="T17" fmla="*/ 269 h 157"/>
                      <a:gd name="T18" fmla="*/ 750 w 517"/>
                      <a:gd name="T19" fmla="*/ 209 h 157"/>
                      <a:gd name="T20" fmla="*/ 761 w 517"/>
                      <a:gd name="T21" fmla="*/ 124 h 157"/>
                      <a:gd name="T22" fmla="*/ 761 w 517"/>
                      <a:gd name="T23" fmla="*/ 10 h 157"/>
                      <a:gd name="T24" fmla="*/ 690 w 517"/>
                      <a:gd name="T25" fmla="*/ 38 h 157"/>
                      <a:gd name="T26" fmla="*/ 614 w 517"/>
                      <a:gd name="T27" fmla="*/ 124 h 157"/>
                      <a:gd name="T28" fmla="*/ 546 w 517"/>
                      <a:gd name="T29" fmla="*/ 124 h 157"/>
                      <a:gd name="T30" fmla="*/ 500 w 517"/>
                      <a:gd name="T31" fmla="*/ 53 h 157"/>
                      <a:gd name="T32" fmla="*/ 431 w 517"/>
                      <a:gd name="T33" fmla="*/ 117 h 157"/>
                      <a:gd name="T34" fmla="*/ 376 w 517"/>
                      <a:gd name="T35" fmla="*/ 93 h 157"/>
                      <a:gd name="T36" fmla="*/ 301 w 517"/>
                      <a:gd name="T37" fmla="*/ 10 h 157"/>
                      <a:gd name="T38" fmla="*/ 225 w 517"/>
                      <a:gd name="T39" fmla="*/ 38 h 157"/>
                      <a:gd name="T40" fmla="*/ 163 w 517"/>
                      <a:gd name="T41" fmla="*/ 0 h 157"/>
                      <a:gd name="T42" fmla="*/ 129 w 517"/>
                      <a:gd name="T43" fmla="*/ 124 h 157"/>
                      <a:gd name="T44" fmla="*/ 91 w 517"/>
                      <a:gd name="T45" fmla="*/ 240 h 157"/>
                      <a:gd name="T46" fmla="*/ 18 w 517"/>
                      <a:gd name="T47" fmla="*/ 293 h 157"/>
                      <a:gd name="T48" fmla="*/ 37 w 517"/>
                      <a:gd name="T49" fmla="*/ 293 h 157"/>
                      <a:gd name="T50" fmla="*/ 91 w 517"/>
                      <a:gd name="T51" fmla="*/ 382 h 157"/>
                      <a:gd name="T52" fmla="*/ 110 w 517"/>
                      <a:gd name="T53" fmla="*/ 498 h 157"/>
                      <a:gd name="T54" fmla="*/ 204 w 517"/>
                      <a:gd name="T55" fmla="*/ 439 h 157"/>
                      <a:gd name="T56" fmla="*/ 277 w 517"/>
                      <a:gd name="T57" fmla="*/ 354 h 157"/>
                      <a:gd name="T58" fmla="*/ 376 w 517"/>
                      <a:gd name="T59" fmla="*/ 293 h 157"/>
                      <a:gd name="T60" fmla="*/ 446 w 517"/>
                      <a:gd name="T61" fmla="*/ 354 h 157"/>
                      <a:gd name="T62" fmla="*/ 524 w 517"/>
                      <a:gd name="T63" fmla="*/ 382 h 157"/>
                      <a:gd name="T64" fmla="*/ 559 w 517"/>
                      <a:gd name="T65" fmla="*/ 468 h 157"/>
                      <a:gd name="T66" fmla="*/ 636 w 517"/>
                      <a:gd name="T67" fmla="*/ 414 h 157"/>
                      <a:gd name="T68" fmla="*/ 713 w 517"/>
                      <a:gd name="T69" fmla="*/ 468 h 157"/>
                      <a:gd name="T70" fmla="*/ 787 w 517"/>
                      <a:gd name="T71" fmla="*/ 498 h 157"/>
                      <a:gd name="T72" fmla="*/ 861 w 517"/>
                      <a:gd name="T73" fmla="*/ 498 h 157"/>
                      <a:gd name="T74" fmla="*/ 930 w 517"/>
                      <a:gd name="T75" fmla="*/ 439 h 157"/>
                      <a:gd name="T76" fmla="*/ 1012 w 517"/>
                      <a:gd name="T77" fmla="*/ 382 h 157"/>
                      <a:gd name="T78" fmla="*/ 1085 w 517"/>
                      <a:gd name="T79" fmla="*/ 382 h 15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517"/>
                      <a:gd name="T121" fmla="*/ 0 h 157"/>
                      <a:gd name="T122" fmla="*/ 517 w 517"/>
                      <a:gd name="T123" fmla="*/ 157 h 157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517" h="157">
                        <a:moveTo>
                          <a:pt x="492" y="129"/>
                        </a:moveTo>
                        <a:lnTo>
                          <a:pt x="499" y="111"/>
                        </a:lnTo>
                        <a:lnTo>
                          <a:pt x="499" y="92"/>
                        </a:lnTo>
                        <a:lnTo>
                          <a:pt x="508" y="75"/>
                        </a:lnTo>
                        <a:lnTo>
                          <a:pt x="508" y="58"/>
                        </a:lnTo>
                        <a:lnTo>
                          <a:pt x="516" y="39"/>
                        </a:lnTo>
                        <a:lnTo>
                          <a:pt x="516" y="19"/>
                        </a:lnTo>
                        <a:lnTo>
                          <a:pt x="516" y="20"/>
                        </a:lnTo>
                        <a:lnTo>
                          <a:pt x="499" y="20"/>
                        </a:lnTo>
                        <a:lnTo>
                          <a:pt x="482" y="20"/>
                        </a:lnTo>
                        <a:lnTo>
                          <a:pt x="467" y="29"/>
                        </a:lnTo>
                        <a:lnTo>
                          <a:pt x="458" y="48"/>
                        </a:lnTo>
                        <a:lnTo>
                          <a:pt x="442" y="58"/>
                        </a:lnTo>
                        <a:lnTo>
                          <a:pt x="425" y="58"/>
                        </a:lnTo>
                        <a:lnTo>
                          <a:pt x="407" y="58"/>
                        </a:lnTo>
                        <a:lnTo>
                          <a:pt x="393" y="58"/>
                        </a:lnTo>
                        <a:lnTo>
                          <a:pt x="377" y="66"/>
                        </a:lnTo>
                        <a:lnTo>
                          <a:pt x="361" y="84"/>
                        </a:lnTo>
                        <a:lnTo>
                          <a:pt x="344" y="84"/>
                        </a:lnTo>
                        <a:lnTo>
                          <a:pt x="328" y="66"/>
                        </a:lnTo>
                        <a:lnTo>
                          <a:pt x="319" y="48"/>
                        </a:lnTo>
                        <a:lnTo>
                          <a:pt x="333" y="39"/>
                        </a:lnTo>
                        <a:lnTo>
                          <a:pt x="344" y="20"/>
                        </a:lnTo>
                        <a:lnTo>
                          <a:pt x="333" y="3"/>
                        </a:lnTo>
                        <a:lnTo>
                          <a:pt x="319" y="3"/>
                        </a:lnTo>
                        <a:lnTo>
                          <a:pt x="302" y="12"/>
                        </a:lnTo>
                        <a:lnTo>
                          <a:pt x="285" y="20"/>
                        </a:lnTo>
                        <a:lnTo>
                          <a:pt x="269" y="39"/>
                        </a:lnTo>
                        <a:lnTo>
                          <a:pt x="253" y="48"/>
                        </a:lnTo>
                        <a:lnTo>
                          <a:pt x="238" y="39"/>
                        </a:lnTo>
                        <a:lnTo>
                          <a:pt x="219" y="20"/>
                        </a:lnTo>
                        <a:lnTo>
                          <a:pt x="219" y="17"/>
                        </a:lnTo>
                        <a:lnTo>
                          <a:pt x="198" y="17"/>
                        </a:lnTo>
                        <a:lnTo>
                          <a:pt x="188" y="37"/>
                        </a:lnTo>
                        <a:lnTo>
                          <a:pt x="182" y="43"/>
                        </a:lnTo>
                        <a:lnTo>
                          <a:pt x="164" y="29"/>
                        </a:lnTo>
                        <a:lnTo>
                          <a:pt x="147" y="12"/>
                        </a:lnTo>
                        <a:lnTo>
                          <a:pt x="131" y="3"/>
                        </a:lnTo>
                        <a:lnTo>
                          <a:pt x="114" y="3"/>
                        </a:lnTo>
                        <a:lnTo>
                          <a:pt x="98" y="12"/>
                        </a:lnTo>
                        <a:lnTo>
                          <a:pt x="81" y="12"/>
                        </a:lnTo>
                        <a:lnTo>
                          <a:pt x="71" y="0"/>
                        </a:lnTo>
                        <a:lnTo>
                          <a:pt x="56" y="20"/>
                        </a:lnTo>
                        <a:lnTo>
                          <a:pt x="56" y="39"/>
                        </a:lnTo>
                        <a:lnTo>
                          <a:pt x="56" y="58"/>
                        </a:lnTo>
                        <a:lnTo>
                          <a:pt x="40" y="75"/>
                        </a:lnTo>
                        <a:lnTo>
                          <a:pt x="23" y="75"/>
                        </a:lnTo>
                        <a:lnTo>
                          <a:pt x="8" y="92"/>
                        </a:lnTo>
                        <a:lnTo>
                          <a:pt x="0" y="92"/>
                        </a:lnTo>
                        <a:lnTo>
                          <a:pt x="16" y="92"/>
                        </a:lnTo>
                        <a:lnTo>
                          <a:pt x="23" y="111"/>
                        </a:lnTo>
                        <a:lnTo>
                          <a:pt x="40" y="120"/>
                        </a:lnTo>
                        <a:lnTo>
                          <a:pt x="40" y="138"/>
                        </a:lnTo>
                        <a:lnTo>
                          <a:pt x="48" y="156"/>
                        </a:lnTo>
                        <a:lnTo>
                          <a:pt x="71" y="156"/>
                        </a:lnTo>
                        <a:lnTo>
                          <a:pt x="90" y="138"/>
                        </a:lnTo>
                        <a:lnTo>
                          <a:pt x="106" y="129"/>
                        </a:lnTo>
                        <a:lnTo>
                          <a:pt x="121" y="111"/>
                        </a:lnTo>
                        <a:lnTo>
                          <a:pt x="138" y="103"/>
                        </a:lnTo>
                        <a:lnTo>
                          <a:pt x="164" y="92"/>
                        </a:lnTo>
                        <a:lnTo>
                          <a:pt x="182" y="103"/>
                        </a:lnTo>
                        <a:lnTo>
                          <a:pt x="195" y="111"/>
                        </a:lnTo>
                        <a:lnTo>
                          <a:pt x="212" y="111"/>
                        </a:lnTo>
                        <a:lnTo>
                          <a:pt x="229" y="120"/>
                        </a:lnTo>
                        <a:lnTo>
                          <a:pt x="238" y="138"/>
                        </a:lnTo>
                        <a:lnTo>
                          <a:pt x="245" y="147"/>
                        </a:lnTo>
                        <a:lnTo>
                          <a:pt x="262" y="129"/>
                        </a:lnTo>
                        <a:lnTo>
                          <a:pt x="278" y="129"/>
                        </a:lnTo>
                        <a:lnTo>
                          <a:pt x="295" y="129"/>
                        </a:lnTo>
                        <a:lnTo>
                          <a:pt x="312" y="147"/>
                        </a:lnTo>
                        <a:lnTo>
                          <a:pt x="328" y="156"/>
                        </a:lnTo>
                        <a:lnTo>
                          <a:pt x="344" y="156"/>
                        </a:lnTo>
                        <a:lnTo>
                          <a:pt x="361" y="156"/>
                        </a:lnTo>
                        <a:lnTo>
                          <a:pt x="377" y="156"/>
                        </a:lnTo>
                        <a:lnTo>
                          <a:pt x="393" y="147"/>
                        </a:lnTo>
                        <a:lnTo>
                          <a:pt x="407" y="138"/>
                        </a:lnTo>
                        <a:lnTo>
                          <a:pt x="425" y="120"/>
                        </a:lnTo>
                        <a:lnTo>
                          <a:pt x="442" y="120"/>
                        </a:lnTo>
                        <a:lnTo>
                          <a:pt x="458" y="120"/>
                        </a:lnTo>
                        <a:lnTo>
                          <a:pt x="475" y="120"/>
                        </a:lnTo>
                        <a:lnTo>
                          <a:pt x="492" y="129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8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3431" y="1900"/>
                    <a:ext cx="358" cy="205"/>
                  </a:xfrm>
                  <a:custGeom>
                    <a:avLst/>
                    <a:gdLst>
                      <a:gd name="T0" fmla="*/ 0 w 304"/>
                      <a:gd name="T1" fmla="*/ 281 h 164"/>
                      <a:gd name="T2" fmla="*/ 18 w 304"/>
                      <a:gd name="T3" fmla="*/ 251 h 164"/>
                      <a:gd name="T4" fmla="*/ 18 w 304"/>
                      <a:gd name="T5" fmla="*/ 188 h 164"/>
                      <a:gd name="T6" fmla="*/ 34 w 304"/>
                      <a:gd name="T7" fmla="*/ 137 h 164"/>
                      <a:gd name="T8" fmla="*/ 34 w 304"/>
                      <a:gd name="T9" fmla="*/ 84 h 164"/>
                      <a:gd name="T10" fmla="*/ 55 w 304"/>
                      <a:gd name="T11" fmla="*/ 56 h 164"/>
                      <a:gd name="T12" fmla="*/ 88 w 304"/>
                      <a:gd name="T13" fmla="*/ 84 h 164"/>
                      <a:gd name="T14" fmla="*/ 127 w 304"/>
                      <a:gd name="T15" fmla="*/ 56 h 164"/>
                      <a:gd name="T16" fmla="*/ 164 w 304"/>
                      <a:gd name="T17" fmla="*/ 56 h 164"/>
                      <a:gd name="T18" fmla="*/ 203 w 304"/>
                      <a:gd name="T19" fmla="*/ 26 h 164"/>
                      <a:gd name="T20" fmla="*/ 239 w 304"/>
                      <a:gd name="T21" fmla="*/ 0 h 164"/>
                      <a:gd name="T22" fmla="*/ 258 w 304"/>
                      <a:gd name="T23" fmla="*/ 56 h 164"/>
                      <a:gd name="T24" fmla="*/ 226 w 304"/>
                      <a:gd name="T25" fmla="*/ 84 h 164"/>
                      <a:gd name="T26" fmla="*/ 226 w 304"/>
                      <a:gd name="T27" fmla="*/ 137 h 164"/>
                      <a:gd name="T28" fmla="*/ 258 w 304"/>
                      <a:gd name="T29" fmla="*/ 168 h 164"/>
                      <a:gd name="T30" fmla="*/ 296 w 304"/>
                      <a:gd name="T31" fmla="*/ 137 h 164"/>
                      <a:gd name="T32" fmla="*/ 333 w 304"/>
                      <a:gd name="T33" fmla="*/ 168 h 164"/>
                      <a:gd name="T34" fmla="*/ 370 w 304"/>
                      <a:gd name="T35" fmla="*/ 188 h 164"/>
                      <a:gd name="T36" fmla="*/ 392 w 304"/>
                      <a:gd name="T37" fmla="*/ 168 h 164"/>
                      <a:gd name="T38" fmla="*/ 392 w 304"/>
                      <a:gd name="T39" fmla="*/ 110 h 164"/>
                      <a:gd name="T40" fmla="*/ 424 w 304"/>
                      <a:gd name="T41" fmla="*/ 84 h 164"/>
                      <a:gd name="T42" fmla="*/ 462 w 304"/>
                      <a:gd name="T43" fmla="*/ 110 h 164"/>
                      <a:gd name="T44" fmla="*/ 502 w 304"/>
                      <a:gd name="T45" fmla="*/ 110 h 164"/>
                      <a:gd name="T46" fmla="*/ 541 w 304"/>
                      <a:gd name="T47" fmla="*/ 84 h 164"/>
                      <a:gd name="T48" fmla="*/ 576 w 304"/>
                      <a:gd name="T49" fmla="*/ 137 h 164"/>
                      <a:gd name="T50" fmla="*/ 609 w 304"/>
                      <a:gd name="T51" fmla="*/ 137 h 164"/>
                      <a:gd name="T52" fmla="*/ 649 w 304"/>
                      <a:gd name="T53" fmla="*/ 110 h 164"/>
                      <a:gd name="T54" fmla="*/ 649 w 304"/>
                      <a:gd name="T55" fmla="*/ 137 h 164"/>
                      <a:gd name="T56" fmla="*/ 649 w 304"/>
                      <a:gd name="T57" fmla="*/ 111 h 164"/>
                      <a:gd name="T58" fmla="*/ 669 w 304"/>
                      <a:gd name="T59" fmla="*/ 168 h 164"/>
                      <a:gd name="T60" fmla="*/ 687 w 304"/>
                      <a:gd name="T61" fmla="*/ 222 h 164"/>
                      <a:gd name="T62" fmla="*/ 687 w 304"/>
                      <a:gd name="T63" fmla="*/ 281 h 164"/>
                      <a:gd name="T64" fmla="*/ 687 w 304"/>
                      <a:gd name="T65" fmla="*/ 302 h 164"/>
                      <a:gd name="T66" fmla="*/ 687 w 304"/>
                      <a:gd name="T67" fmla="*/ 305 h 164"/>
                      <a:gd name="T68" fmla="*/ 649 w 304"/>
                      <a:gd name="T69" fmla="*/ 305 h 164"/>
                      <a:gd name="T70" fmla="*/ 609 w 304"/>
                      <a:gd name="T71" fmla="*/ 305 h 164"/>
                      <a:gd name="T72" fmla="*/ 576 w 304"/>
                      <a:gd name="T73" fmla="*/ 331 h 164"/>
                      <a:gd name="T74" fmla="*/ 559 w 304"/>
                      <a:gd name="T75" fmla="*/ 389 h 164"/>
                      <a:gd name="T76" fmla="*/ 518 w 304"/>
                      <a:gd name="T77" fmla="*/ 414 h 164"/>
                      <a:gd name="T78" fmla="*/ 479 w 304"/>
                      <a:gd name="T79" fmla="*/ 414 h 164"/>
                      <a:gd name="T80" fmla="*/ 443 w 304"/>
                      <a:gd name="T81" fmla="*/ 414 h 164"/>
                      <a:gd name="T82" fmla="*/ 407 w 304"/>
                      <a:gd name="T83" fmla="*/ 414 h 164"/>
                      <a:gd name="T84" fmla="*/ 370 w 304"/>
                      <a:gd name="T85" fmla="*/ 441 h 164"/>
                      <a:gd name="T86" fmla="*/ 333 w 304"/>
                      <a:gd name="T87" fmla="*/ 499 h 164"/>
                      <a:gd name="T88" fmla="*/ 296 w 304"/>
                      <a:gd name="T89" fmla="*/ 499 h 164"/>
                      <a:gd name="T90" fmla="*/ 258 w 304"/>
                      <a:gd name="T91" fmla="*/ 441 h 164"/>
                      <a:gd name="T92" fmla="*/ 239 w 304"/>
                      <a:gd name="T93" fmla="*/ 389 h 164"/>
                      <a:gd name="T94" fmla="*/ 278 w 304"/>
                      <a:gd name="T95" fmla="*/ 363 h 164"/>
                      <a:gd name="T96" fmla="*/ 296 w 304"/>
                      <a:gd name="T97" fmla="*/ 305 h 164"/>
                      <a:gd name="T98" fmla="*/ 278 w 304"/>
                      <a:gd name="T99" fmla="*/ 251 h 164"/>
                      <a:gd name="T100" fmla="*/ 239 w 304"/>
                      <a:gd name="T101" fmla="*/ 251 h 164"/>
                      <a:gd name="T102" fmla="*/ 203 w 304"/>
                      <a:gd name="T103" fmla="*/ 281 h 164"/>
                      <a:gd name="T104" fmla="*/ 164 w 304"/>
                      <a:gd name="T105" fmla="*/ 305 h 164"/>
                      <a:gd name="T106" fmla="*/ 127 w 304"/>
                      <a:gd name="T107" fmla="*/ 363 h 164"/>
                      <a:gd name="T108" fmla="*/ 88 w 304"/>
                      <a:gd name="T109" fmla="*/ 389 h 164"/>
                      <a:gd name="T110" fmla="*/ 55 w 304"/>
                      <a:gd name="T111" fmla="*/ 363 h 164"/>
                      <a:gd name="T112" fmla="*/ 18 w 304"/>
                      <a:gd name="T113" fmla="*/ 305 h 164"/>
                      <a:gd name="T114" fmla="*/ 0 w 304"/>
                      <a:gd name="T115" fmla="*/ 281 h 164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304"/>
                      <a:gd name="T175" fmla="*/ 0 h 164"/>
                      <a:gd name="T176" fmla="*/ 304 w 304"/>
                      <a:gd name="T177" fmla="*/ 164 h 164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304" h="164">
                        <a:moveTo>
                          <a:pt x="0" y="92"/>
                        </a:moveTo>
                        <a:lnTo>
                          <a:pt x="8" y="82"/>
                        </a:lnTo>
                        <a:lnTo>
                          <a:pt x="8" y="62"/>
                        </a:lnTo>
                        <a:lnTo>
                          <a:pt x="15" y="45"/>
                        </a:lnTo>
                        <a:lnTo>
                          <a:pt x="15" y="27"/>
                        </a:lnTo>
                        <a:lnTo>
                          <a:pt x="25" y="18"/>
                        </a:lnTo>
                        <a:lnTo>
                          <a:pt x="39" y="27"/>
                        </a:lnTo>
                        <a:lnTo>
                          <a:pt x="56" y="18"/>
                        </a:lnTo>
                        <a:lnTo>
                          <a:pt x="72" y="18"/>
                        </a:lnTo>
                        <a:lnTo>
                          <a:pt x="89" y="9"/>
                        </a:lnTo>
                        <a:lnTo>
                          <a:pt x="105" y="0"/>
                        </a:lnTo>
                        <a:lnTo>
                          <a:pt x="114" y="18"/>
                        </a:lnTo>
                        <a:lnTo>
                          <a:pt x="99" y="27"/>
                        </a:lnTo>
                        <a:lnTo>
                          <a:pt x="99" y="45"/>
                        </a:lnTo>
                        <a:lnTo>
                          <a:pt x="114" y="55"/>
                        </a:lnTo>
                        <a:lnTo>
                          <a:pt x="131" y="45"/>
                        </a:lnTo>
                        <a:lnTo>
                          <a:pt x="147" y="55"/>
                        </a:lnTo>
                        <a:lnTo>
                          <a:pt x="164" y="62"/>
                        </a:lnTo>
                        <a:lnTo>
                          <a:pt x="173" y="55"/>
                        </a:lnTo>
                        <a:lnTo>
                          <a:pt x="173" y="36"/>
                        </a:lnTo>
                        <a:lnTo>
                          <a:pt x="188" y="27"/>
                        </a:lnTo>
                        <a:lnTo>
                          <a:pt x="204" y="36"/>
                        </a:lnTo>
                        <a:lnTo>
                          <a:pt x="222" y="36"/>
                        </a:lnTo>
                        <a:lnTo>
                          <a:pt x="239" y="27"/>
                        </a:lnTo>
                        <a:lnTo>
                          <a:pt x="254" y="45"/>
                        </a:lnTo>
                        <a:lnTo>
                          <a:pt x="269" y="45"/>
                        </a:lnTo>
                        <a:lnTo>
                          <a:pt x="286" y="36"/>
                        </a:lnTo>
                        <a:lnTo>
                          <a:pt x="286" y="45"/>
                        </a:lnTo>
                        <a:lnTo>
                          <a:pt x="286" y="37"/>
                        </a:lnTo>
                        <a:lnTo>
                          <a:pt x="295" y="55"/>
                        </a:lnTo>
                        <a:lnTo>
                          <a:pt x="303" y="73"/>
                        </a:lnTo>
                        <a:lnTo>
                          <a:pt x="303" y="92"/>
                        </a:lnTo>
                        <a:lnTo>
                          <a:pt x="303" y="99"/>
                        </a:lnTo>
                        <a:lnTo>
                          <a:pt x="303" y="100"/>
                        </a:lnTo>
                        <a:lnTo>
                          <a:pt x="286" y="100"/>
                        </a:lnTo>
                        <a:lnTo>
                          <a:pt x="269" y="100"/>
                        </a:lnTo>
                        <a:lnTo>
                          <a:pt x="254" y="109"/>
                        </a:lnTo>
                        <a:lnTo>
                          <a:pt x="246" y="127"/>
                        </a:lnTo>
                        <a:lnTo>
                          <a:pt x="229" y="136"/>
                        </a:lnTo>
                        <a:lnTo>
                          <a:pt x="212" y="136"/>
                        </a:lnTo>
                        <a:lnTo>
                          <a:pt x="195" y="136"/>
                        </a:lnTo>
                        <a:lnTo>
                          <a:pt x="180" y="136"/>
                        </a:lnTo>
                        <a:lnTo>
                          <a:pt x="164" y="145"/>
                        </a:lnTo>
                        <a:lnTo>
                          <a:pt x="147" y="163"/>
                        </a:lnTo>
                        <a:lnTo>
                          <a:pt x="131" y="163"/>
                        </a:lnTo>
                        <a:lnTo>
                          <a:pt x="114" y="145"/>
                        </a:lnTo>
                        <a:lnTo>
                          <a:pt x="105" y="127"/>
                        </a:lnTo>
                        <a:lnTo>
                          <a:pt x="122" y="119"/>
                        </a:lnTo>
                        <a:lnTo>
                          <a:pt x="131" y="100"/>
                        </a:lnTo>
                        <a:lnTo>
                          <a:pt x="122" y="82"/>
                        </a:lnTo>
                        <a:lnTo>
                          <a:pt x="105" y="82"/>
                        </a:lnTo>
                        <a:lnTo>
                          <a:pt x="89" y="92"/>
                        </a:lnTo>
                        <a:lnTo>
                          <a:pt x="72" y="100"/>
                        </a:lnTo>
                        <a:lnTo>
                          <a:pt x="56" y="119"/>
                        </a:lnTo>
                        <a:lnTo>
                          <a:pt x="39" y="127"/>
                        </a:lnTo>
                        <a:lnTo>
                          <a:pt x="25" y="119"/>
                        </a:lnTo>
                        <a:lnTo>
                          <a:pt x="8" y="100"/>
                        </a:lnTo>
                        <a:lnTo>
                          <a:pt x="0" y="92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8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1511" y="1112"/>
                    <a:ext cx="1234" cy="1098"/>
                  </a:xfrm>
                  <a:custGeom>
                    <a:avLst/>
                    <a:gdLst>
                      <a:gd name="T0" fmla="*/ 1503 w 1047"/>
                      <a:gd name="T1" fmla="*/ 572 h 873"/>
                      <a:gd name="T2" fmla="*/ 1632 w 1047"/>
                      <a:gd name="T3" fmla="*/ 600 h 873"/>
                      <a:gd name="T4" fmla="*/ 1786 w 1047"/>
                      <a:gd name="T5" fmla="*/ 633 h 873"/>
                      <a:gd name="T6" fmla="*/ 1932 w 1047"/>
                      <a:gd name="T7" fmla="*/ 633 h 873"/>
                      <a:gd name="T8" fmla="*/ 1873 w 1047"/>
                      <a:gd name="T9" fmla="*/ 855 h 873"/>
                      <a:gd name="T10" fmla="*/ 1965 w 1047"/>
                      <a:gd name="T11" fmla="*/ 828 h 873"/>
                      <a:gd name="T12" fmla="*/ 2117 w 1047"/>
                      <a:gd name="T13" fmla="*/ 711 h 873"/>
                      <a:gd name="T14" fmla="*/ 2266 w 1047"/>
                      <a:gd name="T15" fmla="*/ 805 h 873"/>
                      <a:gd name="T16" fmla="*/ 2380 w 1047"/>
                      <a:gd name="T17" fmla="*/ 821 h 873"/>
                      <a:gd name="T18" fmla="*/ 2343 w 1047"/>
                      <a:gd name="T19" fmla="*/ 1064 h 873"/>
                      <a:gd name="T20" fmla="*/ 2266 w 1047"/>
                      <a:gd name="T21" fmla="*/ 1259 h 873"/>
                      <a:gd name="T22" fmla="*/ 2156 w 1047"/>
                      <a:gd name="T23" fmla="*/ 1461 h 873"/>
                      <a:gd name="T24" fmla="*/ 2043 w 1047"/>
                      <a:gd name="T25" fmla="*/ 1600 h 873"/>
                      <a:gd name="T26" fmla="*/ 1895 w 1047"/>
                      <a:gd name="T27" fmla="*/ 1688 h 873"/>
                      <a:gd name="T28" fmla="*/ 2001 w 1047"/>
                      <a:gd name="T29" fmla="*/ 1799 h 873"/>
                      <a:gd name="T30" fmla="*/ 1913 w 1047"/>
                      <a:gd name="T31" fmla="*/ 2001 h 873"/>
                      <a:gd name="T32" fmla="*/ 1786 w 1047"/>
                      <a:gd name="T33" fmla="*/ 2113 h 873"/>
                      <a:gd name="T34" fmla="*/ 1786 w 1047"/>
                      <a:gd name="T35" fmla="*/ 2344 h 873"/>
                      <a:gd name="T36" fmla="*/ 1689 w 1047"/>
                      <a:gd name="T37" fmla="*/ 2547 h 873"/>
                      <a:gd name="T38" fmla="*/ 1579 w 1047"/>
                      <a:gd name="T39" fmla="*/ 2712 h 873"/>
                      <a:gd name="T40" fmla="*/ 1354 w 1047"/>
                      <a:gd name="T41" fmla="*/ 2746 h 873"/>
                      <a:gd name="T42" fmla="*/ 1111 w 1047"/>
                      <a:gd name="T43" fmla="*/ 2712 h 873"/>
                      <a:gd name="T44" fmla="*/ 911 w 1047"/>
                      <a:gd name="T45" fmla="*/ 2712 h 873"/>
                      <a:gd name="T46" fmla="*/ 669 w 1047"/>
                      <a:gd name="T47" fmla="*/ 2712 h 873"/>
                      <a:gd name="T48" fmla="*/ 483 w 1047"/>
                      <a:gd name="T49" fmla="*/ 2712 h 873"/>
                      <a:gd name="T50" fmla="*/ 372 w 1047"/>
                      <a:gd name="T51" fmla="*/ 2572 h 873"/>
                      <a:gd name="T52" fmla="*/ 278 w 1047"/>
                      <a:gd name="T53" fmla="*/ 2401 h 873"/>
                      <a:gd name="T54" fmla="*/ 224 w 1047"/>
                      <a:gd name="T55" fmla="*/ 2232 h 873"/>
                      <a:gd name="T56" fmla="*/ 164 w 1047"/>
                      <a:gd name="T57" fmla="*/ 2030 h 873"/>
                      <a:gd name="T58" fmla="*/ 257 w 1047"/>
                      <a:gd name="T59" fmla="*/ 1714 h 873"/>
                      <a:gd name="T60" fmla="*/ 390 w 1047"/>
                      <a:gd name="T61" fmla="*/ 1400 h 873"/>
                      <a:gd name="T62" fmla="*/ 497 w 1047"/>
                      <a:gd name="T63" fmla="*/ 1064 h 873"/>
                      <a:gd name="T64" fmla="*/ 351 w 1047"/>
                      <a:gd name="T65" fmla="*/ 1002 h 873"/>
                      <a:gd name="T66" fmla="*/ 240 w 1047"/>
                      <a:gd name="T67" fmla="*/ 919 h 873"/>
                      <a:gd name="T68" fmla="*/ 107 w 1047"/>
                      <a:gd name="T69" fmla="*/ 805 h 873"/>
                      <a:gd name="T70" fmla="*/ 15 w 1047"/>
                      <a:gd name="T71" fmla="*/ 572 h 873"/>
                      <a:gd name="T72" fmla="*/ 21 w 1047"/>
                      <a:gd name="T73" fmla="*/ 425 h 873"/>
                      <a:gd name="T74" fmla="*/ 21 w 1047"/>
                      <a:gd name="T75" fmla="*/ 312 h 873"/>
                      <a:gd name="T76" fmla="*/ 169 w 1047"/>
                      <a:gd name="T77" fmla="*/ 226 h 873"/>
                      <a:gd name="T78" fmla="*/ 316 w 1047"/>
                      <a:gd name="T79" fmla="*/ 137 h 873"/>
                      <a:gd name="T80" fmla="*/ 467 w 1047"/>
                      <a:gd name="T81" fmla="*/ 167 h 873"/>
                      <a:gd name="T82" fmla="*/ 559 w 1047"/>
                      <a:gd name="T83" fmla="*/ 91 h 873"/>
                      <a:gd name="T84" fmla="*/ 669 w 1047"/>
                      <a:gd name="T85" fmla="*/ 29 h 873"/>
                      <a:gd name="T86" fmla="*/ 767 w 1047"/>
                      <a:gd name="T87" fmla="*/ 49 h 873"/>
                      <a:gd name="T88" fmla="*/ 892 w 1047"/>
                      <a:gd name="T89" fmla="*/ 206 h 873"/>
                      <a:gd name="T90" fmla="*/ 1019 w 1047"/>
                      <a:gd name="T91" fmla="*/ 291 h 873"/>
                      <a:gd name="T92" fmla="*/ 1111 w 1047"/>
                      <a:gd name="T93" fmla="*/ 487 h 873"/>
                      <a:gd name="T94" fmla="*/ 1201 w 1047"/>
                      <a:gd name="T95" fmla="*/ 688 h 873"/>
                      <a:gd name="T96" fmla="*/ 1338 w 1047"/>
                      <a:gd name="T97" fmla="*/ 774 h 873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047"/>
                      <a:gd name="T148" fmla="*/ 0 h 873"/>
                      <a:gd name="T149" fmla="*/ 1047 w 1047"/>
                      <a:gd name="T150" fmla="*/ 873 h 873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047" h="873">
                        <a:moveTo>
                          <a:pt x="609" y="217"/>
                        </a:moveTo>
                        <a:lnTo>
                          <a:pt x="630" y="210"/>
                        </a:lnTo>
                        <a:lnTo>
                          <a:pt x="647" y="201"/>
                        </a:lnTo>
                        <a:lnTo>
                          <a:pt x="661" y="182"/>
                        </a:lnTo>
                        <a:lnTo>
                          <a:pt x="676" y="182"/>
                        </a:lnTo>
                        <a:lnTo>
                          <a:pt x="685" y="201"/>
                        </a:lnTo>
                        <a:lnTo>
                          <a:pt x="701" y="201"/>
                        </a:lnTo>
                        <a:lnTo>
                          <a:pt x="718" y="190"/>
                        </a:lnTo>
                        <a:lnTo>
                          <a:pt x="734" y="190"/>
                        </a:lnTo>
                        <a:lnTo>
                          <a:pt x="751" y="201"/>
                        </a:lnTo>
                        <a:lnTo>
                          <a:pt x="769" y="210"/>
                        </a:lnTo>
                        <a:lnTo>
                          <a:pt x="785" y="201"/>
                        </a:lnTo>
                        <a:lnTo>
                          <a:pt x="800" y="190"/>
                        </a:lnTo>
                        <a:lnTo>
                          <a:pt x="817" y="201"/>
                        </a:lnTo>
                        <a:lnTo>
                          <a:pt x="833" y="201"/>
                        </a:lnTo>
                        <a:lnTo>
                          <a:pt x="849" y="201"/>
                        </a:lnTo>
                        <a:lnTo>
                          <a:pt x="858" y="219"/>
                        </a:lnTo>
                        <a:lnTo>
                          <a:pt x="841" y="236"/>
                        </a:lnTo>
                        <a:lnTo>
                          <a:pt x="833" y="256"/>
                        </a:lnTo>
                        <a:lnTo>
                          <a:pt x="824" y="272"/>
                        </a:lnTo>
                        <a:lnTo>
                          <a:pt x="824" y="292"/>
                        </a:lnTo>
                        <a:lnTo>
                          <a:pt x="841" y="292"/>
                        </a:lnTo>
                        <a:lnTo>
                          <a:pt x="858" y="281"/>
                        </a:lnTo>
                        <a:lnTo>
                          <a:pt x="864" y="263"/>
                        </a:lnTo>
                        <a:lnTo>
                          <a:pt x="873" y="246"/>
                        </a:lnTo>
                        <a:lnTo>
                          <a:pt x="891" y="236"/>
                        </a:lnTo>
                        <a:lnTo>
                          <a:pt x="906" y="226"/>
                        </a:lnTo>
                        <a:lnTo>
                          <a:pt x="931" y="226"/>
                        </a:lnTo>
                        <a:lnTo>
                          <a:pt x="948" y="236"/>
                        </a:lnTo>
                        <a:lnTo>
                          <a:pt x="965" y="246"/>
                        </a:lnTo>
                        <a:lnTo>
                          <a:pt x="981" y="246"/>
                        </a:lnTo>
                        <a:lnTo>
                          <a:pt x="997" y="256"/>
                        </a:lnTo>
                        <a:lnTo>
                          <a:pt x="1013" y="256"/>
                        </a:lnTo>
                        <a:lnTo>
                          <a:pt x="1030" y="256"/>
                        </a:lnTo>
                        <a:lnTo>
                          <a:pt x="1046" y="263"/>
                        </a:lnTo>
                        <a:lnTo>
                          <a:pt x="1046" y="261"/>
                        </a:lnTo>
                        <a:lnTo>
                          <a:pt x="1046" y="272"/>
                        </a:lnTo>
                        <a:lnTo>
                          <a:pt x="1038" y="292"/>
                        </a:lnTo>
                        <a:lnTo>
                          <a:pt x="1038" y="319"/>
                        </a:lnTo>
                        <a:lnTo>
                          <a:pt x="1030" y="338"/>
                        </a:lnTo>
                        <a:lnTo>
                          <a:pt x="1020" y="354"/>
                        </a:lnTo>
                        <a:lnTo>
                          <a:pt x="1004" y="363"/>
                        </a:lnTo>
                        <a:lnTo>
                          <a:pt x="997" y="383"/>
                        </a:lnTo>
                        <a:lnTo>
                          <a:pt x="997" y="400"/>
                        </a:lnTo>
                        <a:lnTo>
                          <a:pt x="988" y="419"/>
                        </a:lnTo>
                        <a:lnTo>
                          <a:pt x="981" y="436"/>
                        </a:lnTo>
                        <a:lnTo>
                          <a:pt x="965" y="454"/>
                        </a:lnTo>
                        <a:lnTo>
                          <a:pt x="948" y="464"/>
                        </a:lnTo>
                        <a:lnTo>
                          <a:pt x="939" y="481"/>
                        </a:lnTo>
                        <a:lnTo>
                          <a:pt x="931" y="500"/>
                        </a:lnTo>
                        <a:lnTo>
                          <a:pt x="916" y="500"/>
                        </a:lnTo>
                        <a:lnTo>
                          <a:pt x="898" y="508"/>
                        </a:lnTo>
                        <a:lnTo>
                          <a:pt x="881" y="508"/>
                        </a:lnTo>
                        <a:lnTo>
                          <a:pt x="864" y="527"/>
                        </a:lnTo>
                        <a:lnTo>
                          <a:pt x="858" y="536"/>
                        </a:lnTo>
                        <a:lnTo>
                          <a:pt x="833" y="536"/>
                        </a:lnTo>
                        <a:lnTo>
                          <a:pt x="833" y="555"/>
                        </a:lnTo>
                        <a:lnTo>
                          <a:pt x="849" y="563"/>
                        </a:lnTo>
                        <a:lnTo>
                          <a:pt x="864" y="563"/>
                        </a:lnTo>
                        <a:lnTo>
                          <a:pt x="881" y="572"/>
                        </a:lnTo>
                        <a:lnTo>
                          <a:pt x="864" y="590"/>
                        </a:lnTo>
                        <a:lnTo>
                          <a:pt x="864" y="610"/>
                        </a:lnTo>
                        <a:lnTo>
                          <a:pt x="849" y="618"/>
                        </a:lnTo>
                        <a:lnTo>
                          <a:pt x="841" y="636"/>
                        </a:lnTo>
                        <a:lnTo>
                          <a:pt x="824" y="653"/>
                        </a:lnTo>
                        <a:lnTo>
                          <a:pt x="808" y="653"/>
                        </a:lnTo>
                        <a:lnTo>
                          <a:pt x="792" y="653"/>
                        </a:lnTo>
                        <a:lnTo>
                          <a:pt x="785" y="671"/>
                        </a:lnTo>
                        <a:lnTo>
                          <a:pt x="792" y="691"/>
                        </a:lnTo>
                        <a:lnTo>
                          <a:pt x="785" y="709"/>
                        </a:lnTo>
                        <a:lnTo>
                          <a:pt x="785" y="726"/>
                        </a:lnTo>
                        <a:lnTo>
                          <a:pt x="785" y="745"/>
                        </a:lnTo>
                        <a:lnTo>
                          <a:pt x="776" y="763"/>
                        </a:lnTo>
                        <a:lnTo>
                          <a:pt x="769" y="781"/>
                        </a:lnTo>
                        <a:lnTo>
                          <a:pt x="759" y="798"/>
                        </a:lnTo>
                        <a:lnTo>
                          <a:pt x="743" y="809"/>
                        </a:lnTo>
                        <a:lnTo>
                          <a:pt x="725" y="826"/>
                        </a:lnTo>
                        <a:lnTo>
                          <a:pt x="718" y="843"/>
                        </a:lnTo>
                        <a:lnTo>
                          <a:pt x="710" y="862"/>
                        </a:lnTo>
                        <a:lnTo>
                          <a:pt x="695" y="862"/>
                        </a:lnTo>
                        <a:lnTo>
                          <a:pt x="670" y="862"/>
                        </a:lnTo>
                        <a:lnTo>
                          <a:pt x="647" y="872"/>
                        </a:lnTo>
                        <a:lnTo>
                          <a:pt x="619" y="872"/>
                        </a:lnTo>
                        <a:lnTo>
                          <a:pt x="596" y="872"/>
                        </a:lnTo>
                        <a:lnTo>
                          <a:pt x="572" y="872"/>
                        </a:lnTo>
                        <a:lnTo>
                          <a:pt x="549" y="862"/>
                        </a:lnTo>
                        <a:lnTo>
                          <a:pt x="523" y="862"/>
                        </a:lnTo>
                        <a:lnTo>
                          <a:pt x="489" y="862"/>
                        </a:lnTo>
                        <a:lnTo>
                          <a:pt x="465" y="862"/>
                        </a:lnTo>
                        <a:lnTo>
                          <a:pt x="439" y="862"/>
                        </a:lnTo>
                        <a:lnTo>
                          <a:pt x="425" y="862"/>
                        </a:lnTo>
                        <a:lnTo>
                          <a:pt x="401" y="862"/>
                        </a:lnTo>
                        <a:lnTo>
                          <a:pt x="374" y="862"/>
                        </a:lnTo>
                        <a:lnTo>
                          <a:pt x="342" y="862"/>
                        </a:lnTo>
                        <a:lnTo>
                          <a:pt x="319" y="862"/>
                        </a:lnTo>
                        <a:lnTo>
                          <a:pt x="294" y="862"/>
                        </a:lnTo>
                        <a:lnTo>
                          <a:pt x="269" y="862"/>
                        </a:lnTo>
                        <a:lnTo>
                          <a:pt x="245" y="854"/>
                        </a:lnTo>
                        <a:lnTo>
                          <a:pt x="229" y="854"/>
                        </a:lnTo>
                        <a:lnTo>
                          <a:pt x="212" y="862"/>
                        </a:lnTo>
                        <a:lnTo>
                          <a:pt x="196" y="854"/>
                        </a:lnTo>
                        <a:lnTo>
                          <a:pt x="187" y="836"/>
                        </a:lnTo>
                        <a:lnTo>
                          <a:pt x="171" y="836"/>
                        </a:lnTo>
                        <a:lnTo>
                          <a:pt x="164" y="817"/>
                        </a:lnTo>
                        <a:lnTo>
                          <a:pt x="147" y="798"/>
                        </a:lnTo>
                        <a:lnTo>
                          <a:pt x="129" y="798"/>
                        </a:lnTo>
                        <a:lnTo>
                          <a:pt x="122" y="781"/>
                        </a:lnTo>
                        <a:lnTo>
                          <a:pt x="122" y="763"/>
                        </a:lnTo>
                        <a:lnTo>
                          <a:pt x="113" y="745"/>
                        </a:lnTo>
                        <a:lnTo>
                          <a:pt x="106" y="726"/>
                        </a:lnTo>
                        <a:lnTo>
                          <a:pt x="98" y="718"/>
                        </a:lnTo>
                        <a:lnTo>
                          <a:pt x="98" y="709"/>
                        </a:lnTo>
                        <a:lnTo>
                          <a:pt x="98" y="700"/>
                        </a:lnTo>
                        <a:lnTo>
                          <a:pt x="90" y="681"/>
                        </a:lnTo>
                        <a:lnTo>
                          <a:pt x="72" y="662"/>
                        </a:lnTo>
                        <a:lnTo>
                          <a:pt x="72" y="645"/>
                        </a:lnTo>
                        <a:lnTo>
                          <a:pt x="82" y="627"/>
                        </a:lnTo>
                        <a:lnTo>
                          <a:pt x="90" y="610"/>
                        </a:lnTo>
                        <a:lnTo>
                          <a:pt x="106" y="572"/>
                        </a:lnTo>
                        <a:lnTo>
                          <a:pt x="113" y="545"/>
                        </a:lnTo>
                        <a:lnTo>
                          <a:pt x="129" y="519"/>
                        </a:lnTo>
                        <a:lnTo>
                          <a:pt x="139" y="500"/>
                        </a:lnTo>
                        <a:lnTo>
                          <a:pt x="154" y="474"/>
                        </a:lnTo>
                        <a:lnTo>
                          <a:pt x="171" y="445"/>
                        </a:lnTo>
                        <a:lnTo>
                          <a:pt x="187" y="408"/>
                        </a:lnTo>
                        <a:lnTo>
                          <a:pt x="196" y="391"/>
                        </a:lnTo>
                        <a:lnTo>
                          <a:pt x="203" y="363"/>
                        </a:lnTo>
                        <a:lnTo>
                          <a:pt x="219" y="338"/>
                        </a:lnTo>
                        <a:lnTo>
                          <a:pt x="219" y="319"/>
                        </a:lnTo>
                        <a:lnTo>
                          <a:pt x="196" y="327"/>
                        </a:lnTo>
                        <a:lnTo>
                          <a:pt x="171" y="327"/>
                        </a:lnTo>
                        <a:lnTo>
                          <a:pt x="154" y="319"/>
                        </a:lnTo>
                        <a:lnTo>
                          <a:pt x="147" y="301"/>
                        </a:lnTo>
                        <a:lnTo>
                          <a:pt x="139" y="292"/>
                        </a:lnTo>
                        <a:lnTo>
                          <a:pt x="122" y="292"/>
                        </a:lnTo>
                        <a:lnTo>
                          <a:pt x="106" y="292"/>
                        </a:lnTo>
                        <a:lnTo>
                          <a:pt x="90" y="292"/>
                        </a:lnTo>
                        <a:lnTo>
                          <a:pt x="64" y="281"/>
                        </a:lnTo>
                        <a:lnTo>
                          <a:pt x="47" y="272"/>
                        </a:lnTo>
                        <a:lnTo>
                          <a:pt x="47" y="256"/>
                        </a:lnTo>
                        <a:lnTo>
                          <a:pt x="32" y="236"/>
                        </a:lnTo>
                        <a:lnTo>
                          <a:pt x="25" y="219"/>
                        </a:lnTo>
                        <a:lnTo>
                          <a:pt x="16" y="201"/>
                        </a:lnTo>
                        <a:lnTo>
                          <a:pt x="7" y="182"/>
                        </a:lnTo>
                        <a:lnTo>
                          <a:pt x="7" y="164"/>
                        </a:lnTo>
                        <a:lnTo>
                          <a:pt x="11" y="164"/>
                        </a:lnTo>
                        <a:lnTo>
                          <a:pt x="17" y="155"/>
                        </a:lnTo>
                        <a:lnTo>
                          <a:pt x="9" y="135"/>
                        </a:lnTo>
                        <a:lnTo>
                          <a:pt x="17" y="128"/>
                        </a:lnTo>
                        <a:lnTo>
                          <a:pt x="9" y="108"/>
                        </a:lnTo>
                        <a:lnTo>
                          <a:pt x="0" y="99"/>
                        </a:lnTo>
                        <a:lnTo>
                          <a:pt x="9" y="99"/>
                        </a:lnTo>
                        <a:lnTo>
                          <a:pt x="25" y="99"/>
                        </a:lnTo>
                        <a:lnTo>
                          <a:pt x="41" y="99"/>
                        </a:lnTo>
                        <a:lnTo>
                          <a:pt x="58" y="91"/>
                        </a:lnTo>
                        <a:lnTo>
                          <a:pt x="74" y="72"/>
                        </a:lnTo>
                        <a:lnTo>
                          <a:pt x="92" y="63"/>
                        </a:lnTo>
                        <a:lnTo>
                          <a:pt x="106" y="63"/>
                        </a:lnTo>
                        <a:lnTo>
                          <a:pt x="122" y="63"/>
                        </a:lnTo>
                        <a:lnTo>
                          <a:pt x="139" y="44"/>
                        </a:lnTo>
                        <a:lnTo>
                          <a:pt x="154" y="44"/>
                        </a:lnTo>
                        <a:lnTo>
                          <a:pt x="172" y="44"/>
                        </a:lnTo>
                        <a:lnTo>
                          <a:pt x="188" y="53"/>
                        </a:lnTo>
                        <a:lnTo>
                          <a:pt x="205" y="53"/>
                        </a:lnTo>
                        <a:lnTo>
                          <a:pt x="221" y="53"/>
                        </a:lnTo>
                        <a:lnTo>
                          <a:pt x="239" y="53"/>
                        </a:lnTo>
                        <a:lnTo>
                          <a:pt x="254" y="44"/>
                        </a:lnTo>
                        <a:lnTo>
                          <a:pt x="245" y="29"/>
                        </a:lnTo>
                        <a:lnTo>
                          <a:pt x="245" y="9"/>
                        </a:lnTo>
                        <a:lnTo>
                          <a:pt x="260" y="9"/>
                        </a:lnTo>
                        <a:lnTo>
                          <a:pt x="278" y="9"/>
                        </a:lnTo>
                        <a:lnTo>
                          <a:pt x="294" y="9"/>
                        </a:lnTo>
                        <a:lnTo>
                          <a:pt x="311" y="0"/>
                        </a:lnTo>
                        <a:lnTo>
                          <a:pt x="327" y="9"/>
                        </a:lnTo>
                        <a:lnTo>
                          <a:pt x="343" y="17"/>
                        </a:lnTo>
                        <a:lnTo>
                          <a:pt x="337" y="16"/>
                        </a:lnTo>
                        <a:lnTo>
                          <a:pt x="358" y="37"/>
                        </a:lnTo>
                        <a:lnTo>
                          <a:pt x="358" y="57"/>
                        </a:lnTo>
                        <a:lnTo>
                          <a:pt x="374" y="57"/>
                        </a:lnTo>
                        <a:lnTo>
                          <a:pt x="392" y="65"/>
                        </a:lnTo>
                        <a:lnTo>
                          <a:pt x="408" y="75"/>
                        </a:lnTo>
                        <a:lnTo>
                          <a:pt x="422" y="75"/>
                        </a:lnTo>
                        <a:lnTo>
                          <a:pt x="431" y="92"/>
                        </a:lnTo>
                        <a:lnTo>
                          <a:pt x="449" y="92"/>
                        </a:lnTo>
                        <a:lnTo>
                          <a:pt x="456" y="110"/>
                        </a:lnTo>
                        <a:lnTo>
                          <a:pt x="472" y="129"/>
                        </a:lnTo>
                        <a:lnTo>
                          <a:pt x="489" y="137"/>
                        </a:lnTo>
                        <a:lnTo>
                          <a:pt x="489" y="155"/>
                        </a:lnTo>
                        <a:lnTo>
                          <a:pt x="489" y="174"/>
                        </a:lnTo>
                        <a:lnTo>
                          <a:pt x="505" y="190"/>
                        </a:lnTo>
                        <a:lnTo>
                          <a:pt x="522" y="201"/>
                        </a:lnTo>
                        <a:lnTo>
                          <a:pt x="529" y="219"/>
                        </a:lnTo>
                        <a:lnTo>
                          <a:pt x="537" y="236"/>
                        </a:lnTo>
                        <a:lnTo>
                          <a:pt x="556" y="256"/>
                        </a:lnTo>
                        <a:lnTo>
                          <a:pt x="569" y="256"/>
                        </a:lnTo>
                        <a:lnTo>
                          <a:pt x="588" y="246"/>
                        </a:lnTo>
                        <a:lnTo>
                          <a:pt x="609" y="217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8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3509" y="2253"/>
                    <a:ext cx="130" cy="39"/>
                  </a:xfrm>
                  <a:custGeom>
                    <a:avLst/>
                    <a:gdLst>
                      <a:gd name="T0" fmla="*/ 0 w 111"/>
                      <a:gd name="T1" fmla="*/ 0 h 32"/>
                      <a:gd name="T2" fmla="*/ 0 w 111"/>
                      <a:gd name="T3" fmla="*/ 1 h 32"/>
                      <a:gd name="T4" fmla="*/ 1 w 111"/>
                      <a:gd name="T5" fmla="*/ 1 h 32"/>
                      <a:gd name="T6" fmla="*/ 2 w 111"/>
                      <a:gd name="T7" fmla="*/ 2 h 32"/>
                      <a:gd name="T8" fmla="*/ 9 w 111"/>
                      <a:gd name="T9" fmla="*/ 2 h 32"/>
                      <a:gd name="T10" fmla="*/ 13 w 111"/>
                      <a:gd name="T11" fmla="*/ 9 h 32"/>
                      <a:gd name="T12" fmla="*/ 21 w 111"/>
                      <a:gd name="T13" fmla="*/ 11 h 32"/>
                      <a:gd name="T14" fmla="*/ 25 w 111"/>
                      <a:gd name="T15" fmla="*/ 16 h 32"/>
                      <a:gd name="T16" fmla="*/ 34 w 111"/>
                      <a:gd name="T17" fmla="*/ 16 h 32"/>
                      <a:gd name="T18" fmla="*/ 37 w 111"/>
                      <a:gd name="T19" fmla="*/ 22 h 32"/>
                      <a:gd name="T20" fmla="*/ 43 w 111"/>
                      <a:gd name="T21" fmla="*/ 22 h 32"/>
                      <a:gd name="T22" fmla="*/ 48 w 111"/>
                      <a:gd name="T23" fmla="*/ 24 h 32"/>
                      <a:gd name="T24" fmla="*/ 56 w 111"/>
                      <a:gd name="T25" fmla="*/ 27 h 32"/>
                      <a:gd name="T26" fmla="*/ 63 w 111"/>
                      <a:gd name="T27" fmla="*/ 29 h 32"/>
                      <a:gd name="T28" fmla="*/ 69 w 111"/>
                      <a:gd name="T29" fmla="*/ 29 h 32"/>
                      <a:gd name="T30" fmla="*/ 75 w 111"/>
                      <a:gd name="T31" fmla="*/ 29 h 32"/>
                      <a:gd name="T32" fmla="*/ 78 w 111"/>
                      <a:gd name="T33" fmla="*/ 29 h 32"/>
                      <a:gd name="T34" fmla="*/ 81 w 111"/>
                      <a:gd name="T35" fmla="*/ 29 h 32"/>
                      <a:gd name="T36" fmla="*/ 85 w 111"/>
                      <a:gd name="T37" fmla="*/ 29 h 32"/>
                      <a:gd name="T38" fmla="*/ 88 w 111"/>
                      <a:gd name="T39" fmla="*/ 29 h 32"/>
                      <a:gd name="T40" fmla="*/ 91 w 111"/>
                      <a:gd name="T41" fmla="*/ 29 h 32"/>
                      <a:gd name="T42" fmla="*/ 97 w 111"/>
                      <a:gd name="T43" fmla="*/ 27 h 32"/>
                      <a:gd name="T44" fmla="*/ 102 w 111"/>
                      <a:gd name="T45" fmla="*/ 27 h 32"/>
                      <a:gd name="T46" fmla="*/ 105 w 111"/>
                      <a:gd name="T47" fmla="*/ 24 h 32"/>
                      <a:gd name="T48" fmla="*/ 107 w 111"/>
                      <a:gd name="T49" fmla="*/ 24 h 32"/>
                      <a:gd name="T50" fmla="*/ 111 w 111"/>
                      <a:gd name="T51" fmla="*/ 22 h 32"/>
                      <a:gd name="T52" fmla="*/ 114 w 111"/>
                      <a:gd name="T53" fmla="*/ 22 h 32"/>
                      <a:gd name="T54" fmla="*/ 119 w 111"/>
                      <a:gd name="T55" fmla="*/ 22 h 32"/>
                      <a:gd name="T56" fmla="*/ 121 w 111"/>
                      <a:gd name="T57" fmla="*/ 22 h 32"/>
                      <a:gd name="T58" fmla="*/ 123 w 111"/>
                      <a:gd name="T59" fmla="*/ 22 h 32"/>
                      <a:gd name="T60" fmla="*/ 125 w 111"/>
                      <a:gd name="T61" fmla="*/ 22 h 32"/>
                      <a:gd name="T62" fmla="*/ 130 w 111"/>
                      <a:gd name="T63" fmla="*/ 20 h 32"/>
                      <a:gd name="T64" fmla="*/ 134 w 111"/>
                      <a:gd name="T65" fmla="*/ 22 h 32"/>
                      <a:gd name="T66" fmla="*/ 143 w 111"/>
                      <a:gd name="T67" fmla="*/ 22 h 32"/>
                      <a:gd name="T68" fmla="*/ 151 w 111"/>
                      <a:gd name="T69" fmla="*/ 27 h 32"/>
                      <a:gd name="T70" fmla="*/ 160 w 111"/>
                      <a:gd name="T71" fmla="*/ 29 h 32"/>
                      <a:gd name="T72" fmla="*/ 167 w 111"/>
                      <a:gd name="T73" fmla="*/ 39 h 32"/>
                      <a:gd name="T74" fmla="*/ 178 w 111"/>
                      <a:gd name="T75" fmla="*/ 43 h 32"/>
                      <a:gd name="T76" fmla="*/ 187 w 111"/>
                      <a:gd name="T77" fmla="*/ 49 h 32"/>
                      <a:gd name="T78" fmla="*/ 196 w 111"/>
                      <a:gd name="T79" fmla="*/ 52 h 32"/>
                      <a:gd name="T80" fmla="*/ 203 w 111"/>
                      <a:gd name="T81" fmla="*/ 61 h 32"/>
                      <a:gd name="T82" fmla="*/ 210 w 111"/>
                      <a:gd name="T83" fmla="*/ 63 h 32"/>
                      <a:gd name="T84" fmla="*/ 218 w 111"/>
                      <a:gd name="T85" fmla="*/ 71 h 32"/>
                      <a:gd name="T86" fmla="*/ 227 w 111"/>
                      <a:gd name="T87" fmla="*/ 73 h 32"/>
                      <a:gd name="T88" fmla="*/ 232 w 111"/>
                      <a:gd name="T89" fmla="*/ 77 h 32"/>
                      <a:gd name="T90" fmla="*/ 234 w 111"/>
                      <a:gd name="T91" fmla="*/ 83 h 32"/>
                      <a:gd name="T92" fmla="*/ 238 w 111"/>
                      <a:gd name="T93" fmla="*/ 83 h 32"/>
                      <a:gd name="T94" fmla="*/ 242 w 111"/>
                      <a:gd name="T95" fmla="*/ 83 h 3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11"/>
                      <a:gd name="T145" fmla="*/ 0 h 32"/>
                      <a:gd name="T146" fmla="*/ 111 w 111"/>
                      <a:gd name="T147" fmla="*/ 32 h 32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11" h="3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2" y="2"/>
                        </a:lnTo>
                        <a:lnTo>
                          <a:pt x="4" y="2"/>
                        </a:lnTo>
                        <a:lnTo>
                          <a:pt x="6" y="3"/>
                        </a:lnTo>
                        <a:lnTo>
                          <a:pt x="9" y="4"/>
                        </a:lnTo>
                        <a:lnTo>
                          <a:pt x="11" y="6"/>
                        </a:lnTo>
                        <a:lnTo>
                          <a:pt x="15" y="6"/>
                        </a:lnTo>
                        <a:lnTo>
                          <a:pt x="17" y="8"/>
                        </a:lnTo>
                        <a:lnTo>
                          <a:pt x="20" y="8"/>
                        </a:lnTo>
                        <a:lnTo>
                          <a:pt x="22" y="9"/>
                        </a:lnTo>
                        <a:lnTo>
                          <a:pt x="26" y="10"/>
                        </a:lnTo>
                        <a:lnTo>
                          <a:pt x="28" y="11"/>
                        </a:lnTo>
                        <a:lnTo>
                          <a:pt x="32" y="11"/>
                        </a:lnTo>
                        <a:lnTo>
                          <a:pt x="34" y="11"/>
                        </a:lnTo>
                        <a:lnTo>
                          <a:pt x="36" y="11"/>
                        </a:lnTo>
                        <a:lnTo>
                          <a:pt x="37" y="11"/>
                        </a:lnTo>
                        <a:lnTo>
                          <a:pt x="38" y="11"/>
                        </a:lnTo>
                        <a:lnTo>
                          <a:pt x="40" y="11"/>
                        </a:lnTo>
                        <a:lnTo>
                          <a:pt x="42" y="11"/>
                        </a:lnTo>
                        <a:lnTo>
                          <a:pt x="44" y="10"/>
                        </a:lnTo>
                        <a:lnTo>
                          <a:pt x="46" y="10"/>
                        </a:lnTo>
                        <a:lnTo>
                          <a:pt x="48" y="9"/>
                        </a:lnTo>
                        <a:lnTo>
                          <a:pt x="49" y="9"/>
                        </a:lnTo>
                        <a:lnTo>
                          <a:pt x="50" y="8"/>
                        </a:lnTo>
                        <a:lnTo>
                          <a:pt x="52" y="8"/>
                        </a:lnTo>
                        <a:lnTo>
                          <a:pt x="54" y="8"/>
                        </a:lnTo>
                        <a:lnTo>
                          <a:pt x="55" y="8"/>
                        </a:lnTo>
                        <a:lnTo>
                          <a:pt x="56" y="8"/>
                        </a:lnTo>
                        <a:lnTo>
                          <a:pt x="57" y="8"/>
                        </a:lnTo>
                        <a:lnTo>
                          <a:pt x="59" y="7"/>
                        </a:lnTo>
                        <a:lnTo>
                          <a:pt x="61" y="8"/>
                        </a:lnTo>
                        <a:lnTo>
                          <a:pt x="65" y="8"/>
                        </a:lnTo>
                        <a:lnTo>
                          <a:pt x="68" y="10"/>
                        </a:lnTo>
                        <a:lnTo>
                          <a:pt x="73" y="11"/>
                        </a:lnTo>
                        <a:lnTo>
                          <a:pt x="76" y="14"/>
                        </a:lnTo>
                        <a:lnTo>
                          <a:pt x="81" y="16"/>
                        </a:lnTo>
                        <a:lnTo>
                          <a:pt x="85" y="18"/>
                        </a:lnTo>
                        <a:lnTo>
                          <a:pt x="89" y="20"/>
                        </a:lnTo>
                        <a:lnTo>
                          <a:pt x="92" y="23"/>
                        </a:lnTo>
                        <a:lnTo>
                          <a:pt x="96" y="24"/>
                        </a:lnTo>
                        <a:lnTo>
                          <a:pt x="99" y="26"/>
                        </a:lnTo>
                        <a:lnTo>
                          <a:pt x="103" y="27"/>
                        </a:lnTo>
                        <a:lnTo>
                          <a:pt x="105" y="29"/>
                        </a:lnTo>
                        <a:lnTo>
                          <a:pt x="107" y="31"/>
                        </a:lnTo>
                        <a:lnTo>
                          <a:pt x="108" y="31"/>
                        </a:lnTo>
                        <a:lnTo>
                          <a:pt x="110" y="31"/>
                        </a:lnTo>
                      </a:path>
                    </a:pathLst>
                  </a:custGeom>
                  <a:grpFill/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8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2305" y="2442"/>
                    <a:ext cx="402" cy="87"/>
                  </a:xfrm>
                  <a:custGeom>
                    <a:avLst/>
                    <a:gdLst>
                      <a:gd name="T0" fmla="*/ 776 w 341"/>
                      <a:gd name="T1" fmla="*/ 216 h 69"/>
                      <a:gd name="T2" fmla="*/ 666 w 341"/>
                      <a:gd name="T3" fmla="*/ 139 h 69"/>
                      <a:gd name="T4" fmla="*/ 547 w 341"/>
                      <a:gd name="T5" fmla="*/ 154 h 69"/>
                      <a:gd name="T6" fmla="*/ 429 w 341"/>
                      <a:gd name="T7" fmla="*/ 87 h 69"/>
                      <a:gd name="T8" fmla="*/ 336 w 341"/>
                      <a:gd name="T9" fmla="*/ 179 h 69"/>
                      <a:gd name="T10" fmla="*/ 328 w 341"/>
                      <a:gd name="T11" fmla="*/ 0 h 69"/>
                      <a:gd name="T12" fmla="*/ 246 w 341"/>
                      <a:gd name="T13" fmla="*/ 87 h 69"/>
                      <a:gd name="T14" fmla="*/ 110 w 341"/>
                      <a:gd name="T15" fmla="*/ 38 h 69"/>
                      <a:gd name="T16" fmla="*/ 0 w 341"/>
                      <a:gd name="T17" fmla="*/ 38 h 69"/>
                      <a:gd name="T18" fmla="*/ 9 w 341"/>
                      <a:gd name="T19" fmla="*/ 38 h 6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41"/>
                      <a:gd name="T31" fmla="*/ 0 h 69"/>
                      <a:gd name="T32" fmla="*/ 341 w 341"/>
                      <a:gd name="T33" fmla="*/ 69 h 6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41" h="69">
                        <a:moveTo>
                          <a:pt x="340" y="68"/>
                        </a:moveTo>
                        <a:lnTo>
                          <a:pt x="292" y="44"/>
                        </a:lnTo>
                        <a:lnTo>
                          <a:pt x="240" y="48"/>
                        </a:lnTo>
                        <a:lnTo>
                          <a:pt x="188" y="28"/>
                        </a:lnTo>
                        <a:lnTo>
                          <a:pt x="148" y="56"/>
                        </a:lnTo>
                        <a:lnTo>
                          <a:pt x="144" y="0"/>
                        </a:lnTo>
                        <a:lnTo>
                          <a:pt x="108" y="28"/>
                        </a:lnTo>
                        <a:lnTo>
                          <a:pt x="48" y="12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</a:path>
                    </a:pathLst>
                  </a:custGeom>
                  <a:ln>
                    <a:solidFill>
                      <a:schemeClr val="bg1">
                        <a:lumMod val="50000"/>
                      </a:schemeClr>
                    </a:solidFill>
                    <a:headEnd type="none" w="sm" len="sm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grpSp>
                <p:nvGrpSpPr>
                  <p:cNvPr id="244" name="Group 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2" y="1155"/>
                    <a:ext cx="1684" cy="1233"/>
                    <a:chOff x="802" y="1155"/>
                    <a:chExt cx="1684" cy="1233"/>
                  </a:xfrm>
                  <a:grpFill/>
                </p:grpSpPr>
                <p:sp>
                  <p:nvSpPr>
                    <p:cNvPr id="101" name="Freeform 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27" y="1155"/>
                      <a:ext cx="1659" cy="1177"/>
                    </a:xfrm>
                    <a:custGeom>
                      <a:avLst/>
                      <a:gdLst>
                        <a:gd name="T0" fmla="*/ 2515 w 1407"/>
                        <a:gd name="T1" fmla="*/ 512 h 936"/>
                        <a:gd name="T2" fmla="*/ 2440 w 1407"/>
                        <a:gd name="T3" fmla="*/ 688 h 936"/>
                        <a:gd name="T4" fmla="*/ 2287 w 1407"/>
                        <a:gd name="T5" fmla="*/ 622 h 936"/>
                        <a:gd name="T6" fmla="*/ 2198 w 1407"/>
                        <a:gd name="T7" fmla="*/ 770 h 936"/>
                        <a:gd name="T8" fmla="*/ 2083 w 1407"/>
                        <a:gd name="T9" fmla="*/ 595 h 936"/>
                        <a:gd name="T10" fmla="*/ 2062 w 1407"/>
                        <a:gd name="T11" fmla="*/ 308 h 936"/>
                        <a:gd name="T12" fmla="*/ 1974 w 1407"/>
                        <a:gd name="T13" fmla="*/ 108 h 936"/>
                        <a:gd name="T14" fmla="*/ 1842 w 1407"/>
                        <a:gd name="T15" fmla="*/ 52 h 936"/>
                        <a:gd name="T16" fmla="*/ 1677 w 1407"/>
                        <a:gd name="T17" fmla="*/ 231 h 936"/>
                        <a:gd name="T18" fmla="*/ 1512 w 1407"/>
                        <a:gd name="T19" fmla="*/ 370 h 936"/>
                        <a:gd name="T20" fmla="*/ 1283 w 1407"/>
                        <a:gd name="T21" fmla="*/ 284 h 936"/>
                        <a:gd name="T22" fmla="*/ 1189 w 1407"/>
                        <a:gd name="T23" fmla="*/ 167 h 936"/>
                        <a:gd name="T24" fmla="*/ 1079 w 1407"/>
                        <a:gd name="T25" fmla="*/ 143 h 936"/>
                        <a:gd name="T26" fmla="*/ 952 w 1407"/>
                        <a:gd name="T27" fmla="*/ 167 h 936"/>
                        <a:gd name="T28" fmla="*/ 816 w 1407"/>
                        <a:gd name="T29" fmla="*/ 143 h 936"/>
                        <a:gd name="T30" fmla="*/ 686 w 1407"/>
                        <a:gd name="T31" fmla="*/ 254 h 936"/>
                        <a:gd name="T32" fmla="*/ 816 w 1407"/>
                        <a:gd name="T33" fmla="*/ 338 h 936"/>
                        <a:gd name="T34" fmla="*/ 666 w 1407"/>
                        <a:gd name="T35" fmla="*/ 479 h 936"/>
                        <a:gd name="T36" fmla="*/ 763 w 1407"/>
                        <a:gd name="T37" fmla="*/ 770 h 936"/>
                        <a:gd name="T38" fmla="*/ 724 w 1407"/>
                        <a:gd name="T39" fmla="*/ 1308 h 936"/>
                        <a:gd name="T40" fmla="*/ 595 w 1407"/>
                        <a:gd name="T41" fmla="*/ 1476 h 936"/>
                        <a:gd name="T42" fmla="*/ 348 w 1407"/>
                        <a:gd name="T43" fmla="*/ 1542 h 936"/>
                        <a:gd name="T44" fmla="*/ 202 w 1407"/>
                        <a:gd name="T45" fmla="*/ 1709 h 936"/>
                        <a:gd name="T46" fmla="*/ 101 w 1407"/>
                        <a:gd name="T47" fmla="*/ 2022 h 936"/>
                        <a:gd name="T48" fmla="*/ 0 w 1407"/>
                        <a:gd name="T49" fmla="*/ 2163 h 936"/>
                        <a:gd name="T50" fmla="*/ 126 w 1407"/>
                        <a:gd name="T51" fmla="*/ 2426 h 936"/>
                        <a:gd name="T52" fmla="*/ 202 w 1407"/>
                        <a:gd name="T53" fmla="*/ 2651 h 936"/>
                        <a:gd name="T54" fmla="*/ 348 w 1407"/>
                        <a:gd name="T55" fmla="*/ 2710 h 936"/>
                        <a:gd name="T56" fmla="*/ 613 w 1407"/>
                        <a:gd name="T57" fmla="*/ 2624 h 936"/>
                        <a:gd name="T58" fmla="*/ 650 w 1407"/>
                        <a:gd name="T59" fmla="*/ 2824 h 936"/>
                        <a:gd name="T60" fmla="*/ 908 w 1407"/>
                        <a:gd name="T61" fmla="*/ 2911 h 936"/>
                        <a:gd name="T62" fmla="*/ 1115 w 1407"/>
                        <a:gd name="T63" fmla="*/ 2852 h 936"/>
                        <a:gd name="T64" fmla="*/ 1247 w 1407"/>
                        <a:gd name="T65" fmla="*/ 2797 h 936"/>
                        <a:gd name="T66" fmla="*/ 1395 w 1407"/>
                        <a:gd name="T67" fmla="*/ 2565 h 936"/>
                        <a:gd name="T68" fmla="*/ 1553 w 1407"/>
                        <a:gd name="T69" fmla="*/ 2603 h 936"/>
                        <a:gd name="T70" fmla="*/ 1655 w 1407"/>
                        <a:gd name="T71" fmla="*/ 2538 h 936"/>
                        <a:gd name="T72" fmla="*/ 1767 w 1407"/>
                        <a:gd name="T73" fmla="*/ 2450 h 936"/>
                        <a:gd name="T74" fmla="*/ 1879 w 1407"/>
                        <a:gd name="T75" fmla="*/ 2284 h 936"/>
                        <a:gd name="T76" fmla="*/ 2028 w 1407"/>
                        <a:gd name="T77" fmla="*/ 2284 h 936"/>
                        <a:gd name="T78" fmla="*/ 2179 w 1407"/>
                        <a:gd name="T79" fmla="*/ 2369 h 936"/>
                        <a:gd name="T80" fmla="*/ 2533 w 1407"/>
                        <a:gd name="T81" fmla="*/ 2369 h 936"/>
                        <a:gd name="T82" fmla="*/ 2739 w 1407"/>
                        <a:gd name="T83" fmla="*/ 2393 h 936"/>
                        <a:gd name="T84" fmla="*/ 2849 w 1407"/>
                        <a:gd name="T85" fmla="*/ 2284 h 936"/>
                        <a:gd name="T86" fmla="*/ 2866 w 1407"/>
                        <a:gd name="T87" fmla="*/ 1908 h 936"/>
                        <a:gd name="T88" fmla="*/ 3094 w 1407"/>
                        <a:gd name="T89" fmla="*/ 913 h 936"/>
                        <a:gd name="T90" fmla="*/ 2981 w 1407"/>
                        <a:gd name="T91" fmla="*/ 796 h 936"/>
                        <a:gd name="T92" fmla="*/ 2810 w 1407"/>
                        <a:gd name="T93" fmla="*/ 741 h 936"/>
                        <a:gd name="T94" fmla="*/ 2739 w 1407"/>
                        <a:gd name="T95" fmla="*/ 512 h 9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1407"/>
                        <a:gd name="T145" fmla="*/ 0 h 936"/>
                        <a:gd name="T146" fmla="*/ 1407 w 1407"/>
                        <a:gd name="T147" fmla="*/ 936 h 9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1407" h="936">
                          <a:moveTo>
                            <a:pt x="1193" y="134"/>
                          </a:moveTo>
                          <a:lnTo>
                            <a:pt x="1128" y="134"/>
                          </a:lnTo>
                          <a:lnTo>
                            <a:pt x="1111" y="144"/>
                          </a:lnTo>
                          <a:lnTo>
                            <a:pt x="1103" y="163"/>
                          </a:lnTo>
                          <a:lnTo>
                            <a:pt x="1095" y="182"/>
                          </a:lnTo>
                          <a:lnTo>
                            <a:pt x="1079" y="189"/>
                          </a:lnTo>
                          <a:lnTo>
                            <a:pt x="1086" y="208"/>
                          </a:lnTo>
                          <a:lnTo>
                            <a:pt x="1070" y="219"/>
                          </a:lnTo>
                          <a:lnTo>
                            <a:pt x="1055" y="219"/>
                          </a:lnTo>
                          <a:lnTo>
                            <a:pt x="1037" y="198"/>
                          </a:lnTo>
                          <a:lnTo>
                            <a:pt x="1021" y="198"/>
                          </a:lnTo>
                          <a:lnTo>
                            <a:pt x="1003" y="198"/>
                          </a:lnTo>
                          <a:lnTo>
                            <a:pt x="987" y="208"/>
                          </a:lnTo>
                          <a:lnTo>
                            <a:pt x="980" y="225"/>
                          </a:lnTo>
                          <a:lnTo>
                            <a:pt x="973" y="245"/>
                          </a:lnTo>
                          <a:lnTo>
                            <a:pt x="964" y="245"/>
                          </a:lnTo>
                          <a:lnTo>
                            <a:pt x="948" y="235"/>
                          </a:lnTo>
                          <a:lnTo>
                            <a:pt x="931" y="225"/>
                          </a:lnTo>
                          <a:lnTo>
                            <a:pt x="914" y="208"/>
                          </a:lnTo>
                          <a:lnTo>
                            <a:pt x="914" y="189"/>
                          </a:lnTo>
                          <a:lnTo>
                            <a:pt x="923" y="171"/>
                          </a:lnTo>
                          <a:lnTo>
                            <a:pt x="914" y="153"/>
                          </a:lnTo>
                          <a:lnTo>
                            <a:pt x="914" y="118"/>
                          </a:lnTo>
                          <a:lnTo>
                            <a:pt x="905" y="98"/>
                          </a:lnTo>
                          <a:lnTo>
                            <a:pt x="890" y="91"/>
                          </a:lnTo>
                          <a:lnTo>
                            <a:pt x="872" y="73"/>
                          </a:lnTo>
                          <a:lnTo>
                            <a:pt x="872" y="53"/>
                          </a:lnTo>
                          <a:lnTo>
                            <a:pt x="866" y="34"/>
                          </a:lnTo>
                          <a:lnTo>
                            <a:pt x="858" y="17"/>
                          </a:lnTo>
                          <a:lnTo>
                            <a:pt x="858" y="0"/>
                          </a:lnTo>
                          <a:lnTo>
                            <a:pt x="841" y="0"/>
                          </a:lnTo>
                          <a:lnTo>
                            <a:pt x="808" y="17"/>
                          </a:lnTo>
                          <a:lnTo>
                            <a:pt x="775" y="17"/>
                          </a:lnTo>
                          <a:lnTo>
                            <a:pt x="760" y="53"/>
                          </a:lnTo>
                          <a:lnTo>
                            <a:pt x="750" y="73"/>
                          </a:lnTo>
                          <a:lnTo>
                            <a:pt x="736" y="73"/>
                          </a:lnTo>
                          <a:lnTo>
                            <a:pt x="719" y="81"/>
                          </a:lnTo>
                          <a:lnTo>
                            <a:pt x="703" y="81"/>
                          </a:lnTo>
                          <a:lnTo>
                            <a:pt x="694" y="98"/>
                          </a:lnTo>
                          <a:lnTo>
                            <a:pt x="663" y="118"/>
                          </a:lnTo>
                          <a:lnTo>
                            <a:pt x="646" y="107"/>
                          </a:lnTo>
                          <a:lnTo>
                            <a:pt x="594" y="107"/>
                          </a:lnTo>
                          <a:lnTo>
                            <a:pt x="578" y="98"/>
                          </a:lnTo>
                          <a:lnTo>
                            <a:pt x="563" y="91"/>
                          </a:lnTo>
                          <a:lnTo>
                            <a:pt x="547" y="91"/>
                          </a:lnTo>
                          <a:lnTo>
                            <a:pt x="530" y="91"/>
                          </a:lnTo>
                          <a:lnTo>
                            <a:pt x="522" y="73"/>
                          </a:lnTo>
                          <a:lnTo>
                            <a:pt x="522" y="53"/>
                          </a:lnTo>
                          <a:lnTo>
                            <a:pt x="522" y="34"/>
                          </a:lnTo>
                          <a:lnTo>
                            <a:pt x="507" y="17"/>
                          </a:lnTo>
                          <a:lnTo>
                            <a:pt x="489" y="34"/>
                          </a:lnTo>
                          <a:lnTo>
                            <a:pt x="473" y="45"/>
                          </a:lnTo>
                          <a:lnTo>
                            <a:pt x="458" y="45"/>
                          </a:lnTo>
                          <a:lnTo>
                            <a:pt x="440" y="34"/>
                          </a:lnTo>
                          <a:lnTo>
                            <a:pt x="423" y="34"/>
                          </a:lnTo>
                          <a:lnTo>
                            <a:pt x="417" y="53"/>
                          </a:lnTo>
                          <a:lnTo>
                            <a:pt x="407" y="53"/>
                          </a:lnTo>
                          <a:lnTo>
                            <a:pt x="392" y="53"/>
                          </a:lnTo>
                          <a:lnTo>
                            <a:pt x="375" y="53"/>
                          </a:lnTo>
                          <a:lnTo>
                            <a:pt x="358" y="45"/>
                          </a:lnTo>
                          <a:lnTo>
                            <a:pt x="343" y="45"/>
                          </a:lnTo>
                          <a:lnTo>
                            <a:pt x="325" y="45"/>
                          </a:lnTo>
                          <a:lnTo>
                            <a:pt x="310" y="63"/>
                          </a:lnTo>
                          <a:lnTo>
                            <a:pt x="301" y="81"/>
                          </a:lnTo>
                          <a:lnTo>
                            <a:pt x="310" y="98"/>
                          </a:lnTo>
                          <a:lnTo>
                            <a:pt x="325" y="98"/>
                          </a:lnTo>
                          <a:lnTo>
                            <a:pt x="343" y="107"/>
                          </a:lnTo>
                          <a:lnTo>
                            <a:pt x="358" y="107"/>
                          </a:lnTo>
                          <a:lnTo>
                            <a:pt x="358" y="126"/>
                          </a:lnTo>
                          <a:lnTo>
                            <a:pt x="343" y="134"/>
                          </a:lnTo>
                          <a:lnTo>
                            <a:pt x="325" y="126"/>
                          </a:lnTo>
                          <a:lnTo>
                            <a:pt x="292" y="153"/>
                          </a:lnTo>
                          <a:lnTo>
                            <a:pt x="301" y="171"/>
                          </a:lnTo>
                          <a:lnTo>
                            <a:pt x="301" y="189"/>
                          </a:lnTo>
                          <a:lnTo>
                            <a:pt x="310" y="208"/>
                          </a:lnTo>
                          <a:lnTo>
                            <a:pt x="335" y="245"/>
                          </a:lnTo>
                          <a:lnTo>
                            <a:pt x="335" y="325"/>
                          </a:lnTo>
                          <a:lnTo>
                            <a:pt x="325" y="353"/>
                          </a:lnTo>
                          <a:lnTo>
                            <a:pt x="325" y="398"/>
                          </a:lnTo>
                          <a:lnTo>
                            <a:pt x="318" y="416"/>
                          </a:lnTo>
                          <a:lnTo>
                            <a:pt x="318" y="436"/>
                          </a:lnTo>
                          <a:lnTo>
                            <a:pt x="310" y="454"/>
                          </a:lnTo>
                          <a:lnTo>
                            <a:pt x="277" y="470"/>
                          </a:lnTo>
                          <a:lnTo>
                            <a:pt x="261" y="470"/>
                          </a:lnTo>
                          <a:lnTo>
                            <a:pt x="237" y="470"/>
                          </a:lnTo>
                          <a:lnTo>
                            <a:pt x="219" y="480"/>
                          </a:lnTo>
                          <a:lnTo>
                            <a:pt x="203" y="490"/>
                          </a:lnTo>
                          <a:lnTo>
                            <a:pt x="153" y="490"/>
                          </a:lnTo>
                          <a:lnTo>
                            <a:pt x="137" y="500"/>
                          </a:lnTo>
                          <a:lnTo>
                            <a:pt x="120" y="517"/>
                          </a:lnTo>
                          <a:lnTo>
                            <a:pt x="104" y="525"/>
                          </a:lnTo>
                          <a:lnTo>
                            <a:pt x="88" y="544"/>
                          </a:lnTo>
                          <a:lnTo>
                            <a:pt x="63" y="581"/>
                          </a:lnTo>
                          <a:lnTo>
                            <a:pt x="55" y="598"/>
                          </a:lnTo>
                          <a:lnTo>
                            <a:pt x="55" y="616"/>
                          </a:lnTo>
                          <a:lnTo>
                            <a:pt x="45" y="643"/>
                          </a:lnTo>
                          <a:lnTo>
                            <a:pt x="31" y="643"/>
                          </a:lnTo>
                          <a:lnTo>
                            <a:pt x="14" y="653"/>
                          </a:lnTo>
                          <a:lnTo>
                            <a:pt x="5" y="672"/>
                          </a:lnTo>
                          <a:lnTo>
                            <a:pt x="0" y="688"/>
                          </a:lnTo>
                          <a:lnTo>
                            <a:pt x="0" y="708"/>
                          </a:lnTo>
                          <a:lnTo>
                            <a:pt x="31" y="745"/>
                          </a:lnTo>
                          <a:lnTo>
                            <a:pt x="39" y="761"/>
                          </a:lnTo>
                          <a:lnTo>
                            <a:pt x="55" y="771"/>
                          </a:lnTo>
                          <a:lnTo>
                            <a:pt x="63" y="790"/>
                          </a:lnTo>
                          <a:lnTo>
                            <a:pt x="80" y="816"/>
                          </a:lnTo>
                          <a:lnTo>
                            <a:pt x="73" y="835"/>
                          </a:lnTo>
                          <a:lnTo>
                            <a:pt x="88" y="843"/>
                          </a:lnTo>
                          <a:lnTo>
                            <a:pt x="104" y="843"/>
                          </a:lnTo>
                          <a:lnTo>
                            <a:pt x="120" y="843"/>
                          </a:lnTo>
                          <a:lnTo>
                            <a:pt x="137" y="854"/>
                          </a:lnTo>
                          <a:lnTo>
                            <a:pt x="153" y="862"/>
                          </a:lnTo>
                          <a:lnTo>
                            <a:pt x="170" y="872"/>
                          </a:lnTo>
                          <a:lnTo>
                            <a:pt x="203" y="872"/>
                          </a:lnTo>
                          <a:lnTo>
                            <a:pt x="219" y="862"/>
                          </a:lnTo>
                          <a:lnTo>
                            <a:pt x="269" y="835"/>
                          </a:lnTo>
                          <a:lnTo>
                            <a:pt x="285" y="843"/>
                          </a:lnTo>
                          <a:lnTo>
                            <a:pt x="277" y="862"/>
                          </a:lnTo>
                          <a:lnTo>
                            <a:pt x="277" y="881"/>
                          </a:lnTo>
                          <a:lnTo>
                            <a:pt x="285" y="898"/>
                          </a:lnTo>
                          <a:lnTo>
                            <a:pt x="285" y="935"/>
                          </a:lnTo>
                          <a:lnTo>
                            <a:pt x="335" y="935"/>
                          </a:lnTo>
                          <a:lnTo>
                            <a:pt x="350" y="926"/>
                          </a:lnTo>
                          <a:lnTo>
                            <a:pt x="399" y="926"/>
                          </a:lnTo>
                          <a:lnTo>
                            <a:pt x="417" y="935"/>
                          </a:lnTo>
                          <a:lnTo>
                            <a:pt x="447" y="935"/>
                          </a:lnTo>
                          <a:lnTo>
                            <a:pt x="465" y="915"/>
                          </a:lnTo>
                          <a:lnTo>
                            <a:pt x="489" y="907"/>
                          </a:lnTo>
                          <a:lnTo>
                            <a:pt x="507" y="907"/>
                          </a:lnTo>
                          <a:lnTo>
                            <a:pt x="522" y="898"/>
                          </a:lnTo>
                          <a:lnTo>
                            <a:pt x="530" y="881"/>
                          </a:lnTo>
                          <a:lnTo>
                            <a:pt x="547" y="890"/>
                          </a:lnTo>
                          <a:lnTo>
                            <a:pt x="578" y="872"/>
                          </a:lnTo>
                          <a:lnTo>
                            <a:pt x="596" y="845"/>
                          </a:lnTo>
                          <a:lnTo>
                            <a:pt x="594" y="835"/>
                          </a:lnTo>
                          <a:lnTo>
                            <a:pt x="612" y="816"/>
                          </a:lnTo>
                          <a:lnTo>
                            <a:pt x="628" y="816"/>
                          </a:lnTo>
                          <a:lnTo>
                            <a:pt x="646" y="816"/>
                          </a:lnTo>
                          <a:lnTo>
                            <a:pt x="663" y="816"/>
                          </a:lnTo>
                          <a:lnTo>
                            <a:pt x="681" y="828"/>
                          </a:lnTo>
                          <a:lnTo>
                            <a:pt x="694" y="816"/>
                          </a:lnTo>
                          <a:lnTo>
                            <a:pt x="709" y="816"/>
                          </a:lnTo>
                          <a:lnTo>
                            <a:pt x="716" y="827"/>
                          </a:lnTo>
                          <a:lnTo>
                            <a:pt x="727" y="807"/>
                          </a:lnTo>
                          <a:lnTo>
                            <a:pt x="736" y="790"/>
                          </a:lnTo>
                          <a:lnTo>
                            <a:pt x="742" y="771"/>
                          </a:lnTo>
                          <a:lnTo>
                            <a:pt x="760" y="779"/>
                          </a:lnTo>
                          <a:lnTo>
                            <a:pt x="775" y="779"/>
                          </a:lnTo>
                          <a:lnTo>
                            <a:pt x="793" y="771"/>
                          </a:lnTo>
                          <a:lnTo>
                            <a:pt x="800" y="753"/>
                          </a:lnTo>
                          <a:lnTo>
                            <a:pt x="808" y="734"/>
                          </a:lnTo>
                          <a:lnTo>
                            <a:pt x="825" y="726"/>
                          </a:lnTo>
                          <a:lnTo>
                            <a:pt x="841" y="734"/>
                          </a:lnTo>
                          <a:lnTo>
                            <a:pt x="858" y="717"/>
                          </a:lnTo>
                          <a:lnTo>
                            <a:pt x="872" y="726"/>
                          </a:lnTo>
                          <a:lnTo>
                            <a:pt x="890" y="726"/>
                          </a:lnTo>
                          <a:lnTo>
                            <a:pt x="905" y="734"/>
                          </a:lnTo>
                          <a:lnTo>
                            <a:pt x="923" y="745"/>
                          </a:lnTo>
                          <a:lnTo>
                            <a:pt x="938" y="753"/>
                          </a:lnTo>
                          <a:lnTo>
                            <a:pt x="956" y="753"/>
                          </a:lnTo>
                          <a:lnTo>
                            <a:pt x="973" y="753"/>
                          </a:lnTo>
                          <a:lnTo>
                            <a:pt x="987" y="761"/>
                          </a:lnTo>
                          <a:lnTo>
                            <a:pt x="1086" y="761"/>
                          </a:lnTo>
                          <a:lnTo>
                            <a:pt x="1111" y="753"/>
                          </a:lnTo>
                          <a:lnTo>
                            <a:pt x="1135" y="753"/>
                          </a:lnTo>
                          <a:lnTo>
                            <a:pt x="1159" y="761"/>
                          </a:lnTo>
                          <a:lnTo>
                            <a:pt x="1176" y="761"/>
                          </a:lnTo>
                          <a:lnTo>
                            <a:pt x="1202" y="761"/>
                          </a:lnTo>
                          <a:lnTo>
                            <a:pt x="1226" y="753"/>
                          </a:lnTo>
                          <a:lnTo>
                            <a:pt x="1243" y="753"/>
                          </a:lnTo>
                          <a:lnTo>
                            <a:pt x="1250" y="745"/>
                          </a:lnTo>
                          <a:lnTo>
                            <a:pt x="1250" y="726"/>
                          </a:lnTo>
                          <a:lnTo>
                            <a:pt x="1278" y="672"/>
                          </a:lnTo>
                          <a:lnTo>
                            <a:pt x="1284" y="663"/>
                          </a:lnTo>
                          <a:lnTo>
                            <a:pt x="1258" y="625"/>
                          </a:lnTo>
                          <a:lnTo>
                            <a:pt x="1258" y="607"/>
                          </a:lnTo>
                          <a:lnTo>
                            <a:pt x="1406" y="300"/>
                          </a:lnTo>
                          <a:lnTo>
                            <a:pt x="1406" y="282"/>
                          </a:lnTo>
                          <a:lnTo>
                            <a:pt x="1382" y="290"/>
                          </a:lnTo>
                          <a:lnTo>
                            <a:pt x="1357" y="290"/>
                          </a:lnTo>
                          <a:lnTo>
                            <a:pt x="1341" y="282"/>
                          </a:lnTo>
                          <a:lnTo>
                            <a:pt x="1333" y="262"/>
                          </a:lnTo>
                          <a:lnTo>
                            <a:pt x="1325" y="253"/>
                          </a:lnTo>
                          <a:lnTo>
                            <a:pt x="1308" y="253"/>
                          </a:lnTo>
                          <a:lnTo>
                            <a:pt x="1291" y="253"/>
                          </a:lnTo>
                          <a:lnTo>
                            <a:pt x="1276" y="253"/>
                          </a:lnTo>
                          <a:lnTo>
                            <a:pt x="1250" y="245"/>
                          </a:lnTo>
                          <a:lnTo>
                            <a:pt x="1233" y="235"/>
                          </a:lnTo>
                          <a:lnTo>
                            <a:pt x="1233" y="219"/>
                          </a:lnTo>
                          <a:lnTo>
                            <a:pt x="1217" y="198"/>
                          </a:lnTo>
                          <a:lnTo>
                            <a:pt x="1211" y="182"/>
                          </a:lnTo>
                          <a:lnTo>
                            <a:pt x="1202" y="163"/>
                          </a:lnTo>
                          <a:lnTo>
                            <a:pt x="1193" y="144"/>
                          </a:lnTo>
                          <a:lnTo>
                            <a:pt x="1193" y="134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/>
                    </a:p>
                  </p:txBody>
                </p:sp>
                <p:sp>
                  <p:nvSpPr>
                    <p:cNvPr id="102" name="Freeform 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2" y="2053"/>
                      <a:ext cx="704" cy="335"/>
                    </a:xfrm>
                    <a:custGeom>
                      <a:avLst/>
                      <a:gdLst>
                        <a:gd name="T0" fmla="*/ 0 w 447"/>
                        <a:gd name="T1" fmla="*/ 89 h 230"/>
                        <a:gd name="T2" fmla="*/ 491 w 447"/>
                        <a:gd name="T3" fmla="*/ 766 h 230"/>
                        <a:gd name="T4" fmla="*/ 997 w 447"/>
                        <a:gd name="T5" fmla="*/ 887 h 230"/>
                        <a:gd name="T6" fmla="*/ 1251 w 447"/>
                        <a:gd name="T7" fmla="*/ 995 h 230"/>
                        <a:gd name="T8" fmla="*/ 2087 w 447"/>
                        <a:gd name="T9" fmla="*/ 995 h 230"/>
                        <a:gd name="T10" fmla="*/ 3336 w 447"/>
                        <a:gd name="T11" fmla="*/ 1279 h 230"/>
                        <a:gd name="T12" fmla="*/ 4164 w 447"/>
                        <a:gd name="T13" fmla="*/ 1049 h 230"/>
                        <a:gd name="T14" fmla="*/ 4333 w 447"/>
                        <a:gd name="T15" fmla="*/ 887 h 230"/>
                        <a:gd name="T16" fmla="*/ 3411 w 447"/>
                        <a:gd name="T17" fmla="*/ 603 h 230"/>
                        <a:gd name="T18" fmla="*/ 832 w 447"/>
                        <a:gd name="T19" fmla="*/ 154 h 230"/>
                        <a:gd name="T20" fmla="*/ 0 w 447"/>
                        <a:gd name="T21" fmla="*/ 89 h 23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47"/>
                        <a:gd name="T34" fmla="*/ 0 h 230"/>
                        <a:gd name="T35" fmla="*/ 447 w 447"/>
                        <a:gd name="T36" fmla="*/ 230 h 23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47" h="230">
                          <a:moveTo>
                            <a:pt x="0" y="14"/>
                          </a:moveTo>
                          <a:cubicBezTo>
                            <a:pt x="44" y="81"/>
                            <a:pt x="27" y="46"/>
                            <a:pt x="51" y="117"/>
                          </a:cubicBezTo>
                          <a:cubicBezTo>
                            <a:pt x="57" y="134"/>
                            <a:pt x="88" y="125"/>
                            <a:pt x="103" y="135"/>
                          </a:cubicBezTo>
                          <a:cubicBezTo>
                            <a:pt x="112" y="141"/>
                            <a:pt x="120" y="146"/>
                            <a:pt x="129" y="152"/>
                          </a:cubicBezTo>
                          <a:cubicBezTo>
                            <a:pt x="169" y="144"/>
                            <a:pt x="186" y="125"/>
                            <a:pt x="215" y="152"/>
                          </a:cubicBezTo>
                          <a:cubicBezTo>
                            <a:pt x="239" y="230"/>
                            <a:pt x="221" y="204"/>
                            <a:pt x="344" y="195"/>
                          </a:cubicBezTo>
                          <a:cubicBezTo>
                            <a:pt x="373" y="175"/>
                            <a:pt x="396" y="169"/>
                            <a:pt x="430" y="160"/>
                          </a:cubicBezTo>
                          <a:cubicBezTo>
                            <a:pt x="436" y="152"/>
                            <a:pt x="447" y="145"/>
                            <a:pt x="447" y="135"/>
                          </a:cubicBezTo>
                          <a:cubicBezTo>
                            <a:pt x="447" y="116"/>
                            <a:pt x="368" y="97"/>
                            <a:pt x="352" y="92"/>
                          </a:cubicBezTo>
                          <a:cubicBezTo>
                            <a:pt x="265" y="62"/>
                            <a:pt x="177" y="38"/>
                            <a:pt x="86" y="23"/>
                          </a:cubicBezTo>
                          <a:cubicBezTo>
                            <a:pt x="72" y="21"/>
                            <a:pt x="14" y="0"/>
                            <a:pt x="0" y="14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/>
                    </a:p>
                  </p:txBody>
                </p:sp>
              </p:grpSp>
              <p:sp>
                <p:nvSpPr>
                  <p:cNvPr id="91" name="Freeform 55"/>
                  <p:cNvSpPr>
                    <a:spLocks noChangeAspect="1"/>
                  </p:cNvSpPr>
                  <p:nvPr/>
                </p:nvSpPr>
                <p:spPr bwMode="auto">
                  <a:xfrm>
                    <a:off x="3515" y="2259"/>
                    <a:ext cx="130" cy="39"/>
                  </a:xfrm>
                  <a:custGeom>
                    <a:avLst/>
                    <a:gdLst>
                      <a:gd name="T0" fmla="*/ 0 w 111"/>
                      <a:gd name="T1" fmla="*/ 0 h 32"/>
                      <a:gd name="T2" fmla="*/ 0 w 111"/>
                      <a:gd name="T3" fmla="*/ 1 h 32"/>
                      <a:gd name="T4" fmla="*/ 1 w 111"/>
                      <a:gd name="T5" fmla="*/ 1 h 32"/>
                      <a:gd name="T6" fmla="*/ 2 w 111"/>
                      <a:gd name="T7" fmla="*/ 2 h 32"/>
                      <a:gd name="T8" fmla="*/ 9 w 111"/>
                      <a:gd name="T9" fmla="*/ 2 h 32"/>
                      <a:gd name="T10" fmla="*/ 13 w 111"/>
                      <a:gd name="T11" fmla="*/ 9 h 32"/>
                      <a:gd name="T12" fmla="*/ 21 w 111"/>
                      <a:gd name="T13" fmla="*/ 11 h 32"/>
                      <a:gd name="T14" fmla="*/ 25 w 111"/>
                      <a:gd name="T15" fmla="*/ 16 h 32"/>
                      <a:gd name="T16" fmla="*/ 34 w 111"/>
                      <a:gd name="T17" fmla="*/ 16 h 32"/>
                      <a:gd name="T18" fmla="*/ 37 w 111"/>
                      <a:gd name="T19" fmla="*/ 22 h 32"/>
                      <a:gd name="T20" fmla="*/ 43 w 111"/>
                      <a:gd name="T21" fmla="*/ 22 h 32"/>
                      <a:gd name="T22" fmla="*/ 48 w 111"/>
                      <a:gd name="T23" fmla="*/ 24 h 32"/>
                      <a:gd name="T24" fmla="*/ 56 w 111"/>
                      <a:gd name="T25" fmla="*/ 27 h 32"/>
                      <a:gd name="T26" fmla="*/ 63 w 111"/>
                      <a:gd name="T27" fmla="*/ 29 h 32"/>
                      <a:gd name="T28" fmla="*/ 69 w 111"/>
                      <a:gd name="T29" fmla="*/ 29 h 32"/>
                      <a:gd name="T30" fmla="*/ 75 w 111"/>
                      <a:gd name="T31" fmla="*/ 29 h 32"/>
                      <a:gd name="T32" fmla="*/ 78 w 111"/>
                      <a:gd name="T33" fmla="*/ 29 h 32"/>
                      <a:gd name="T34" fmla="*/ 81 w 111"/>
                      <a:gd name="T35" fmla="*/ 29 h 32"/>
                      <a:gd name="T36" fmla="*/ 85 w 111"/>
                      <a:gd name="T37" fmla="*/ 29 h 32"/>
                      <a:gd name="T38" fmla="*/ 88 w 111"/>
                      <a:gd name="T39" fmla="*/ 29 h 32"/>
                      <a:gd name="T40" fmla="*/ 91 w 111"/>
                      <a:gd name="T41" fmla="*/ 29 h 32"/>
                      <a:gd name="T42" fmla="*/ 97 w 111"/>
                      <a:gd name="T43" fmla="*/ 27 h 32"/>
                      <a:gd name="T44" fmla="*/ 102 w 111"/>
                      <a:gd name="T45" fmla="*/ 27 h 32"/>
                      <a:gd name="T46" fmla="*/ 105 w 111"/>
                      <a:gd name="T47" fmla="*/ 24 h 32"/>
                      <a:gd name="T48" fmla="*/ 107 w 111"/>
                      <a:gd name="T49" fmla="*/ 24 h 32"/>
                      <a:gd name="T50" fmla="*/ 111 w 111"/>
                      <a:gd name="T51" fmla="*/ 22 h 32"/>
                      <a:gd name="T52" fmla="*/ 114 w 111"/>
                      <a:gd name="T53" fmla="*/ 22 h 32"/>
                      <a:gd name="T54" fmla="*/ 119 w 111"/>
                      <a:gd name="T55" fmla="*/ 22 h 32"/>
                      <a:gd name="T56" fmla="*/ 121 w 111"/>
                      <a:gd name="T57" fmla="*/ 22 h 32"/>
                      <a:gd name="T58" fmla="*/ 123 w 111"/>
                      <a:gd name="T59" fmla="*/ 22 h 32"/>
                      <a:gd name="T60" fmla="*/ 125 w 111"/>
                      <a:gd name="T61" fmla="*/ 22 h 32"/>
                      <a:gd name="T62" fmla="*/ 130 w 111"/>
                      <a:gd name="T63" fmla="*/ 20 h 32"/>
                      <a:gd name="T64" fmla="*/ 134 w 111"/>
                      <a:gd name="T65" fmla="*/ 22 h 32"/>
                      <a:gd name="T66" fmla="*/ 143 w 111"/>
                      <a:gd name="T67" fmla="*/ 22 h 32"/>
                      <a:gd name="T68" fmla="*/ 151 w 111"/>
                      <a:gd name="T69" fmla="*/ 27 h 32"/>
                      <a:gd name="T70" fmla="*/ 160 w 111"/>
                      <a:gd name="T71" fmla="*/ 29 h 32"/>
                      <a:gd name="T72" fmla="*/ 167 w 111"/>
                      <a:gd name="T73" fmla="*/ 39 h 32"/>
                      <a:gd name="T74" fmla="*/ 178 w 111"/>
                      <a:gd name="T75" fmla="*/ 43 h 32"/>
                      <a:gd name="T76" fmla="*/ 187 w 111"/>
                      <a:gd name="T77" fmla="*/ 49 h 32"/>
                      <a:gd name="T78" fmla="*/ 196 w 111"/>
                      <a:gd name="T79" fmla="*/ 52 h 32"/>
                      <a:gd name="T80" fmla="*/ 203 w 111"/>
                      <a:gd name="T81" fmla="*/ 61 h 32"/>
                      <a:gd name="T82" fmla="*/ 210 w 111"/>
                      <a:gd name="T83" fmla="*/ 63 h 32"/>
                      <a:gd name="T84" fmla="*/ 218 w 111"/>
                      <a:gd name="T85" fmla="*/ 71 h 32"/>
                      <a:gd name="T86" fmla="*/ 227 w 111"/>
                      <a:gd name="T87" fmla="*/ 73 h 32"/>
                      <a:gd name="T88" fmla="*/ 232 w 111"/>
                      <a:gd name="T89" fmla="*/ 77 h 32"/>
                      <a:gd name="T90" fmla="*/ 234 w 111"/>
                      <a:gd name="T91" fmla="*/ 83 h 32"/>
                      <a:gd name="T92" fmla="*/ 238 w 111"/>
                      <a:gd name="T93" fmla="*/ 83 h 32"/>
                      <a:gd name="T94" fmla="*/ 242 w 111"/>
                      <a:gd name="T95" fmla="*/ 83 h 3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11"/>
                      <a:gd name="T145" fmla="*/ 0 h 32"/>
                      <a:gd name="T146" fmla="*/ 111 w 111"/>
                      <a:gd name="T147" fmla="*/ 32 h 32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11" h="3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2" y="2"/>
                        </a:lnTo>
                        <a:lnTo>
                          <a:pt x="4" y="2"/>
                        </a:lnTo>
                        <a:lnTo>
                          <a:pt x="6" y="3"/>
                        </a:lnTo>
                        <a:lnTo>
                          <a:pt x="9" y="4"/>
                        </a:lnTo>
                        <a:lnTo>
                          <a:pt x="11" y="6"/>
                        </a:lnTo>
                        <a:lnTo>
                          <a:pt x="15" y="6"/>
                        </a:lnTo>
                        <a:lnTo>
                          <a:pt x="17" y="8"/>
                        </a:lnTo>
                        <a:lnTo>
                          <a:pt x="20" y="8"/>
                        </a:lnTo>
                        <a:lnTo>
                          <a:pt x="22" y="9"/>
                        </a:lnTo>
                        <a:lnTo>
                          <a:pt x="26" y="10"/>
                        </a:lnTo>
                        <a:lnTo>
                          <a:pt x="28" y="11"/>
                        </a:lnTo>
                        <a:lnTo>
                          <a:pt x="32" y="11"/>
                        </a:lnTo>
                        <a:lnTo>
                          <a:pt x="34" y="11"/>
                        </a:lnTo>
                        <a:lnTo>
                          <a:pt x="36" y="11"/>
                        </a:lnTo>
                        <a:lnTo>
                          <a:pt x="37" y="11"/>
                        </a:lnTo>
                        <a:lnTo>
                          <a:pt x="38" y="11"/>
                        </a:lnTo>
                        <a:lnTo>
                          <a:pt x="40" y="11"/>
                        </a:lnTo>
                        <a:lnTo>
                          <a:pt x="42" y="11"/>
                        </a:lnTo>
                        <a:lnTo>
                          <a:pt x="44" y="10"/>
                        </a:lnTo>
                        <a:lnTo>
                          <a:pt x="46" y="10"/>
                        </a:lnTo>
                        <a:lnTo>
                          <a:pt x="48" y="9"/>
                        </a:lnTo>
                        <a:lnTo>
                          <a:pt x="49" y="9"/>
                        </a:lnTo>
                        <a:lnTo>
                          <a:pt x="50" y="8"/>
                        </a:lnTo>
                        <a:lnTo>
                          <a:pt x="52" y="8"/>
                        </a:lnTo>
                        <a:lnTo>
                          <a:pt x="54" y="8"/>
                        </a:lnTo>
                        <a:lnTo>
                          <a:pt x="55" y="8"/>
                        </a:lnTo>
                        <a:lnTo>
                          <a:pt x="56" y="8"/>
                        </a:lnTo>
                        <a:lnTo>
                          <a:pt x="57" y="8"/>
                        </a:lnTo>
                        <a:lnTo>
                          <a:pt x="59" y="7"/>
                        </a:lnTo>
                        <a:lnTo>
                          <a:pt x="61" y="8"/>
                        </a:lnTo>
                        <a:lnTo>
                          <a:pt x="65" y="8"/>
                        </a:lnTo>
                        <a:lnTo>
                          <a:pt x="68" y="10"/>
                        </a:lnTo>
                        <a:lnTo>
                          <a:pt x="73" y="11"/>
                        </a:lnTo>
                        <a:lnTo>
                          <a:pt x="76" y="14"/>
                        </a:lnTo>
                        <a:lnTo>
                          <a:pt x="81" y="16"/>
                        </a:lnTo>
                        <a:lnTo>
                          <a:pt x="85" y="18"/>
                        </a:lnTo>
                        <a:lnTo>
                          <a:pt x="89" y="20"/>
                        </a:lnTo>
                        <a:lnTo>
                          <a:pt x="92" y="23"/>
                        </a:lnTo>
                        <a:lnTo>
                          <a:pt x="96" y="24"/>
                        </a:lnTo>
                        <a:lnTo>
                          <a:pt x="99" y="26"/>
                        </a:lnTo>
                        <a:lnTo>
                          <a:pt x="103" y="27"/>
                        </a:lnTo>
                        <a:lnTo>
                          <a:pt x="105" y="29"/>
                        </a:lnTo>
                        <a:lnTo>
                          <a:pt x="107" y="31"/>
                        </a:lnTo>
                        <a:lnTo>
                          <a:pt x="108" y="31"/>
                        </a:lnTo>
                        <a:lnTo>
                          <a:pt x="110" y="31"/>
                        </a:lnTo>
                      </a:path>
                    </a:pathLst>
                  </a:custGeom>
                  <a:grpFill/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92" name="Freeform 56"/>
                  <p:cNvSpPr>
                    <a:spLocks noChangeAspect="1"/>
                  </p:cNvSpPr>
                  <p:nvPr/>
                </p:nvSpPr>
                <p:spPr bwMode="auto">
                  <a:xfrm>
                    <a:off x="2695" y="2112"/>
                    <a:ext cx="849" cy="862"/>
                  </a:xfrm>
                  <a:custGeom>
                    <a:avLst/>
                    <a:gdLst>
                      <a:gd name="T0" fmla="*/ 977 w 721"/>
                      <a:gd name="T1" fmla="*/ 1904 h 685"/>
                      <a:gd name="T2" fmla="*/ 1032 w 721"/>
                      <a:gd name="T3" fmla="*/ 1783 h 685"/>
                      <a:gd name="T4" fmla="*/ 1093 w 721"/>
                      <a:gd name="T5" fmla="*/ 1612 h 685"/>
                      <a:gd name="T6" fmla="*/ 977 w 721"/>
                      <a:gd name="T7" fmla="*/ 1550 h 685"/>
                      <a:gd name="T8" fmla="*/ 830 w 721"/>
                      <a:gd name="T9" fmla="*/ 1525 h 685"/>
                      <a:gd name="T10" fmla="*/ 724 w 721"/>
                      <a:gd name="T11" fmla="*/ 1411 h 685"/>
                      <a:gd name="T12" fmla="*/ 588 w 721"/>
                      <a:gd name="T13" fmla="*/ 1294 h 685"/>
                      <a:gd name="T14" fmla="*/ 477 w 721"/>
                      <a:gd name="T15" fmla="*/ 1328 h 685"/>
                      <a:gd name="T16" fmla="*/ 369 w 721"/>
                      <a:gd name="T17" fmla="*/ 1209 h 685"/>
                      <a:gd name="T18" fmla="*/ 240 w 721"/>
                      <a:gd name="T19" fmla="*/ 1270 h 685"/>
                      <a:gd name="T20" fmla="*/ 107 w 721"/>
                      <a:gd name="T21" fmla="*/ 1411 h 685"/>
                      <a:gd name="T22" fmla="*/ 34 w 721"/>
                      <a:gd name="T23" fmla="*/ 1380 h 685"/>
                      <a:gd name="T24" fmla="*/ 75 w 721"/>
                      <a:gd name="T25" fmla="*/ 1328 h 685"/>
                      <a:gd name="T26" fmla="*/ 55 w 721"/>
                      <a:gd name="T27" fmla="*/ 1175 h 685"/>
                      <a:gd name="T28" fmla="*/ 15 w 721"/>
                      <a:gd name="T29" fmla="*/ 1036 h 685"/>
                      <a:gd name="T30" fmla="*/ 55 w 721"/>
                      <a:gd name="T31" fmla="*/ 893 h 685"/>
                      <a:gd name="T32" fmla="*/ 39 w 721"/>
                      <a:gd name="T33" fmla="*/ 747 h 685"/>
                      <a:gd name="T34" fmla="*/ 75 w 721"/>
                      <a:gd name="T35" fmla="*/ 608 h 685"/>
                      <a:gd name="T36" fmla="*/ 0 w 721"/>
                      <a:gd name="T37" fmla="*/ 550 h 685"/>
                      <a:gd name="T38" fmla="*/ 75 w 721"/>
                      <a:gd name="T39" fmla="*/ 400 h 685"/>
                      <a:gd name="T40" fmla="*/ 150 w 721"/>
                      <a:gd name="T41" fmla="*/ 370 h 685"/>
                      <a:gd name="T42" fmla="*/ 257 w 721"/>
                      <a:gd name="T43" fmla="*/ 464 h 685"/>
                      <a:gd name="T44" fmla="*/ 369 w 721"/>
                      <a:gd name="T45" fmla="*/ 370 h 685"/>
                      <a:gd name="T46" fmla="*/ 477 w 721"/>
                      <a:gd name="T47" fmla="*/ 321 h 685"/>
                      <a:gd name="T48" fmla="*/ 477 w 721"/>
                      <a:gd name="T49" fmla="*/ 145 h 685"/>
                      <a:gd name="T50" fmla="*/ 588 w 721"/>
                      <a:gd name="T51" fmla="*/ 145 h 685"/>
                      <a:gd name="T52" fmla="*/ 697 w 721"/>
                      <a:gd name="T53" fmla="*/ 172 h 685"/>
                      <a:gd name="T54" fmla="*/ 830 w 721"/>
                      <a:gd name="T55" fmla="*/ 87 h 685"/>
                      <a:gd name="T56" fmla="*/ 930 w 721"/>
                      <a:gd name="T57" fmla="*/ 0 h 685"/>
                      <a:gd name="T58" fmla="*/ 977 w 721"/>
                      <a:gd name="T59" fmla="*/ 57 h 685"/>
                      <a:gd name="T60" fmla="*/ 1032 w 721"/>
                      <a:gd name="T61" fmla="*/ 203 h 685"/>
                      <a:gd name="T62" fmla="*/ 1169 w 721"/>
                      <a:gd name="T63" fmla="*/ 117 h 685"/>
                      <a:gd name="T64" fmla="*/ 1298 w 721"/>
                      <a:gd name="T65" fmla="*/ 0 h 685"/>
                      <a:gd name="T66" fmla="*/ 1406 w 721"/>
                      <a:gd name="T67" fmla="*/ 57 h 685"/>
                      <a:gd name="T68" fmla="*/ 1481 w 721"/>
                      <a:gd name="T69" fmla="*/ 172 h 685"/>
                      <a:gd name="T70" fmla="*/ 1553 w 721"/>
                      <a:gd name="T71" fmla="*/ 321 h 685"/>
                      <a:gd name="T72" fmla="*/ 1517 w 721"/>
                      <a:gd name="T73" fmla="*/ 486 h 685"/>
                      <a:gd name="T74" fmla="*/ 1505 w 721"/>
                      <a:gd name="T75" fmla="*/ 608 h 685"/>
                      <a:gd name="T76" fmla="*/ 1610 w 721"/>
                      <a:gd name="T77" fmla="*/ 662 h 685"/>
                      <a:gd name="T78" fmla="*/ 1610 w 721"/>
                      <a:gd name="T79" fmla="*/ 722 h 685"/>
                      <a:gd name="T80" fmla="*/ 1517 w 721"/>
                      <a:gd name="T81" fmla="*/ 834 h 685"/>
                      <a:gd name="T82" fmla="*/ 1442 w 721"/>
                      <a:gd name="T83" fmla="*/ 950 h 685"/>
                      <a:gd name="T84" fmla="*/ 1365 w 721"/>
                      <a:gd name="T85" fmla="*/ 950 h 685"/>
                      <a:gd name="T86" fmla="*/ 1318 w 721"/>
                      <a:gd name="T87" fmla="*/ 1096 h 685"/>
                      <a:gd name="T88" fmla="*/ 1296 w 721"/>
                      <a:gd name="T89" fmla="*/ 1294 h 685"/>
                      <a:gd name="T90" fmla="*/ 1278 w 721"/>
                      <a:gd name="T91" fmla="*/ 1495 h 685"/>
                      <a:gd name="T92" fmla="*/ 1278 w 721"/>
                      <a:gd name="T93" fmla="*/ 1671 h 685"/>
                      <a:gd name="T94" fmla="*/ 1239 w 721"/>
                      <a:gd name="T95" fmla="*/ 1812 h 685"/>
                      <a:gd name="T96" fmla="*/ 1221 w 721"/>
                      <a:gd name="T97" fmla="*/ 1987 h 685"/>
                      <a:gd name="T98" fmla="*/ 1147 w 721"/>
                      <a:gd name="T99" fmla="*/ 2134 h 685"/>
                      <a:gd name="T100" fmla="*/ 1093 w 721"/>
                      <a:gd name="T101" fmla="*/ 2103 h 685"/>
                      <a:gd name="T102" fmla="*/ 1032 w 721"/>
                      <a:gd name="T103" fmla="*/ 2012 h 685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721"/>
                      <a:gd name="T157" fmla="*/ 0 h 685"/>
                      <a:gd name="T158" fmla="*/ 721 w 721"/>
                      <a:gd name="T159" fmla="*/ 685 h 685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721" h="685">
                        <a:moveTo>
                          <a:pt x="456" y="638"/>
                        </a:moveTo>
                        <a:lnTo>
                          <a:pt x="449" y="620"/>
                        </a:lnTo>
                        <a:lnTo>
                          <a:pt x="432" y="603"/>
                        </a:lnTo>
                        <a:lnTo>
                          <a:pt x="432" y="584"/>
                        </a:lnTo>
                        <a:lnTo>
                          <a:pt x="440" y="565"/>
                        </a:lnTo>
                        <a:lnTo>
                          <a:pt x="456" y="565"/>
                        </a:lnTo>
                        <a:lnTo>
                          <a:pt x="474" y="546"/>
                        </a:lnTo>
                        <a:lnTo>
                          <a:pt x="489" y="529"/>
                        </a:lnTo>
                        <a:lnTo>
                          <a:pt x="482" y="511"/>
                        </a:lnTo>
                        <a:lnTo>
                          <a:pt x="466" y="501"/>
                        </a:lnTo>
                        <a:lnTo>
                          <a:pt x="440" y="511"/>
                        </a:lnTo>
                        <a:lnTo>
                          <a:pt x="432" y="491"/>
                        </a:lnTo>
                        <a:lnTo>
                          <a:pt x="408" y="501"/>
                        </a:lnTo>
                        <a:lnTo>
                          <a:pt x="391" y="491"/>
                        </a:lnTo>
                        <a:lnTo>
                          <a:pt x="367" y="483"/>
                        </a:lnTo>
                        <a:lnTo>
                          <a:pt x="360" y="464"/>
                        </a:lnTo>
                        <a:lnTo>
                          <a:pt x="336" y="456"/>
                        </a:lnTo>
                        <a:lnTo>
                          <a:pt x="319" y="447"/>
                        </a:lnTo>
                        <a:lnTo>
                          <a:pt x="302" y="447"/>
                        </a:lnTo>
                        <a:lnTo>
                          <a:pt x="276" y="428"/>
                        </a:lnTo>
                        <a:lnTo>
                          <a:pt x="260" y="410"/>
                        </a:lnTo>
                        <a:lnTo>
                          <a:pt x="243" y="410"/>
                        </a:lnTo>
                        <a:lnTo>
                          <a:pt x="229" y="420"/>
                        </a:lnTo>
                        <a:lnTo>
                          <a:pt x="211" y="420"/>
                        </a:lnTo>
                        <a:lnTo>
                          <a:pt x="180" y="410"/>
                        </a:lnTo>
                        <a:lnTo>
                          <a:pt x="180" y="392"/>
                        </a:lnTo>
                        <a:lnTo>
                          <a:pt x="163" y="383"/>
                        </a:lnTo>
                        <a:lnTo>
                          <a:pt x="138" y="383"/>
                        </a:lnTo>
                        <a:lnTo>
                          <a:pt x="121" y="392"/>
                        </a:lnTo>
                        <a:lnTo>
                          <a:pt x="106" y="402"/>
                        </a:lnTo>
                        <a:lnTo>
                          <a:pt x="88" y="420"/>
                        </a:lnTo>
                        <a:lnTo>
                          <a:pt x="72" y="428"/>
                        </a:lnTo>
                        <a:lnTo>
                          <a:pt x="47" y="447"/>
                        </a:lnTo>
                        <a:lnTo>
                          <a:pt x="40" y="447"/>
                        </a:lnTo>
                        <a:lnTo>
                          <a:pt x="24" y="456"/>
                        </a:lnTo>
                        <a:lnTo>
                          <a:pt x="15" y="438"/>
                        </a:lnTo>
                        <a:lnTo>
                          <a:pt x="15" y="428"/>
                        </a:lnTo>
                        <a:lnTo>
                          <a:pt x="17" y="428"/>
                        </a:lnTo>
                        <a:lnTo>
                          <a:pt x="33" y="420"/>
                        </a:lnTo>
                        <a:lnTo>
                          <a:pt x="40" y="402"/>
                        </a:lnTo>
                        <a:lnTo>
                          <a:pt x="40" y="383"/>
                        </a:lnTo>
                        <a:lnTo>
                          <a:pt x="25" y="373"/>
                        </a:lnTo>
                        <a:lnTo>
                          <a:pt x="7" y="365"/>
                        </a:lnTo>
                        <a:lnTo>
                          <a:pt x="7" y="347"/>
                        </a:lnTo>
                        <a:lnTo>
                          <a:pt x="7" y="328"/>
                        </a:lnTo>
                        <a:lnTo>
                          <a:pt x="25" y="318"/>
                        </a:lnTo>
                        <a:lnTo>
                          <a:pt x="25" y="301"/>
                        </a:lnTo>
                        <a:lnTo>
                          <a:pt x="25" y="283"/>
                        </a:lnTo>
                        <a:lnTo>
                          <a:pt x="17" y="263"/>
                        </a:lnTo>
                        <a:lnTo>
                          <a:pt x="0" y="255"/>
                        </a:lnTo>
                        <a:lnTo>
                          <a:pt x="17" y="237"/>
                        </a:lnTo>
                        <a:lnTo>
                          <a:pt x="7" y="219"/>
                        </a:lnTo>
                        <a:lnTo>
                          <a:pt x="25" y="210"/>
                        </a:lnTo>
                        <a:lnTo>
                          <a:pt x="33" y="192"/>
                        </a:lnTo>
                        <a:lnTo>
                          <a:pt x="17" y="192"/>
                        </a:lnTo>
                        <a:lnTo>
                          <a:pt x="0" y="192"/>
                        </a:lnTo>
                        <a:lnTo>
                          <a:pt x="0" y="174"/>
                        </a:lnTo>
                        <a:lnTo>
                          <a:pt x="7" y="154"/>
                        </a:lnTo>
                        <a:lnTo>
                          <a:pt x="17" y="138"/>
                        </a:lnTo>
                        <a:lnTo>
                          <a:pt x="33" y="127"/>
                        </a:lnTo>
                        <a:lnTo>
                          <a:pt x="40" y="111"/>
                        </a:lnTo>
                        <a:lnTo>
                          <a:pt x="47" y="111"/>
                        </a:lnTo>
                        <a:lnTo>
                          <a:pt x="66" y="118"/>
                        </a:lnTo>
                        <a:lnTo>
                          <a:pt x="80" y="129"/>
                        </a:lnTo>
                        <a:lnTo>
                          <a:pt x="96" y="138"/>
                        </a:lnTo>
                        <a:lnTo>
                          <a:pt x="113" y="147"/>
                        </a:lnTo>
                        <a:lnTo>
                          <a:pt x="131" y="147"/>
                        </a:lnTo>
                        <a:lnTo>
                          <a:pt x="146" y="138"/>
                        </a:lnTo>
                        <a:lnTo>
                          <a:pt x="163" y="118"/>
                        </a:lnTo>
                        <a:lnTo>
                          <a:pt x="180" y="118"/>
                        </a:lnTo>
                        <a:lnTo>
                          <a:pt x="204" y="118"/>
                        </a:lnTo>
                        <a:lnTo>
                          <a:pt x="211" y="102"/>
                        </a:lnTo>
                        <a:lnTo>
                          <a:pt x="211" y="82"/>
                        </a:lnTo>
                        <a:lnTo>
                          <a:pt x="204" y="64"/>
                        </a:lnTo>
                        <a:lnTo>
                          <a:pt x="211" y="45"/>
                        </a:lnTo>
                        <a:lnTo>
                          <a:pt x="229" y="45"/>
                        </a:lnTo>
                        <a:lnTo>
                          <a:pt x="243" y="45"/>
                        </a:lnTo>
                        <a:lnTo>
                          <a:pt x="260" y="45"/>
                        </a:lnTo>
                        <a:lnTo>
                          <a:pt x="276" y="45"/>
                        </a:lnTo>
                        <a:lnTo>
                          <a:pt x="293" y="55"/>
                        </a:lnTo>
                        <a:lnTo>
                          <a:pt x="308" y="55"/>
                        </a:lnTo>
                        <a:lnTo>
                          <a:pt x="326" y="45"/>
                        </a:lnTo>
                        <a:lnTo>
                          <a:pt x="342" y="28"/>
                        </a:lnTo>
                        <a:lnTo>
                          <a:pt x="367" y="28"/>
                        </a:lnTo>
                        <a:lnTo>
                          <a:pt x="385" y="18"/>
                        </a:lnTo>
                        <a:lnTo>
                          <a:pt x="397" y="10"/>
                        </a:lnTo>
                        <a:lnTo>
                          <a:pt x="411" y="0"/>
                        </a:lnTo>
                        <a:lnTo>
                          <a:pt x="409" y="0"/>
                        </a:lnTo>
                        <a:lnTo>
                          <a:pt x="424" y="0"/>
                        </a:lnTo>
                        <a:lnTo>
                          <a:pt x="432" y="18"/>
                        </a:lnTo>
                        <a:lnTo>
                          <a:pt x="449" y="28"/>
                        </a:lnTo>
                        <a:lnTo>
                          <a:pt x="449" y="45"/>
                        </a:lnTo>
                        <a:lnTo>
                          <a:pt x="456" y="64"/>
                        </a:lnTo>
                        <a:lnTo>
                          <a:pt x="483" y="64"/>
                        </a:lnTo>
                        <a:lnTo>
                          <a:pt x="500" y="45"/>
                        </a:lnTo>
                        <a:lnTo>
                          <a:pt x="516" y="37"/>
                        </a:lnTo>
                        <a:lnTo>
                          <a:pt x="529" y="18"/>
                        </a:lnTo>
                        <a:lnTo>
                          <a:pt x="548" y="10"/>
                        </a:lnTo>
                        <a:lnTo>
                          <a:pt x="573" y="0"/>
                        </a:lnTo>
                        <a:lnTo>
                          <a:pt x="589" y="10"/>
                        </a:lnTo>
                        <a:lnTo>
                          <a:pt x="604" y="18"/>
                        </a:lnTo>
                        <a:lnTo>
                          <a:pt x="621" y="18"/>
                        </a:lnTo>
                        <a:lnTo>
                          <a:pt x="637" y="28"/>
                        </a:lnTo>
                        <a:lnTo>
                          <a:pt x="647" y="45"/>
                        </a:lnTo>
                        <a:lnTo>
                          <a:pt x="654" y="55"/>
                        </a:lnTo>
                        <a:lnTo>
                          <a:pt x="652" y="57"/>
                        </a:lnTo>
                        <a:lnTo>
                          <a:pt x="670" y="93"/>
                        </a:lnTo>
                        <a:lnTo>
                          <a:pt x="686" y="102"/>
                        </a:lnTo>
                        <a:lnTo>
                          <a:pt x="686" y="118"/>
                        </a:lnTo>
                        <a:lnTo>
                          <a:pt x="680" y="138"/>
                        </a:lnTo>
                        <a:lnTo>
                          <a:pt x="670" y="154"/>
                        </a:lnTo>
                        <a:lnTo>
                          <a:pt x="652" y="154"/>
                        </a:lnTo>
                        <a:lnTo>
                          <a:pt x="652" y="174"/>
                        </a:lnTo>
                        <a:lnTo>
                          <a:pt x="664" y="192"/>
                        </a:lnTo>
                        <a:lnTo>
                          <a:pt x="680" y="201"/>
                        </a:lnTo>
                        <a:lnTo>
                          <a:pt x="693" y="210"/>
                        </a:lnTo>
                        <a:lnTo>
                          <a:pt x="711" y="210"/>
                        </a:lnTo>
                        <a:lnTo>
                          <a:pt x="717" y="210"/>
                        </a:lnTo>
                        <a:lnTo>
                          <a:pt x="720" y="210"/>
                        </a:lnTo>
                        <a:lnTo>
                          <a:pt x="711" y="229"/>
                        </a:lnTo>
                        <a:lnTo>
                          <a:pt x="693" y="237"/>
                        </a:lnTo>
                        <a:lnTo>
                          <a:pt x="680" y="246"/>
                        </a:lnTo>
                        <a:lnTo>
                          <a:pt x="670" y="265"/>
                        </a:lnTo>
                        <a:lnTo>
                          <a:pt x="664" y="283"/>
                        </a:lnTo>
                        <a:lnTo>
                          <a:pt x="652" y="301"/>
                        </a:lnTo>
                        <a:lnTo>
                          <a:pt x="637" y="301"/>
                        </a:lnTo>
                        <a:lnTo>
                          <a:pt x="629" y="283"/>
                        </a:lnTo>
                        <a:lnTo>
                          <a:pt x="613" y="283"/>
                        </a:lnTo>
                        <a:lnTo>
                          <a:pt x="603" y="301"/>
                        </a:lnTo>
                        <a:lnTo>
                          <a:pt x="603" y="311"/>
                        </a:lnTo>
                        <a:lnTo>
                          <a:pt x="597" y="329"/>
                        </a:lnTo>
                        <a:lnTo>
                          <a:pt x="582" y="347"/>
                        </a:lnTo>
                        <a:lnTo>
                          <a:pt x="582" y="365"/>
                        </a:lnTo>
                        <a:lnTo>
                          <a:pt x="582" y="383"/>
                        </a:lnTo>
                        <a:lnTo>
                          <a:pt x="572" y="410"/>
                        </a:lnTo>
                        <a:lnTo>
                          <a:pt x="572" y="428"/>
                        </a:lnTo>
                        <a:lnTo>
                          <a:pt x="564" y="456"/>
                        </a:lnTo>
                        <a:lnTo>
                          <a:pt x="564" y="474"/>
                        </a:lnTo>
                        <a:lnTo>
                          <a:pt x="572" y="491"/>
                        </a:lnTo>
                        <a:lnTo>
                          <a:pt x="572" y="511"/>
                        </a:lnTo>
                        <a:lnTo>
                          <a:pt x="564" y="529"/>
                        </a:lnTo>
                        <a:lnTo>
                          <a:pt x="564" y="546"/>
                        </a:lnTo>
                        <a:lnTo>
                          <a:pt x="555" y="556"/>
                        </a:lnTo>
                        <a:lnTo>
                          <a:pt x="547" y="574"/>
                        </a:lnTo>
                        <a:lnTo>
                          <a:pt x="547" y="594"/>
                        </a:lnTo>
                        <a:lnTo>
                          <a:pt x="547" y="611"/>
                        </a:lnTo>
                        <a:lnTo>
                          <a:pt x="539" y="629"/>
                        </a:lnTo>
                        <a:lnTo>
                          <a:pt x="529" y="648"/>
                        </a:lnTo>
                        <a:lnTo>
                          <a:pt x="523" y="666"/>
                        </a:lnTo>
                        <a:lnTo>
                          <a:pt x="506" y="676"/>
                        </a:lnTo>
                        <a:lnTo>
                          <a:pt x="506" y="684"/>
                        </a:lnTo>
                        <a:lnTo>
                          <a:pt x="498" y="684"/>
                        </a:lnTo>
                        <a:lnTo>
                          <a:pt x="482" y="666"/>
                        </a:lnTo>
                        <a:lnTo>
                          <a:pt x="470" y="650"/>
                        </a:lnTo>
                        <a:lnTo>
                          <a:pt x="464" y="648"/>
                        </a:lnTo>
                        <a:lnTo>
                          <a:pt x="456" y="638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93" name="Freeform 57"/>
                  <p:cNvSpPr>
                    <a:spLocks noChangeAspect="1"/>
                  </p:cNvSpPr>
                  <p:nvPr/>
                </p:nvSpPr>
                <p:spPr bwMode="auto">
                  <a:xfrm>
                    <a:off x="3186" y="1599"/>
                    <a:ext cx="369" cy="453"/>
                  </a:xfrm>
                  <a:custGeom>
                    <a:avLst/>
                    <a:gdLst>
                      <a:gd name="T0" fmla="*/ 473 w 312"/>
                      <a:gd name="T1" fmla="*/ 746 h 360"/>
                      <a:gd name="T2" fmla="*/ 545 w 312"/>
                      <a:gd name="T3" fmla="*/ 657 h 360"/>
                      <a:gd name="T4" fmla="*/ 604 w 312"/>
                      <a:gd name="T5" fmla="*/ 600 h 360"/>
                      <a:gd name="T6" fmla="*/ 643 w 312"/>
                      <a:gd name="T7" fmla="*/ 486 h 360"/>
                      <a:gd name="T8" fmla="*/ 719 w 312"/>
                      <a:gd name="T9" fmla="*/ 429 h 360"/>
                      <a:gd name="T10" fmla="*/ 660 w 312"/>
                      <a:gd name="T11" fmla="*/ 404 h 360"/>
                      <a:gd name="T12" fmla="*/ 588 w 312"/>
                      <a:gd name="T13" fmla="*/ 342 h 360"/>
                      <a:gd name="T14" fmla="*/ 527 w 312"/>
                      <a:gd name="T15" fmla="*/ 262 h 360"/>
                      <a:gd name="T16" fmla="*/ 453 w 312"/>
                      <a:gd name="T17" fmla="*/ 167 h 360"/>
                      <a:gd name="T18" fmla="*/ 361 w 312"/>
                      <a:gd name="T19" fmla="*/ 86 h 360"/>
                      <a:gd name="T20" fmla="*/ 265 w 312"/>
                      <a:gd name="T21" fmla="*/ 25 h 360"/>
                      <a:gd name="T22" fmla="*/ 189 w 312"/>
                      <a:gd name="T23" fmla="*/ 0 h 360"/>
                      <a:gd name="T24" fmla="*/ 115 w 312"/>
                      <a:gd name="T25" fmla="*/ 25 h 360"/>
                      <a:gd name="T26" fmla="*/ 35 w 312"/>
                      <a:gd name="T27" fmla="*/ 25 h 360"/>
                      <a:gd name="T28" fmla="*/ 28 w 312"/>
                      <a:gd name="T29" fmla="*/ 20 h 360"/>
                      <a:gd name="T30" fmla="*/ 0 w 312"/>
                      <a:gd name="T31" fmla="*/ 115 h 360"/>
                      <a:gd name="T32" fmla="*/ 15 w 312"/>
                      <a:gd name="T33" fmla="*/ 232 h 360"/>
                      <a:gd name="T34" fmla="*/ 15 w 312"/>
                      <a:gd name="T35" fmla="*/ 342 h 360"/>
                      <a:gd name="T36" fmla="*/ 57 w 312"/>
                      <a:gd name="T37" fmla="*/ 462 h 360"/>
                      <a:gd name="T38" fmla="*/ 35 w 312"/>
                      <a:gd name="T39" fmla="*/ 574 h 360"/>
                      <a:gd name="T40" fmla="*/ 35 w 312"/>
                      <a:gd name="T41" fmla="*/ 692 h 360"/>
                      <a:gd name="T42" fmla="*/ 75 w 312"/>
                      <a:gd name="T43" fmla="*/ 803 h 360"/>
                      <a:gd name="T44" fmla="*/ 115 w 312"/>
                      <a:gd name="T45" fmla="*/ 887 h 360"/>
                      <a:gd name="T46" fmla="*/ 130 w 312"/>
                      <a:gd name="T47" fmla="*/ 1005 h 360"/>
                      <a:gd name="T48" fmla="*/ 125 w 312"/>
                      <a:gd name="T49" fmla="*/ 993 h 360"/>
                      <a:gd name="T50" fmla="*/ 189 w 312"/>
                      <a:gd name="T51" fmla="*/ 1036 h 360"/>
                      <a:gd name="T52" fmla="*/ 265 w 312"/>
                      <a:gd name="T53" fmla="*/ 1005 h 360"/>
                      <a:gd name="T54" fmla="*/ 342 w 312"/>
                      <a:gd name="T55" fmla="*/ 1087 h 360"/>
                      <a:gd name="T56" fmla="*/ 397 w 312"/>
                      <a:gd name="T57" fmla="*/ 1110 h 360"/>
                      <a:gd name="T58" fmla="*/ 468 w 312"/>
                      <a:gd name="T59" fmla="*/ 1047 h 360"/>
                      <a:gd name="T60" fmla="*/ 473 w 312"/>
                      <a:gd name="T61" fmla="*/ 949 h 360"/>
                      <a:gd name="T62" fmla="*/ 491 w 312"/>
                      <a:gd name="T63" fmla="*/ 832 h 360"/>
                      <a:gd name="T64" fmla="*/ 511 w 312"/>
                      <a:gd name="T65" fmla="*/ 803 h 36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12"/>
                      <a:gd name="T100" fmla="*/ 0 h 360"/>
                      <a:gd name="T101" fmla="*/ 312 w 312"/>
                      <a:gd name="T102" fmla="*/ 360 h 36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12" h="360">
                        <a:moveTo>
                          <a:pt x="221" y="254"/>
                        </a:moveTo>
                        <a:lnTo>
                          <a:pt x="205" y="236"/>
                        </a:lnTo>
                        <a:lnTo>
                          <a:pt x="221" y="219"/>
                        </a:lnTo>
                        <a:lnTo>
                          <a:pt x="236" y="208"/>
                        </a:lnTo>
                        <a:lnTo>
                          <a:pt x="254" y="208"/>
                        </a:lnTo>
                        <a:lnTo>
                          <a:pt x="261" y="190"/>
                        </a:lnTo>
                        <a:lnTo>
                          <a:pt x="268" y="173"/>
                        </a:lnTo>
                        <a:lnTo>
                          <a:pt x="278" y="154"/>
                        </a:lnTo>
                        <a:lnTo>
                          <a:pt x="295" y="146"/>
                        </a:lnTo>
                        <a:lnTo>
                          <a:pt x="311" y="136"/>
                        </a:lnTo>
                        <a:lnTo>
                          <a:pt x="301" y="128"/>
                        </a:lnTo>
                        <a:lnTo>
                          <a:pt x="285" y="128"/>
                        </a:lnTo>
                        <a:lnTo>
                          <a:pt x="268" y="117"/>
                        </a:lnTo>
                        <a:lnTo>
                          <a:pt x="254" y="109"/>
                        </a:lnTo>
                        <a:lnTo>
                          <a:pt x="246" y="90"/>
                        </a:lnTo>
                        <a:lnTo>
                          <a:pt x="228" y="83"/>
                        </a:lnTo>
                        <a:lnTo>
                          <a:pt x="212" y="62"/>
                        </a:lnTo>
                        <a:lnTo>
                          <a:pt x="196" y="53"/>
                        </a:lnTo>
                        <a:lnTo>
                          <a:pt x="179" y="45"/>
                        </a:lnTo>
                        <a:lnTo>
                          <a:pt x="156" y="27"/>
                        </a:lnTo>
                        <a:lnTo>
                          <a:pt x="131" y="17"/>
                        </a:lnTo>
                        <a:lnTo>
                          <a:pt x="114" y="8"/>
                        </a:lnTo>
                        <a:lnTo>
                          <a:pt x="98" y="0"/>
                        </a:lnTo>
                        <a:lnTo>
                          <a:pt x="81" y="0"/>
                        </a:lnTo>
                        <a:lnTo>
                          <a:pt x="64" y="8"/>
                        </a:lnTo>
                        <a:lnTo>
                          <a:pt x="49" y="8"/>
                        </a:lnTo>
                        <a:lnTo>
                          <a:pt x="32" y="8"/>
                        </a:lnTo>
                        <a:lnTo>
                          <a:pt x="15" y="8"/>
                        </a:lnTo>
                        <a:lnTo>
                          <a:pt x="16" y="6"/>
                        </a:lnTo>
                        <a:lnTo>
                          <a:pt x="12" y="6"/>
                        </a:lnTo>
                        <a:lnTo>
                          <a:pt x="7" y="17"/>
                        </a:lnTo>
                        <a:lnTo>
                          <a:pt x="0" y="36"/>
                        </a:lnTo>
                        <a:lnTo>
                          <a:pt x="0" y="53"/>
                        </a:lnTo>
                        <a:lnTo>
                          <a:pt x="7" y="73"/>
                        </a:lnTo>
                        <a:lnTo>
                          <a:pt x="7" y="90"/>
                        </a:lnTo>
                        <a:lnTo>
                          <a:pt x="7" y="109"/>
                        </a:lnTo>
                        <a:lnTo>
                          <a:pt x="7" y="128"/>
                        </a:lnTo>
                        <a:lnTo>
                          <a:pt x="25" y="146"/>
                        </a:lnTo>
                        <a:lnTo>
                          <a:pt x="15" y="163"/>
                        </a:lnTo>
                        <a:lnTo>
                          <a:pt x="15" y="182"/>
                        </a:lnTo>
                        <a:lnTo>
                          <a:pt x="7" y="199"/>
                        </a:lnTo>
                        <a:lnTo>
                          <a:pt x="15" y="219"/>
                        </a:lnTo>
                        <a:lnTo>
                          <a:pt x="25" y="236"/>
                        </a:lnTo>
                        <a:lnTo>
                          <a:pt x="32" y="254"/>
                        </a:lnTo>
                        <a:lnTo>
                          <a:pt x="49" y="263"/>
                        </a:lnTo>
                        <a:lnTo>
                          <a:pt x="49" y="281"/>
                        </a:lnTo>
                        <a:lnTo>
                          <a:pt x="49" y="300"/>
                        </a:lnTo>
                        <a:lnTo>
                          <a:pt x="57" y="319"/>
                        </a:lnTo>
                        <a:lnTo>
                          <a:pt x="49" y="319"/>
                        </a:lnTo>
                        <a:lnTo>
                          <a:pt x="54" y="315"/>
                        </a:lnTo>
                        <a:lnTo>
                          <a:pt x="64" y="328"/>
                        </a:lnTo>
                        <a:lnTo>
                          <a:pt x="81" y="328"/>
                        </a:lnTo>
                        <a:lnTo>
                          <a:pt x="98" y="319"/>
                        </a:lnTo>
                        <a:lnTo>
                          <a:pt x="114" y="319"/>
                        </a:lnTo>
                        <a:lnTo>
                          <a:pt x="131" y="328"/>
                        </a:lnTo>
                        <a:lnTo>
                          <a:pt x="147" y="345"/>
                        </a:lnTo>
                        <a:lnTo>
                          <a:pt x="164" y="359"/>
                        </a:lnTo>
                        <a:lnTo>
                          <a:pt x="172" y="352"/>
                        </a:lnTo>
                        <a:lnTo>
                          <a:pt x="182" y="331"/>
                        </a:lnTo>
                        <a:lnTo>
                          <a:pt x="202" y="331"/>
                        </a:lnTo>
                        <a:lnTo>
                          <a:pt x="205" y="319"/>
                        </a:lnTo>
                        <a:lnTo>
                          <a:pt x="205" y="300"/>
                        </a:lnTo>
                        <a:lnTo>
                          <a:pt x="212" y="281"/>
                        </a:lnTo>
                        <a:lnTo>
                          <a:pt x="212" y="263"/>
                        </a:lnTo>
                        <a:lnTo>
                          <a:pt x="218" y="254"/>
                        </a:lnTo>
                        <a:lnTo>
                          <a:pt x="221" y="254"/>
                        </a:lnTo>
                      </a:path>
                    </a:pathLst>
                  </a:custGeom>
                  <a:solidFill>
                    <a:srgbClr val="0066CC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94" name="Freeform 58"/>
                  <p:cNvSpPr>
                    <a:spLocks noChangeAspect="1"/>
                  </p:cNvSpPr>
                  <p:nvPr/>
                </p:nvSpPr>
                <p:spPr bwMode="auto">
                  <a:xfrm>
                    <a:off x="3079" y="2934"/>
                    <a:ext cx="207" cy="285"/>
                  </a:xfrm>
                  <a:custGeom>
                    <a:avLst/>
                    <a:gdLst>
                      <a:gd name="T0" fmla="*/ 174 w 175"/>
                      <a:gd name="T1" fmla="*/ 689 h 226"/>
                      <a:gd name="T2" fmla="*/ 228 w 175"/>
                      <a:gd name="T3" fmla="*/ 658 h 226"/>
                      <a:gd name="T4" fmla="*/ 266 w 175"/>
                      <a:gd name="T5" fmla="*/ 602 h 226"/>
                      <a:gd name="T6" fmla="*/ 266 w 175"/>
                      <a:gd name="T7" fmla="*/ 550 h 226"/>
                      <a:gd name="T8" fmla="*/ 290 w 175"/>
                      <a:gd name="T9" fmla="*/ 487 h 226"/>
                      <a:gd name="T10" fmla="*/ 324 w 175"/>
                      <a:gd name="T11" fmla="*/ 429 h 226"/>
                      <a:gd name="T12" fmla="*/ 366 w 175"/>
                      <a:gd name="T13" fmla="*/ 406 h 226"/>
                      <a:gd name="T14" fmla="*/ 405 w 175"/>
                      <a:gd name="T15" fmla="*/ 346 h 226"/>
                      <a:gd name="T16" fmla="*/ 382 w 175"/>
                      <a:gd name="T17" fmla="*/ 286 h 226"/>
                      <a:gd name="T18" fmla="*/ 382 w 175"/>
                      <a:gd name="T19" fmla="*/ 231 h 226"/>
                      <a:gd name="T20" fmla="*/ 382 w 175"/>
                      <a:gd name="T21" fmla="*/ 169 h 226"/>
                      <a:gd name="T22" fmla="*/ 405 w 175"/>
                      <a:gd name="T23" fmla="*/ 110 h 226"/>
                      <a:gd name="T24" fmla="*/ 368 w 175"/>
                      <a:gd name="T25" fmla="*/ 53 h 226"/>
                      <a:gd name="T26" fmla="*/ 338 w 175"/>
                      <a:gd name="T27" fmla="*/ 1 h 226"/>
                      <a:gd name="T28" fmla="*/ 324 w 175"/>
                      <a:gd name="T29" fmla="*/ 0 h 226"/>
                      <a:gd name="T30" fmla="*/ 290 w 175"/>
                      <a:gd name="T31" fmla="*/ 0 h 226"/>
                      <a:gd name="T32" fmla="*/ 247 w 175"/>
                      <a:gd name="T33" fmla="*/ 0 h 226"/>
                      <a:gd name="T34" fmla="*/ 212 w 175"/>
                      <a:gd name="T35" fmla="*/ 25 h 226"/>
                      <a:gd name="T36" fmla="*/ 192 w 175"/>
                      <a:gd name="T37" fmla="*/ 87 h 226"/>
                      <a:gd name="T38" fmla="*/ 192 w 175"/>
                      <a:gd name="T39" fmla="*/ 146 h 226"/>
                      <a:gd name="T40" fmla="*/ 192 w 175"/>
                      <a:gd name="T41" fmla="*/ 197 h 226"/>
                      <a:gd name="T42" fmla="*/ 192 w 175"/>
                      <a:gd name="T43" fmla="*/ 260 h 226"/>
                      <a:gd name="T44" fmla="*/ 192 w 175"/>
                      <a:gd name="T45" fmla="*/ 317 h 226"/>
                      <a:gd name="T46" fmla="*/ 174 w 175"/>
                      <a:gd name="T47" fmla="*/ 369 h 226"/>
                      <a:gd name="T48" fmla="*/ 136 w 175"/>
                      <a:gd name="T49" fmla="*/ 406 h 226"/>
                      <a:gd name="T50" fmla="*/ 115 w 175"/>
                      <a:gd name="T51" fmla="*/ 455 h 226"/>
                      <a:gd name="T52" fmla="*/ 76 w 175"/>
                      <a:gd name="T53" fmla="*/ 522 h 226"/>
                      <a:gd name="T54" fmla="*/ 39 w 175"/>
                      <a:gd name="T55" fmla="*/ 487 h 226"/>
                      <a:gd name="T56" fmla="*/ 0 w 175"/>
                      <a:gd name="T57" fmla="*/ 550 h 226"/>
                      <a:gd name="T58" fmla="*/ 0 w 175"/>
                      <a:gd name="T59" fmla="*/ 602 h 226"/>
                      <a:gd name="T60" fmla="*/ 0 w 175"/>
                      <a:gd name="T61" fmla="*/ 636 h 226"/>
                      <a:gd name="T62" fmla="*/ 21 w 175"/>
                      <a:gd name="T63" fmla="*/ 689 h 226"/>
                      <a:gd name="T64" fmla="*/ 76 w 175"/>
                      <a:gd name="T65" fmla="*/ 718 h 226"/>
                      <a:gd name="T66" fmla="*/ 115 w 175"/>
                      <a:gd name="T67" fmla="*/ 718 h 226"/>
                      <a:gd name="T68" fmla="*/ 136 w 175"/>
                      <a:gd name="T69" fmla="*/ 718 h 226"/>
                      <a:gd name="T70" fmla="*/ 153 w 175"/>
                      <a:gd name="T71" fmla="*/ 718 h 226"/>
                      <a:gd name="T72" fmla="*/ 174 w 175"/>
                      <a:gd name="T73" fmla="*/ 689 h 22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75"/>
                      <a:gd name="T112" fmla="*/ 0 h 226"/>
                      <a:gd name="T113" fmla="*/ 175 w 175"/>
                      <a:gd name="T114" fmla="*/ 226 h 22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75" h="226">
                        <a:moveTo>
                          <a:pt x="75" y="216"/>
                        </a:moveTo>
                        <a:lnTo>
                          <a:pt x="99" y="206"/>
                        </a:lnTo>
                        <a:lnTo>
                          <a:pt x="115" y="189"/>
                        </a:lnTo>
                        <a:lnTo>
                          <a:pt x="115" y="172"/>
                        </a:lnTo>
                        <a:lnTo>
                          <a:pt x="125" y="153"/>
                        </a:lnTo>
                        <a:lnTo>
                          <a:pt x="140" y="135"/>
                        </a:lnTo>
                        <a:lnTo>
                          <a:pt x="158" y="127"/>
                        </a:lnTo>
                        <a:lnTo>
                          <a:pt x="174" y="108"/>
                        </a:lnTo>
                        <a:lnTo>
                          <a:pt x="165" y="90"/>
                        </a:lnTo>
                        <a:lnTo>
                          <a:pt x="165" y="72"/>
                        </a:lnTo>
                        <a:lnTo>
                          <a:pt x="165" y="53"/>
                        </a:lnTo>
                        <a:lnTo>
                          <a:pt x="174" y="35"/>
                        </a:lnTo>
                        <a:lnTo>
                          <a:pt x="159" y="17"/>
                        </a:lnTo>
                        <a:lnTo>
                          <a:pt x="146" y="1"/>
                        </a:lnTo>
                        <a:lnTo>
                          <a:pt x="140" y="0"/>
                        </a:lnTo>
                        <a:lnTo>
                          <a:pt x="125" y="0"/>
                        </a:lnTo>
                        <a:lnTo>
                          <a:pt x="107" y="0"/>
                        </a:lnTo>
                        <a:lnTo>
                          <a:pt x="91" y="8"/>
                        </a:lnTo>
                        <a:lnTo>
                          <a:pt x="83" y="28"/>
                        </a:lnTo>
                        <a:lnTo>
                          <a:pt x="83" y="46"/>
                        </a:lnTo>
                        <a:lnTo>
                          <a:pt x="83" y="62"/>
                        </a:lnTo>
                        <a:lnTo>
                          <a:pt x="83" y="81"/>
                        </a:lnTo>
                        <a:lnTo>
                          <a:pt x="83" y="99"/>
                        </a:lnTo>
                        <a:lnTo>
                          <a:pt x="75" y="116"/>
                        </a:lnTo>
                        <a:lnTo>
                          <a:pt x="58" y="127"/>
                        </a:lnTo>
                        <a:lnTo>
                          <a:pt x="49" y="143"/>
                        </a:lnTo>
                        <a:lnTo>
                          <a:pt x="33" y="163"/>
                        </a:lnTo>
                        <a:lnTo>
                          <a:pt x="17" y="153"/>
                        </a:lnTo>
                        <a:lnTo>
                          <a:pt x="0" y="172"/>
                        </a:lnTo>
                        <a:lnTo>
                          <a:pt x="0" y="189"/>
                        </a:lnTo>
                        <a:lnTo>
                          <a:pt x="0" y="199"/>
                        </a:lnTo>
                        <a:lnTo>
                          <a:pt x="9" y="216"/>
                        </a:lnTo>
                        <a:lnTo>
                          <a:pt x="33" y="225"/>
                        </a:lnTo>
                        <a:lnTo>
                          <a:pt x="49" y="225"/>
                        </a:lnTo>
                        <a:lnTo>
                          <a:pt x="58" y="225"/>
                        </a:lnTo>
                        <a:lnTo>
                          <a:pt x="66" y="225"/>
                        </a:lnTo>
                        <a:lnTo>
                          <a:pt x="75" y="216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95" name="Freeform 59"/>
                  <p:cNvSpPr>
                    <a:spLocks noChangeAspect="1"/>
                  </p:cNvSpPr>
                  <p:nvPr/>
                </p:nvSpPr>
                <p:spPr bwMode="auto">
                  <a:xfrm>
                    <a:off x="2251" y="2594"/>
                    <a:ext cx="1024" cy="742"/>
                  </a:xfrm>
                  <a:custGeom>
                    <a:avLst/>
                    <a:gdLst>
                      <a:gd name="T0" fmla="*/ 1838 w 869"/>
                      <a:gd name="T1" fmla="*/ 820 h 591"/>
                      <a:gd name="T2" fmla="*/ 1788 w 869"/>
                      <a:gd name="T3" fmla="*/ 963 h 591"/>
                      <a:gd name="T4" fmla="*/ 1788 w 869"/>
                      <a:gd name="T5" fmla="*/ 1136 h 591"/>
                      <a:gd name="T6" fmla="*/ 1707 w 869"/>
                      <a:gd name="T7" fmla="*/ 1272 h 591"/>
                      <a:gd name="T8" fmla="*/ 1597 w 869"/>
                      <a:gd name="T9" fmla="*/ 1368 h 591"/>
                      <a:gd name="T10" fmla="*/ 1599 w 869"/>
                      <a:gd name="T11" fmla="*/ 1443 h 591"/>
                      <a:gd name="T12" fmla="*/ 1550 w 869"/>
                      <a:gd name="T13" fmla="*/ 1586 h 591"/>
                      <a:gd name="T14" fmla="*/ 1415 w 869"/>
                      <a:gd name="T15" fmla="*/ 1672 h 591"/>
                      <a:gd name="T16" fmla="*/ 1301 w 869"/>
                      <a:gd name="T17" fmla="*/ 1704 h 591"/>
                      <a:gd name="T18" fmla="*/ 1190 w 869"/>
                      <a:gd name="T19" fmla="*/ 1704 h 591"/>
                      <a:gd name="T20" fmla="*/ 1097 w 869"/>
                      <a:gd name="T21" fmla="*/ 1758 h 591"/>
                      <a:gd name="T22" fmla="*/ 983 w 869"/>
                      <a:gd name="T23" fmla="*/ 1819 h 591"/>
                      <a:gd name="T24" fmla="*/ 874 w 869"/>
                      <a:gd name="T25" fmla="*/ 1819 h 591"/>
                      <a:gd name="T26" fmla="*/ 779 w 869"/>
                      <a:gd name="T27" fmla="*/ 1758 h 591"/>
                      <a:gd name="T28" fmla="*/ 742 w 869"/>
                      <a:gd name="T29" fmla="*/ 1612 h 591"/>
                      <a:gd name="T30" fmla="*/ 686 w 869"/>
                      <a:gd name="T31" fmla="*/ 1466 h 591"/>
                      <a:gd name="T32" fmla="*/ 652 w 869"/>
                      <a:gd name="T33" fmla="*/ 1332 h 591"/>
                      <a:gd name="T34" fmla="*/ 572 w 869"/>
                      <a:gd name="T35" fmla="*/ 1219 h 591"/>
                      <a:gd name="T36" fmla="*/ 462 w 869"/>
                      <a:gd name="T37" fmla="*/ 1245 h 591"/>
                      <a:gd name="T38" fmla="*/ 354 w 869"/>
                      <a:gd name="T39" fmla="*/ 1245 h 591"/>
                      <a:gd name="T40" fmla="*/ 293 w 869"/>
                      <a:gd name="T41" fmla="*/ 1160 h 591"/>
                      <a:gd name="T42" fmla="*/ 181 w 869"/>
                      <a:gd name="T43" fmla="*/ 1193 h 591"/>
                      <a:gd name="T44" fmla="*/ 67 w 869"/>
                      <a:gd name="T45" fmla="*/ 1219 h 591"/>
                      <a:gd name="T46" fmla="*/ 34 w 869"/>
                      <a:gd name="T47" fmla="*/ 1193 h 591"/>
                      <a:gd name="T48" fmla="*/ 67 w 869"/>
                      <a:gd name="T49" fmla="*/ 1070 h 591"/>
                      <a:gd name="T50" fmla="*/ 143 w 869"/>
                      <a:gd name="T51" fmla="*/ 930 h 591"/>
                      <a:gd name="T52" fmla="*/ 257 w 869"/>
                      <a:gd name="T53" fmla="*/ 876 h 591"/>
                      <a:gd name="T54" fmla="*/ 369 w 869"/>
                      <a:gd name="T55" fmla="*/ 876 h 591"/>
                      <a:gd name="T56" fmla="*/ 483 w 869"/>
                      <a:gd name="T57" fmla="*/ 876 h 591"/>
                      <a:gd name="T58" fmla="*/ 652 w 869"/>
                      <a:gd name="T59" fmla="*/ 820 h 591"/>
                      <a:gd name="T60" fmla="*/ 652 w 869"/>
                      <a:gd name="T61" fmla="*/ 674 h 591"/>
                      <a:gd name="T62" fmla="*/ 667 w 869"/>
                      <a:gd name="T63" fmla="*/ 505 h 591"/>
                      <a:gd name="T64" fmla="*/ 703 w 869"/>
                      <a:gd name="T65" fmla="*/ 339 h 591"/>
                      <a:gd name="T66" fmla="*/ 779 w 869"/>
                      <a:gd name="T67" fmla="*/ 223 h 591"/>
                      <a:gd name="T68" fmla="*/ 818 w 869"/>
                      <a:gd name="T69" fmla="*/ 110 h 591"/>
                      <a:gd name="T70" fmla="*/ 890 w 869"/>
                      <a:gd name="T71" fmla="*/ 138 h 591"/>
                      <a:gd name="T72" fmla="*/ 947 w 869"/>
                      <a:gd name="T73" fmla="*/ 198 h 591"/>
                      <a:gd name="T74" fmla="*/ 1058 w 869"/>
                      <a:gd name="T75" fmla="*/ 110 h 591"/>
                      <a:gd name="T76" fmla="*/ 1172 w 869"/>
                      <a:gd name="T77" fmla="*/ 0 h 591"/>
                      <a:gd name="T78" fmla="*/ 1268 w 869"/>
                      <a:gd name="T79" fmla="*/ 85 h 591"/>
                      <a:gd name="T80" fmla="*/ 1412 w 869"/>
                      <a:gd name="T81" fmla="*/ 85 h 591"/>
                      <a:gd name="T82" fmla="*/ 1544 w 869"/>
                      <a:gd name="T83" fmla="*/ 198 h 591"/>
                      <a:gd name="T84" fmla="*/ 1677 w 869"/>
                      <a:gd name="T85" fmla="*/ 254 h 591"/>
                      <a:gd name="T86" fmla="*/ 1788 w 869"/>
                      <a:gd name="T87" fmla="*/ 365 h 591"/>
                      <a:gd name="T88" fmla="*/ 1917 w 869"/>
                      <a:gd name="T89" fmla="*/ 365 h 591"/>
                      <a:gd name="T90" fmla="*/ 1934 w 869"/>
                      <a:gd name="T91" fmla="*/ 505 h 591"/>
                      <a:gd name="T92" fmla="*/ 1838 w 869"/>
                      <a:gd name="T93" fmla="*/ 623 h 591"/>
                      <a:gd name="T94" fmla="*/ 1895 w 869"/>
                      <a:gd name="T95" fmla="*/ 796 h 591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869"/>
                      <a:gd name="T145" fmla="*/ 0 h 591"/>
                      <a:gd name="T146" fmla="*/ 869 w 869"/>
                      <a:gd name="T147" fmla="*/ 591 h 591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869" h="591">
                        <a:moveTo>
                          <a:pt x="844" y="263"/>
                        </a:moveTo>
                        <a:lnTo>
                          <a:pt x="827" y="263"/>
                        </a:lnTo>
                        <a:lnTo>
                          <a:pt x="810" y="263"/>
                        </a:lnTo>
                        <a:lnTo>
                          <a:pt x="795" y="274"/>
                        </a:lnTo>
                        <a:lnTo>
                          <a:pt x="787" y="292"/>
                        </a:lnTo>
                        <a:lnTo>
                          <a:pt x="787" y="309"/>
                        </a:lnTo>
                        <a:lnTo>
                          <a:pt x="787" y="328"/>
                        </a:lnTo>
                        <a:lnTo>
                          <a:pt x="787" y="345"/>
                        </a:lnTo>
                        <a:lnTo>
                          <a:pt x="787" y="364"/>
                        </a:lnTo>
                        <a:lnTo>
                          <a:pt x="778" y="382"/>
                        </a:lnTo>
                        <a:lnTo>
                          <a:pt x="763" y="391"/>
                        </a:lnTo>
                        <a:lnTo>
                          <a:pt x="752" y="408"/>
                        </a:lnTo>
                        <a:lnTo>
                          <a:pt x="738" y="428"/>
                        </a:lnTo>
                        <a:lnTo>
                          <a:pt x="720" y="417"/>
                        </a:lnTo>
                        <a:lnTo>
                          <a:pt x="703" y="438"/>
                        </a:lnTo>
                        <a:lnTo>
                          <a:pt x="703" y="454"/>
                        </a:lnTo>
                        <a:lnTo>
                          <a:pt x="703" y="463"/>
                        </a:lnTo>
                        <a:lnTo>
                          <a:pt x="704" y="463"/>
                        </a:lnTo>
                        <a:lnTo>
                          <a:pt x="697" y="470"/>
                        </a:lnTo>
                        <a:lnTo>
                          <a:pt x="688" y="492"/>
                        </a:lnTo>
                        <a:lnTo>
                          <a:pt x="682" y="508"/>
                        </a:lnTo>
                        <a:lnTo>
                          <a:pt x="664" y="527"/>
                        </a:lnTo>
                        <a:lnTo>
                          <a:pt x="638" y="536"/>
                        </a:lnTo>
                        <a:lnTo>
                          <a:pt x="623" y="536"/>
                        </a:lnTo>
                        <a:lnTo>
                          <a:pt x="607" y="546"/>
                        </a:lnTo>
                        <a:lnTo>
                          <a:pt x="591" y="546"/>
                        </a:lnTo>
                        <a:lnTo>
                          <a:pt x="573" y="546"/>
                        </a:lnTo>
                        <a:lnTo>
                          <a:pt x="558" y="546"/>
                        </a:lnTo>
                        <a:lnTo>
                          <a:pt x="541" y="536"/>
                        </a:lnTo>
                        <a:lnTo>
                          <a:pt x="524" y="546"/>
                        </a:lnTo>
                        <a:lnTo>
                          <a:pt x="509" y="546"/>
                        </a:lnTo>
                        <a:lnTo>
                          <a:pt x="490" y="563"/>
                        </a:lnTo>
                        <a:lnTo>
                          <a:pt x="483" y="563"/>
                        </a:lnTo>
                        <a:lnTo>
                          <a:pt x="466" y="563"/>
                        </a:lnTo>
                        <a:lnTo>
                          <a:pt x="450" y="573"/>
                        </a:lnTo>
                        <a:lnTo>
                          <a:pt x="433" y="583"/>
                        </a:lnTo>
                        <a:lnTo>
                          <a:pt x="417" y="590"/>
                        </a:lnTo>
                        <a:lnTo>
                          <a:pt x="401" y="590"/>
                        </a:lnTo>
                        <a:lnTo>
                          <a:pt x="385" y="583"/>
                        </a:lnTo>
                        <a:lnTo>
                          <a:pt x="367" y="590"/>
                        </a:lnTo>
                        <a:lnTo>
                          <a:pt x="352" y="583"/>
                        </a:lnTo>
                        <a:lnTo>
                          <a:pt x="343" y="563"/>
                        </a:lnTo>
                        <a:lnTo>
                          <a:pt x="327" y="552"/>
                        </a:lnTo>
                        <a:lnTo>
                          <a:pt x="334" y="536"/>
                        </a:lnTo>
                        <a:lnTo>
                          <a:pt x="327" y="517"/>
                        </a:lnTo>
                        <a:lnTo>
                          <a:pt x="327" y="499"/>
                        </a:lnTo>
                        <a:lnTo>
                          <a:pt x="310" y="492"/>
                        </a:lnTo>
                        <a:lnTo>
                          <a:pt x="302" y="470"/>
                        </a:lnTo>
                        <a:lnTo>
                          <a:pt x="302" y="454"/>
                        </a:lnTo>
                        <a:lnTo>
                          <a:pt x="302" y="435"/>
                        </a:lnTo>
                        <a:lnTo>
                          <a:pt x="287" y="427"/>
                        </a:lnTo>
                        <a:lnTo>
                          <a:pt x="277" y="408"/>
                        </a:lnTo>
                        <a:lnTo>
                          <a:pt x="269" y="391"/>
                        </a:lnTo>
                        <a:lnTo>
                          <a:pt x="252" y="391"/>
                        </a:lnTo>
                        <a:lnTo>
                          <a:pt x="235" y="399"/>
                        </a:lnTo>
                        <a:lnTo>
                          <a:pt x="218" y="399"/>
                        </a:lnTo>
                        <a:lnTo>
                          <a:pt x="204" y="399"/>
                        </a:lnTo>
                        <a:lnTo>
                          <a:pt x="188" y="417"/>
                        </a:lnTo>
                        <a:lnTo>
                          <a:pt x="169" y="408"/>
                        </a:lnTo>
                        <a:lnTo>
                          <a:pt x="155" y="399"/>
                        </a:lnTo>
                        <a:lnTo>
                          <a:pt x="136" y="408"/>
                        </a:lnTo>
                        <a:lnTo>
                          <a:pt x="129" y="391"/>
                        </a:lnTo>
                        <a:lnTo>
                          <a:pt x="129" y="372"/>
                        </a:lnTo>
                        <a:lnTo>
                          <a:pt x="113" y="372"/>
                        </a:lnTo>
                        <a:lnTo>
                          <a:pt x="96" y="382"/>
                        </a:lnTo>
                        <a:lnTo>
                          <a:pt x="80" y="382"/>
                        </a:lnTo>
                        <a:lnTo>
                          <a:pt x="63" y="372"/>
                        </a:lnTo>
                        <a:lnTo>
                          <a:pt x="46" y="372"/>
                        </a:lnTo>
                        <a:lnTo>
                          <a:pt x="30" y="391"/>
                        </a:lnTo>
                        <a:lnTo>
                          <a:pt x="15" y="399"/>
                        </a:lnTo>
                        <a:lnTo>
                          <a:pt x="0" y="408"/>
                        </a:lnTo>
                        <a:lnTo>
                          <a:pt x="15" y="382"/>
                        </a:lnTo>
                        <a:lnTo>
                          <a:pt x="6" y="364"/>
                        </a:lnTo>
                        <a:lnTo>
                          <a:pt x="15" y="354"/>
                        </a:lnTo>
                        <a:lnTo>
                          <a:pt x="30" y="343"/>
                        </a:lnTo>
                        <a:lnTo>
                          <a:pt x="30" y="326"/>
                        </a:lnTo>
                        <a:lnTo>
                          <a:pt x="46" y="309"/>
                        </a:lnTo>
                        <a:lnTo>
                          <a:pt x="63" y="298"/>
                        </a:lnTo>
                        <a:lnTo>
                          <a:pt x="80" y="291"/>
                        </a:lnTo>
                        <a:lnTo>
                          <a:pt x="96" y="281"/>
                        </a:lnTo>
                        <a:lnTo>
                          <a:pt x="113" y="281"/>
                        </a:lnTo>
                        <a:lnTo>
                          <a:pt x="129" y="281"/>
                        </a:lnTo>
                        <a:lnTo>
                          <a:pt x="145" y="291"/>
                        </a:lnTo>
                        <a:lnTo>
                          <a:pt x="163" y="281"/>
                        </a:lnTo>
                        <a:lnTo>
                          <a:pt x="179" y="281"/>
                        </a:lnTo>
                        <a:lnTo>
                          <a:pt x="195" y="271"/>
                        </a:lnTo>
                        <a:lnTo>
                          <a:pt x="212" y="281"/>
                        </a:lnTo>
                        <a:lnTo>
                          <a:pt x="243" y="271"/>
                        </a:lnTo>
                        <a:lnTo>
                          <a:pt x="269" y="271"/>
                        </a:lnTo>
                        <a:lnTo>
                          <a:pt x="287" y="263"/>
                        </a:lnTo>
                        <a:lnTo>
                          <a:pt x="293" y="244"/>
                        </a:lnTo>
                        <a:lnTo>
                          <a:pt x="302" y="226"/>
                        </a:lnTo>
                        <a:lnTo>
                          <a:pt x="287" y="217"/>
                        </a:lnTo>
                        <a:lnTo>
                          <a:pt x="293" y="199"/>
                        </a:lnTo>
                        <a:lnTo>
                          <a:pt x="310" y="181"/>
                        </a:lnTo>
                        <a:lnTo>
                          <a:pt x="293" y="162"/>
                        </a:lnTo>
                        <a:lnTo>
                          <a:pt x="287" y="145"/>
                        </a:lnTo>
                        <a:lnTo>
                          <a:pt x="293" y="126"/>
                        </a:lnTo>
                        <a:lnTo>
                          <a:pt x="310" y="108"/>
                        </a:lnTo>
                        <a:lnTo>
                          <a:pt x="327" y="108"/>
                        </a:lnTo>
                        <a:lnTo>
                          <a:pt x="343" y="89"/>
                        </a:lnTo>
                        <a:lnTo>
                          <a:pt x="343" y="72"/>
                        </a:lnTo>
                        <a:lnTo>
                          <a:pt x="343" y="54"/>
                        </a:lnTo>
                        <a:lnTo>
                          <a:pt x="360" y="54"/>
                        </a:lnTo>
                        <a:lnTo>
                          <a:pt x="360" y="36"/>
                        </a:lnTo>
                        <a:lnTo>
                          <a:pt x="375" y="36"/>
                        </a:lnTo>
                        <a:lnTo>
                          <a:pt x="392" y="44"/>
                        </a:lnTo>
                        <a:lnTo>
                          <a:pt x="392" y="45"/>
                        </a:lnTo>
                        <a:lnTo>
                          <a:pt x="392" y="55"/>
                        </a:lnTo>
                        <a:lnTo>
                          <a:pt x="401" y="74"/>
                        </a:lnTo>
                        <a:lnTo>
                          <a:pt x="417" y="64"/>
                        </a:lnTo>
                        <a:lnTo>
                          <a:pt x="425" y="64"/>
                        </a:lnTo>
                        <a:lnTo>
                          <a:pt x="450" y="45"/>
                        </a:lnTo>
                        <a:lnTo>
                          <a:pt x="466" y="36"/>
                        </a:lnTo>
                        <a:lnTo>
                          <a:pt x="483" y="18"/>
                        </a:lnTo>
                        <a:lnTo>
                          <a:pt x="499" y="8"/>
                        </a:lnTo>
                        <a:lnTo>
                          <a:pt x="516" y="0"/>
                        </a:lnTo>
                        <a:lnTo>
                          <a:pt x="541" y="0"/>
                        </a:lnTo>
                        <a:lnTo>
                          <a:pt x="558" y="8"/>
                        </a:lnTo>
                        <a:lnTo>
                          <a:pt x="558" y="27"/>
                        </a:lnTo>
                        <a:lnTo>
                          <a:pt x="591" y="36"/>
                        </a:lnTo>
                        <a:lnTo>
                          <a:pt x="605" y="36"/>
                        </a:lnTo>
                        <a:lnTo>
                          <a:pt x="621" y="27"/>
                        </a:lnTo>
                        <a:lnTo>
                          <a:pt x="638" y="27"/>
                        </a:lnTo>
                        <a:lnTo>
                          <a:pt x="653" y="45"/>
                        </a:lnTo>
                        <a:lnTo>
                          <a:pt x="680" y="64"/>
                        </a:lnTo>
                        <a:lnTo>
                          <a:pt x="697" y="64"/>
                        </a:lnTo>
                        <a:lnTo>
                          <a:pt x="713" y="74"/>
                        </a:lnTo>
                        <a:lnTo>
                          <a:pt x="738" y="81"/>
                        </a:lnTo>
                        <a:lnTo>
                          <a:pt x="745" y="99"/>
                        </a:lnTo>
                        <a:lnTo>
                          <a:pt x="769" y="110"/>
                        </a:lnTo>
                        <a:lnTo>
                          <a:pt x="787" y="117"/>
                        </a:lnTo>
                        <a:lnTo>
                          <a:pt x="810" y="110"/>
                        </a:lnTo>
                        <a:lnTo>
                          <a:pt x="819" y="128"/>
                        </a:lnTo>
                        <a:lnTo>
                          <a:pt x="844" y="117"/>
                        </a:lnTo>
                        <a:lnTo>
                          <a:pt x="862" y="128"/>
                        </a:lnTo>
                        <a:lnTo>
                          <a:pt x="868" y="145"/>
                        </a:lnTo>
                        <a:lnTo>
                          <a:pt x="851" y="162"/>
                        </a:lnTo>
                        <a:lnTo>
                          <a:pt x="834" y="183"/>
                        </a:lnTo>
                        <a:lnTo>
                          <a:pt x="819" y="183"/>
                        </a:lnTo>
                        <a:lnTo>
                          <a:pt x="810" y="200"/>
                        </a:lnTo>
                        <a:lnTo>
                          <a:pt x="810" y="218"/>
                        </a:lnTo>
                        <a:lnTo>
                          <a:pt x="827" y="237"/>
                        </a:lnTo>
                        <a:lnTo>
                          <a:pt x="834" y="255"/>
                        </a:lnTo>
                        <a:lnTo>
                          <a:pt x="844" y="263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96" name="Freeform 60"/>
                  <p:cNvSpPr>
                    <a:spLocks noChangeAspect="1"/>
                  </p:cNvSpPr>
                  <p:nvPr/>
                </p:nvSpPr>
                <p:spPr bwMode="auto">
                  <a:xfrm>
                    <a:off x="1929" y="3300"/>
                    <a:ext cx="571" cy="368"/>
                  </a:xfrm>
                  <a:custGeom>
                    <a:avLst/>
                    <a:gdLst>
                      <a:gd name="T0" fmla="*/ 263 w 484"/>
                      <a:gd name="T1" fmla="*/ 31 h 293"/>
                      <a:gd name="T2" fmla="*/ 186 w 484"/>
                      <a:gd name="T3" fmla="*/ 87 h 293"/>
                      <a:gd name="T4" fmla="*/ 164 w 484"/>
                      <a:gd name="T5" fmla="*/ 198 h 293"/>
                      <a:gd name="T6" fmla="*/ 111 w 484"/>
                      <a:gd name="T7" fmla="*/ 255 h 293"/>
                      <a:gd name="T8" fmla="*/ 77 w 484"/>
                      <a:gd name="T9" fmla="*/ 343 h 293"/>
                      <a:gd name="T10" fmla="*/ 21 w 484"/>
                      <a:gd name="T11" fmla="*/ 411 h 293"/>
                      <a:gd name="T12" fmla="*/ 0 w 484"/>
                      <a:gd name="T13" fmla="*/ 512 h 293"/>
                      <a:gd name="T14" fmla="*/ 18 w 484"/>
                      <a:gd name="T15" fmla="*/ 624 h 293"/>
                      <a:gd name="T16" fmla="*/ 98 w 484"/>
                      <a:gd name="T17" fmla="*/ 603 h 293"/>
                      <a:gd name="T18" fmla="*/ 165 w 484"/>
                      <a:gd name="T19" fmla="*/ 679 h 293"/>
                      <a:gd name="T20" fmla="*/ 165 w 484"/>
                      <a:gd name="T21" fmla="*/ 796 h 293"/>
                      <a:gd name="T22" fmla="*/ 186 w 484"/>
                      <a:gd name="T23" fmla="*/ 826 h 293"/>
                      <a:gd name="T24" fmla="*/ 263 w 484"/>
                      <a:gd name="T25" fmla="*/ 857 h 293"/>
                      <a:gd name="T26" fmla="*/ 335 w 484"/>
                      <a:gd name="T27" fmla="*/ 883 h 293"/>
                      <a:gd name="T28" fmla="*/ 418 w 484"/>
                      <a:gd name="T29" fmla="*/ 857 h 293"/>
                      <a:gd name="T30" fmla="*/ 487 w 484"/>
                      <a:gd name="T31" fmla="*/ 883 h 293"/>
                      <a:gd name="T32" fmla="*/ 547 w 484"/>
                      <a:gd name="T33" fmla="*/ 913 h 293"/>
                      <a:gd name="T34" fmla="*/ 618 w 484"/>
                      <a:gd name="T35" fmla="*/ 883 h 293"/>
                      <a:gd name="T36" fmla="*/ 654 w 484"/>
                      <a:gd name="T37" fmla="*/ 826 h 293"/>
                      <a:gd name="T38" fmla="*/ 729 w 484"/>
                      <a:gd name="T39" fmla="*/ 771 h 293"/>
                      <a:gd name="T40" fmla="*/ 821 w 484"/>
                      <a:gd name="T41" fmla="*/ 826 h 293"/>
                      <a:gd name="T42" fmla="*/ 898 w 484"/>
                      <a:gd name="T43" fmla="*/ 796 h 293"/>
                      <a:gd name="T44" fmla="*/ 977 w 484"/>
                      <a:gd name="T45" fmla="*/ 796 h 293"/>
                      <a:gd name="T46" fmla="*/ 1011 w 484"/>
                      <a:gd name="T47" fmla="*/ 760 h 293"/>
                      <a:gd name="T48" fmla="*/ 1011 w 484"/>
                      <a:gd name="T49" fmla="*/ 649 h 293"/>
                      <a:gd name="T50" fmla="*/ 1085 w 484"/>
                      <a:gd name="T51" fmla="*/ 620 h 293"/>
                      <a:gd name="T52" fmla="*/ 1068 w 484"/>
                      <a:gd name="T53" fmla="*/ 541 h 293"/>
                      <a:gd name="T54" fmla="*/ 1011 w 484"/>
                      <a:gd name="T55" fmla="*/ 510 h 293"/>
                      <a:gd name="T56" fmla="*/ 938 w 484"/>
                      <a:gd name="T57" fmla="*/ 487 h 293"/>
                      <a:gd name="T58" fmla="*/ 880 w 484"/>
                      <a:gd name="T59" fmla="*/ 425 h 293"/>
                      <a:gd name="T60" fmla="*/ 898 w 484"/>
                      <a:gd name="T61" fmla="*/ 309 h 293"/>
                      <a:gd name="T62" fmla="*/ 841 w 484"/>
                      <a:gd name="T63" fmla="*/ 230 h 293"/>
                      <a:gd name="T64" fmla="*/ 821 w 484"/>
                      <a:gd name="T65" fmla="*/ 116 h 293"/>
                      <a:gd name="T66" fmla="*/ 729 w 484"/>
                      <a:gd name="T67" fmla="*/ 85 h 293"/>
                      <a:gd name="T68" fmla="*/ 654 w 484"/>
                      <a:gd name="T69" fmla="*/ 116 h 293"/>
                      <a:gd name="T70" fmla="*/ 578 w 484"/>
                      <a:gd name="T71" fmla="*/ 31 h 293"/>
                      <a:gd name="T72" fmla="*/ 508 w 484"/>
                      <a:gd name="T73" fmla="*/ 31 h 293"/>
                      <a:gd name="T74" fmla="*/ 432 w 484"/>
                      <a:gd name="T75" fmla="*/ 0 h 293"/>
                      <a:gd name="T76" fmla="*/ 356 w 484"/>
                      <a:gd name="T77" fmla="*/ 60 h 293"/>
                      <a:gd name="T78" fmla="*/ 282 w 484"/>
                      <a:gd name="T79" fmla="*/ 31 h 293"/>
                      <a:gd name="T80" fmla="*/ 282 w 484"/>
                      <a:gd name="T81" fmla="*/ 31 h 293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84"/>
                      <a:gd name="T124" fmla="*/ 0 h 293"/>
                      <a:gd name="T125" fmla="*/ 484 w 484"/>
                      <a:gd name="T126" fmla="*/ 293 h 293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84" h="293">
                        <a:moveTo>
                          <a:pt x="124" y="10"/>
                        </a:moveTo>
                        <a:lnTo>
                          <a:pt x="115" y="10"/>
                        </a:lnTo>
                        <a:lnTo>
                          <a:pt x="99" y="20"/>
                        </a:lnTo>
                        <a:lnTo>
                          <a:pt x="82" y="28"/>
                        </a:lnTo>
                        <a:lnTo>
                          <a:pt x="72" y="47"/>
                        </a:lnTo>
                        <a:lnTo>
                          <a:pt x="72" y="64"/>
                        </a:lnTo>
                        <a:lnTo>
                          <a:pt x="56" y="64"/>
                        </a:lnTo>
                        <a:lnTo>
                          <a:pt x="49" y="82"/>
                        </a:lnTo>
                        <a:lnTo>
                          <a:pt x="49" y="100"/>
                        </a:lnTo>
                        <a:lnTo>
                          <a:pt x="34" y="110"/>
                        </a:lnTo>
                        <a:lnTo>
                          <a:pt x="16" y="119"/>
                        </a:lnTo>
                        <a:lnTo>
                          <a:pt x="9" y="131"/>
                        </a:lnTo>
                        <a:lnTo>
                          <a:pt x="1" y="149"/>
                        </a:lnTo>
                        <a:lnTo>
                          <a:pt x="0" y="164"/>
                        </a:lnTo>
                        <a:lnTo>
                          <a:pt x="0" y="182"/>
                        </a:lnTo>
                        <a:lnTo>
                          <a:pt x="8" y="200"/>
                        </a:lnTo>
                        <a:lnTo>
                          <a:pt x="25" y="200"/>
                        </a:lnTo>
                        <a:lnTo>
                          <a:pt x="42" y="193"/>
                        </a:lnTo>
                        <a:lnTo>
                          <a:pt x="58" y="210"/>
                        </a:lnTo>
                        <a:lnTo>
                          <a:pt x="73" y="217"/>
                        </a:lnTo>
                        <a:lnTo>
                          <a:pt x="73" y="237"/>
                        </a:lnTo>
                        <a:lnTo>
                          <a:pt x="73" y="255"/>
                        </a:lnTo>
                        <a:lnTo>
                          <a:pt x="66" y="264"/>
                        </a:lnTo>
                        <a:lnTo>
                          <a:pt x="82" y="264"/>
                        </a:lnTo>
                        <a:lnTo>
                          <a:pt x="99" y="264"/>
                        </a:lnTo>
                        <a:lnTo>
                          <a:pt x="115" y="274"/>
                        </a:lnTo>
                        <a:lnTo>
                          <a:pt x="132" y="283"/>
                        </a:lnTo>
                        <a:lnTo>
                          <a:pt x="147" y="283"/>
                        </a:lnTo>
                        <a:lnTo>
                          <a:pt x="164" y="274"/>
                        </a:lnTo>
                        <a:lnTo>
                          <a:pt x="182" y="274"/>
                        </a:lnTo>
                        <a:lnTo>
                          <a:pt x="197" y="274"/>
                        </a:lnTo>
                        <a:lnTo>
                          <a:pt x="214" y="283"/>
                        </a:lnTo>
                        <a:lnTo>
                          <a:pt x="222" y="283"/>
                        </a:lnTo>
                        <a:lnTo>
                          <a:pt x="239" y="292"/>
                        </a:lnTo>
                        <a:lnTo>
                          <a:pt x="253" y="292"/>
                        </a:lnTo>
                        <a:lnTo>
                          <a:pt x="270" y="283"/>
                        </a:lnTo>
                        <a:lnTo>
                          <a:pt x="270" y="264"/>
                        </a:lnTo>
                        <a:lnTo>
                          <a:pt x="286" y="264"/>
                        </a:lnTo>
                        <a:lnTo>
                          <a:pt x="304" y="255"/>
                        </a:lnTo>
                        <a:lnTo>
                          <a:pt x="319" y="247"/>
                        </a:lnTo>
                        <a:lnTo>
                          <a:pt x="337" y="255"/>
                        </a:lnTo>
                        <a:lnTo>
                          <a:pt x="359" y="264"/>
                        </a:lnTo>
                        <a:lnTo>
                          <a:pt x="385" y="264"/>
                        </a:lnTo>
                        <a:lnTo>
                          <a:pt x="393" y="255"/>
                        </a:lnTo>
                        <a:lnTo>
                          <a:pt x="410" y="247"/>
                        </a:lnTo>
                        <a:lnTo>
                          <a:pt x="427" y="255"/>
                        </a:lnTo>
                        <a:lnTo>
                          <a:pt x="427" y="254"/>
                        </a:lnTo>
                        <a:lnTo>
                          <a:pt x="442" y="244"/>
                        </a:lnTo>
                        <a:lnTo>
                          <a:pt x="451" y="228"/>
                        </a:lnTo>
                        <a:lnTo>
                          <a:pt x="442" y="208"/>
                        </a:lnTo>
                        <a:lnTo>
                          <a:pt x="458" y="198"/>
                        </a:lnTo>
                        <a:lnTo>
                          <a:pt x="475" y="198"/>
                        </a:lnTo>
                        <a:lnTo>
                          <a:pt x="483" y="181"/>
                        </a:lnTo>
                        <a:lnTo>
                          <a:pt x="467" y="173"/>
                        </a:lnTo>
                        <a:lnTo>
                          <a:pt x="451" y="181"/>
                        </a:lnTo>
                        <a:lnTo>
                          <a:pt x="442" y="163"/>
                        </a:lnTo>
                        <a:lnTo>
                          <a:pt x="427" y="156"/>
                        </a:lnTo>
                        <a:lnTo>
                          <a:pt x="410" y="156"/>
                        </a:lnTo>
                        <a:lnTo>
                          <a:pt x="393" y="156"/>
                        </a:lnTo>
                        <a:lnTo>
                          <a:pt x="385" y="135"/>
                        </a:lnTo>
                        <a:lnTo>
                          <a:pt x="393" y="118"/>
                        </a:lnTo>
                        <a:lnTo>
                          <a:pt x="393" y="99"/>
                        </a:lnTo>
                        <a:lnTo>
                          <a:pt x="377" y="91"/>
                        </a:lnTo>
                        <a:lnTo>
                          <a:pt x="368" y="73"/>
                        </a:lnTo>
                        <a:lnTo>
                          <a:pt x="377" y="53"/>
                        </a:lnTo>
                        <a:lnTo>
                          <a:pt x="359" y="37"/>
                        </a:lnTo>
                        <a:lnTo>
                          <a:pt x="337" y="27"/>
                        </a:lnTo>
                        <a:lnTo>
                          <a:pt x="319" y="27"/>
                        </a:lnTo>
                        <a:lnTo>
                          <a:pt x="304" y="37"/>
                        </a:lnTo>
                        <a:lnTo>
                          <a:pt x="286" y="37"/>
                        </a:lnTo>
                        <a:lnTo>
                          <a:pt x="270" y="19"/>
                        </a:lnTo>
                        <a:lnTo>
                          <a:pt x="253" y="10"/>
                        </a:lnTo>
                        <a:lnTo>
                          <a:pt x="239" y="10"/>
                        </a:lnTo>
                        <a:lnTo>
                          <a:pt x="222" y="10"/>
                        </a:lnTo>
                        <a:lnTo>
                          <a:pt x="206" y="0"/>
                        </a:lnTo>
                        <a:lnTo>
                          <a:pt x="189" y="0"/>
                        </a:lnTo>
                        <a:lnTo>
                          <a:pt x="173" y="10"/>
                        </a:lnTo>
                        <a:lnTo>
                          <a:pt x="156" y="19"/>
                        </a:lnTo>
                        <a:lnTo>
                          <a:pt x="139" y="19"/>
                        </a:lnTo>
                        <a:lnTo>
                          <a:pt x="124" y="10"/>
                        </a:lnTo>
                        <a:lnTo>
                          <a:pt x="115" y="10"/>
                        </a:lnTo>
                        <a:lnTo>
                          <a:pt x="124" y="10"/>
                        </a:lnTo>
                      </a:path>
                    </a:pathLst>
                  </a:custGeom>
                  <a:solidFill>
                    <a:srgbClr val="0070C0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97" name="Freeform 61"/>
                  <p:cNvSpPr>
                    <a:spLocks noChangeAspect="1"/>
                  </p:cNvSpPr>
                  <p:nvPr/>
                </p:nvSpPr>
                <p:spPr bwMode="auto">
                  <a:xfrm>
                    <a:off x="2798" y="3184"/>
                    <a:ext cx="352" cy="186"/>
                  </a:xfrm>
                  <a:custGeom>
                    <a:avLst/>
                    <a:gdLst>
                      <a:gd name="T0" fmla="*/ 684 w 298"/>
                      <a:gd name="T1" fmla="*/ 81 h 149"/>
                      <a:gd name="T2" fmla="*/ 664 w 298"/>
                      <a:gd name="T3" fmla="*/ 81 h 149"/>
                      <a:gd name="T4" fmla="*/ 645 w 298"/>
                      <a:gd name="T5" fmla="*/ 81 h 149"/>
                      <a:gd name="T6" fmla="*/ 606 w 298"/>
                      <a:gd name="T7" fmla="*/ 81 h 149"/>
                      <a:gd name="T8" fmla="*/ 552 w 298"/>
                      <a:gd name="T9" fmla="*/ 50 h 149"/>
                      <a:gd name="T10" fmla="*/ 529 w 298"/>
                      <a:gd name="T11" fmla="*/ 0 h 149"/>
                      <a:gd name="T12" fmla="*/ 529 w 298"/>
                      <a:gd name="T13" fmla="*/ 1 h 149"/>
                      <a:gd name="T14" fmla="*/ 513 w 298"/>
                      <a:gd name="T15" fmla="*/ 21 h 149"/>
                      <a:gd name="T16" fmla="*/ 493 w 298"/>
                      <a:gd name="T17" fmla="*/ 81 h 149"/>
                      <a:gd name="T18" fmla="*/ 480 w 298"/>
                      <a:gd name="T19" fmla="*/ 139 h 149"/>
                      <a:gd name="T20" fmla="*/ 437 w 298"/>
                      <a:gd name="T21" fmla="*/ 195 h 149"/>
                      <a:gd name="T22" fmla="*/ 379 w 298"/>
                      <a:gd name="T23" fmla="*/ 221 h 149"/>
                      <a:gd name="T24" fmla="*/ 341 w 298"/>
                      <a:gd name="T25" fmla="*/ 221 h 149"/>
                      <a:gd name="T26" fmla="*/ 302 w 298"/>
                      <a:gd name="T27" fmla="*/ 252 h 149"/>
                      <a:gd name="T28" fmla="*/ 265 w 298"/>
                      <a:gd name="T29" fmla="*/ 252 h 149"/>
                      <a:gd name="T30" fmla="*/ 228 w 298"/>
                      <a:gd name="T31" fmla="*/ 252 h 149"/>
                      <a:gd name="T32" fmla="*/ 190 w 298"/>
                      <a:gd name="T33" fmla="*/ 252 h 149"/>
                      <a:gd name="T34" fmla="*/ 154 w 298"/>
                      <a:gd name="T35" fmla="*/ 221 h 149"/>
                      <a:gd name="T36" fmla="*/ 117 w 298"/>
                      <a:gd name="T37" fmla="*/ 252 h 149"/>
                      <a:gd name="T38" fmla="*/ 78 w 298"/>
                      <a:gd name="T39" fmla="*/ 252 h 149"/>
                      <a:gd name="T40" fmla="*/ 39 w 298"/>
                      <a:gd name="T41" fmla="*/ 303 h 149"/>
                      <a:gd name="T42" fmla="*/ 39 w 298"/>
                      <a:gd name="T43" fmla="*/ 363 h 149"/>
                      <a:gd name="T44" fmla="*/ 0 w 298"/>
                      <a:gd name="T45" fmla="*/ 384 h 149"/>
                      <a:gd name="T46" fmla="*/ 0 w 298"/>
                      <a:gd name="T47" fmla="*/ 449 h 149"/>
                      <a:gd name="T48" fmla="*/ 39 w 298"/>
                      <a:gd name="T49" fmla="*/ 418 h 149"/>
                      <a:gd name="T50" fmla="*/ 78 w 298"/>
                      <a:gd name="T51" fmla="*/ 384 h 149"/>
                      <a:gd name="T52" fmla="*/ 117 w 298"/>
                      <a:gd name="T53" fmla="*/ 384 h 149"/>
                      <a:gd name="T54" fmla="*/ 154 w 298"/>
                      <a:gd name="T55" fmla="*/ 418 h 149"/>
                      <a:gd name="T56" fmla="*/ 190 w 298"/>
                      <a:gd name="T57" fmla="*/ 449 h 149"/>
                      <a:gd name="T58" fmla="*/ 228 w 298"/>
                      <a:gd name="T59" fmla="*/ 449 h 149"/>
                      <a:gd name="T60" fmla="*/ 265 w 298"/>
                      <a:gd name="T61" fmla="*/ 418 h 149"/>
                      <a:gd name="T62" fmla="*/ 302 w 298"/>
                      <a:gd name="T63" fmla="*/ 384 h 149"/>
                      <a:gd name="T64" fmla="*/ 341 w 298"/>
                      <a:gd name="T65" fmla="*/ 418 h 149"/>
                      <a:gd name="T66" fmla="*/ 379 w 298"/>
                      <a:gd name="T67" fmla="*/ 449 h 149"/>
                      <a:gd name="T68" fmla="*/ 417 w 298"/>
                      <a:gd name="T69" fmla="*/ 449 h 149"/>
                      <a:gd name="T70" fmla="*/ 454 w 298"/>
                      <a:gd name="T71" fmla="*/ 418 h 149"/>
                      <a:gd name="T72" fmla="*/ 480 w 298"/>
                      <a:gd name="T73" fmla="*/ 363 h 149"/>
                      <a:gd name="T74" fmla="*/ 513 w 298"/>
                      <a:gd name="T75" fmla="*/ 303 h 149"/>
                      <a:gd name="T76" fmla="*/ 552 w 298"/>
                      <a:gd name="T77" fmla="*/ 276 h 149"/>
                      <a:gd name="T78" fmla="*/ 569 w 298"/>
                      <a:gd name="T79" fmla="*/ 276 h 149"/>
                      <a:gd name="T80" fmla="*/ 606 w 298"/>
                      <a:gd name="T81" fmla="*/ 276 h 149"/>
                      <a:gd name="T82" fmla="*/ 645 w 298"/>
                      <a:gd name="T83" fmla="*/ 252 h 149"/>
                      <a:gd name="T84" fmla="*/ 664 w 298"/>
                      <a:gd name="T85" fmla="*/ 195 h 149"/>
                      <a:gd name="T86" fmla="*/ 664 w 298"/>
                      <a:gd name="T87" fmla="*/ 139 h 149"/>
                      <a:gd name="T88" fmla="*/ 684 w 298"/>
                      <a:gd name="T89" fmla="*/ 81 h 149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98"/>
                      <a:gd name="T136" fmla="*/ 0 h 149"/>
                      <a:gd name="T137" fmla="*/ 298 w 298"/>
                      <a:gd name="T138" fmla="*/ 149 h 149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98" h="149">
                        <a:moveTo>
                          <a:pt x="297" y="27"/>
                        </a:moveTo>
                        <a:lnTo>
                          <a:pt x="289" y="27"/>
                        </a:lnTo>
                        <a:lnTo>
                          <a:pt x="280" y="27"/>
                        </a:lnTo>
                        <a:lnTo>
                          <a:pt x="263" y="27"/>
                        </a:lnTo>
                        <a:lnTo>
                          <a:pt x="240" y="17"/>
                        </a:lnTo>
                        <a:lnTo>
                          <a:pt x="230" y="0"/>
                        </a:lnTo>
                        <a:lnTo>
                          <a:pt x="230" y="1"/>
                        </a:lnTo>
                        <a:lnTo>
                          <a:pt x="223" y="7"/>
                        </a:lnTo>
                        <a:lnTo>
                          <a:pt x="214" y="27"/>
                        </a:lnTo>
                        <a:lnTo>
                          <a:pt x="208" y="46"/>
                        </a:lnTo>
                        <a:lnTo>
                          <a:pt x="190" y="64"/>
                        </a:lnTo>
                        <a:lnTo>
                          <a:pt x="165" y="73"/>
                        </a:lnTo>
                        <a:lnTo>
                          <a:pt x="148" y="73"/>
                        </a:lnTo>
                        <a:lnTo>
                          <a:pt x="132" y="83"/>
                        </a:lnTo>
                        <a:lnTo>
                          <a:pt x="115" y="83"/>
                        </a:lnTo>
                        <a:lnTo>
                          <a:pt x="99" y="83"/>
                        </a:lnTo>
                        <a:lnTo>
                          <a:pt x="82" y="83"/>
                        </a:lnTo>
                        <a:lnTo>
                          <a:pt x="67" y="73"/>
                        </a:lnTo>
                        <a:lnTo>
                          <a:pt x="51" y="83"/>
                        </a:lnTo>
                        <a:lnTo>
                          <a:pt x="34" y="83"/>
                        </a:lnTo>
                        <a:lnTo>
                          <a:pt x="17" y="100"/>
                        </a:lnTo>
                        <a:lnTo>
                          <a:pt x="17" y="120"/>
                        </a:lnTo>
                        <a:lnTo>
                          <a:pt x="0" y="127"/>
                        </a:lnTo>
                        <a:lnTo>
                          <a:pt x="0" y="148"/>
                        </a:lnTo>
                        <a:lnTo>
                          <a:pt x="17" y="138"/>
                        </a:lnTo>
                        <a:lnTo>
                          <a:pt x="34" y="127"/>
                        </a:lnTo>
                        <a:lnTo>
                          <a:pt x="51" y="127"/>
                        </a:lnTo>
                        <a:lnTo>
                          <a:pt x="67" y="138"/>
                        </a:lnTo>
                        <a:lnTo>
                          <a:pt x="82" y="148"/>
                        </a:lnTo>
                        <a:lnTo>
                          <a:pt x="99" y="148"/>
                        </a:lnTo>
                        <a:lnTo>
                          <a:pt x="115" y="138"/>
                        </a:lnTo>
                        <a:lnTo>
                          <a:pt x="132" y="127"/>
                        </a:lnTo>
                        <a:lnTo>
                          <a:pt x="148" y="138"/>
                        </a:lnTo>
                        <a:lnTo>
                          <a:pt x="165" y="148"/>
                        </a:lnTo>
                        <a:lnTo>
                          <a:pt x="181" y="148"/>
                        </a:lnTo>
                        <a:lnTo>
                          <a:pt x="197" y="138"/>
                        </a:lnTo>
                        <a:lnTo>
                          <a:pt x="208" y="120"/>
                        </a:lnTo>
                        <a:lnTo>
                          <a:pt x="223" y="100"/>
                        </a:lnTo>
                        <a:lnTo>
                          <a:pt x="240" y="91"/>
                        </a:lnTo>
                        <a:lnTo>
                          <a:pt x="247" y="91"/>
                        </a:lnTo>
                        <a:lnTo>
                          <a:pt x="263" y="91"/>
                        </a:lnTo>
                        <a:lnTo>
                          <a:pt x="280" y="83"/>
                        </a:lnTo>
                        <a:lnTo>
                          <a:pt x="289" y="64"/>
                        </a:lnTo>
                        <a:lnTo>
                          <a:pt x="289" y="46"/>
                        </a:lnTo>
                        <a:lnTo>
                          <a:pt x="297" y="27"/>
                        </a:lnTo>
                      </a:path>
                    </a:pathLst>
                  </a:custGeom>
                  <a:solidFill>
                    <a:srgbClr val="0070C0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 dirty="0">
                      <a:solidFill>
                        <a:srgbClr val="7030A0"/>
                      </a:solidFill>
                    </a:endParaRPr>
                  </a:p>
                </p:txBody>
              </p:sp>
              <p:sp>
                <p:nvSpPr>
                  <p:cNvPr id="98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3437" y="1770"/>
                    <a:ext cx="329" cy="209"/>
                  </a:xfrm>
                  <a:custGeom>
                    <a:avLst/>
                    <a:gdLst>
                      <a:gd name="T0" fmla="*/ 634 w 279"/>
                      <a:gd name="T1" fmla="*/ 429 h 166"/>
                      <a:gd name="T2" fmla="*/ 634 w 279"/>
                      <a:gd name="T3" fmla="*/ 402 h 166"/>
                      <a:gd name="T4" fmla="*/ 634 w 279"/>
                      <a:gd name="T5" fmla="*/ 344 h 166"/>
                      <a:gd name="T6" fmla="*/ 634 w 279"/>
                      <a:gd name="T7" fmla="*/ 290 h 166"/>
                      <a:gd name="T8" fmla="*/ 614 w 279"/>
                      <a:gd name="T9" fmla="*/ 232 h 166"/>
                      <a:gd name="T10" fmla="*/ 596 w 279"/>
                      <a:gd name="T11" fmla="*/ 171 h 166"/>
                      <a:gd name="T12" fmla="*/ 560 w 279"/>
                      <a:gd name="T13" fmla="*/ 145 h 166"/>
                      <a:gd name="T14" fmla="*/ 525 w 279"/>
                      <a:gd name="T15" fmla="*/ 115 h 166"/>
                      <a:gd name="T16" fmla="*/ 487 w 279"/>
                      <a:gd name="T17" fmla="*/ 115 h 166"/>
                      <a:gd name="T18" fmla="*/ 447 w 279"/>
                      <a:gd name="T19" fmla="*/ 87 h 166"/>
                      <a:gd name="T20" fmla="*/ 409 w 279"/>
                      <a:gd name="T21" fmla="*/ 87 h 166"/>
                      <a:gd name="T22" fmla="*/ 371 w 279"/>
                      <a:gd name="T23" fmla="*/ 87 h 166"/>
                      <a:gd name="T24" fmla="*/ 333 w 279"/>
                      <a:gd name="T25" fmla="*/ 87 h 166"/>
                      <a:gd name="T26" fmla="*/ 295 w 279"/>
                      <a:gd name="T27" fmla="*/ 87 h 166"/>
                      <a:gd name="T28" fmla="*/ 258 w 279"/>
                      <a:gd name="T29" fmla="*/ 29 h 166"/>
                      <a:gd name="T30" fmla="*/ 241 w 279"/>
                      <a:gd name="T31" fmla="*/ 0 h 166"/>
                      <a:gd name="T32" fmla="*/ 204 w 279"/>
                      <a:gd name="T33" fmla="*/ 29 h 166"/>
                      <a:gd name="T34" fmla="*/ 165 w 279"/>
                      <a:gd name="T35" fmla="*/ 59 h 166"/>
                      <a:gd name="T36" fmla="*/ 143 w 279"/>
                      <a:gd name="T37" fmla="*/ 115 h 166"/>
                      <a:gd name="T38" fmla="*/ 127 w 279"/>
                      <a:gd name="T39" fmla="*/ 171 h 166"/>
                      <a:gd name="T40" fmla="*/ 107 w 279"/>
                      <a:gd name="T41" fmla="*/ 232 h 166"/>
                      <a:gd name="T42" fmla="*/ 72 w 279"/>
                      <a:gd name="T43" fmla="*/ 232 h 166"/>
                      <a:gd name="T44" fmla="*/ 37 w 279"/>
                      <a:gd name="T45" fmla="*/ 263 h 166"/>
                      <a:gd name="T46" fmla="*/ 0 w 279"/>
                      <a:gd name="T47" fmla="*/ 317 h 166"/>
                      <a:gd name="T48" fmla="*/ 37 w 279"/>
                      <a:gd name="T49" fmla="*/ 375 h 166"/>
                      <a:gd name="T50" fmla="*/ 72 w 279"/>
                      <a:gd name="T51" fmla="*/ 402 h 166"/>
                      <a:gd name="T52" fmla="*/ 107 w 279"/>
                      <a:gd name="T53" fmla="*/ 375 h 166"/>
                      <a:gd name="T54" fmla="*/ 143 w 279"/>
                      <a:gd name="T55" fmla="*/ 375 h 166"/>
                      <a:gd name="T56" fmla="*/ 182 w 279"/>
                      <a:gd name="T57" fmla="*/ 344 h 166"/>
                      <a:gd name="T58" fmla="*/ 218 w 279"/>
                      <a:gd name="T59" fmla="*/ 317 h 166"/>
                      <a:gd name="T60" fmla="*/ 241 w 279"/>
                      <a:gd name="T61" fmla="*/ 375 h 166"/>
                      <a:gd name="T62" fmla="*/ 204 w 279"/>
                      <a:gd name="T63" fmla="*/ 402 h 166"/>
                      <a:gd name="T64" fmla="*/ 204 w 279"/>
                      <a:gd name="T65" fmla="*/ 460 h 166"/>
                      <a:gd name="T66" fmla="*/ 241 w 279"/>
                      <a:gd name="T67" fmla="*/ 491 h 166"/>
                      <a:gd name="T68" fmla="*/ 281 w 279"/>
                      <a:gd name="T69" fmla="*/ 460 h 166"/>
                      <a:gd name="T70" fmla="*/ 317 w 279"/>
                      <a:gd name="T71" fmla="*/ 491 h 166"/>
                      <a:gd name="T72" fmla="*/ 355 w 279"/>
                      <a:gd name="T73" fmla="*/ 522 h 166"/>
                      <a:gd name="T74" fmla="*/ 371 w 279"/>
                      <a:gd name="T75" fmla="*/ 491 h 166"/>
                      <a:gd name="T76" fmla="*/ 371 w 279"/>
                      <a:gd name="T77" fmla="*/ 429 h 166"/>
                      <a:gd name="T78" fmla="*/ 409 w 279"/>
                      <a:gd name="T79" fmla="*/ 402 h 166"/>
                      <a:gd name="T80" fmla="*/ 447 w 279"/>
                      <a:gd name="T81" fmla="*/ 429 h 166"/>
                      <a:gd name="T82" fmla="*/ 487 w 279"/>
                      <a:gd name="T83" fmla="*/ 429 h 166"/>
                      <a:gd name="T84" fmla="*/ 525 w 279"/>
                      <a:gd name="T85" fmla="*/ 402 h 166"/>
                      <a:gd name="T86" fmla="*/ 560 w 279"/>
                      <a:gd name="T87" fmla="*/ 460 h 166"/>
                      <a:gd name="T88" fmla="*/ 596 w 279"/>
                      <a:gd name="T89" fmla="*/ 460 h 166"/>
                      <a:gd name="T90" fmla="*/ 634 w 279"/>
                      <a:gd name="T91" fmla="*/ 429 h 16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279"/>
                      <a:gd name="T139" fmla="*/ 0 h 166"/>
                      <a:gd name="T140" fmla="*/ 279 w 279"/>
                      <a:gd name="T141" fmla="*/ 166 h 16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279" h="166">
                        <a:moveTo>
                          <a:pt x="278" y="136"/>
                        </a:moveTo>
                        <a:lnTo>
                          <a:pt x="278" y="127"/>
                        </a:lnTo>
                        <a:lnTo>
                          <a:pt x="278" y="109"/>
                        </a:lnTo>
                        <a:lnTo>
                          <a:pt x="278" y="91"/>
                        </a:lnTo>
                        <a:lnTo>
                          <a:pt x="270" y="73"/>
                        </a:lnTo>
                        <a:lnTo>
                          <a:pt x="261" y="54"/>
                        </a:lnTo>
                        <a:lnTo>
                          <a:pt x="246" y="45"/>
                        </a:lnTo>
                        <a:lnTo>
                          <a:pt x="230" y="36"/>
                        </a:lnTo>
                        <a:lnTo>
                          <a:pt x="214" y="36"/>
                        </a:lnTo>
                        <a:lnTo>
                          <a:pt x="196" y="28"/>
                        </a:lnTo>
                        <a:lnTo>
                          <a:pt x="179" y="28"/>
                        </a:lnTo>
                        <a:lnTo>
                          <a:pt x="163" y="28"/>
                        </a:lnTo>
                        <a:lnTo>
                          <a:pt x="146" y="28"/>
                        </a:lnTo>
                        <a:lnTo>
                          <a:pt x="130" y="28"/>
                        </a:lnTo>
                        <a:lnTo>
                          <a:pt x="114" y="9"/>
                        </a:lnTo>
                        <a:lnTo>
                          <a:pt x="106" y="0"/>
                        </a:lnTo>
                        <a:lnTo>
                          <a:pt x="90" y="9"/>
                        </a:lnTo>
                        <a:lnTo>
                          <a:pt x="73" y="18"/>
                        </a:lnTo>
                        <a:lnTo>
                          <a:pt x="63" y="36"/>
                        </a:lnTo>
                        <a:lnTo>
                          <a:pt x="56" y="54"/>
                        </a:lnTo>
                        <a:lnTo>
                          <a:pt x="47" y="73"/>
                        </a:lnTo>
                        <a:lnTo>
                          <a:pt x="31" y="73"/>
                        </a:lnTo>
                        <a:lnTo>
                          <a:pt x="16" y="83"/>
                        </a:lnTo>
                        <a:lnTo>
                          <a:pt x="0" y="100"/>
                        </a:lnTo>
                        <a:lnTo>
                          <a:pt x="16" y="118"/>
                        </a:lnTo>
                        <a:lnTo>
                          <a:pt x="31" y="127"/>
                        </a:lnTo>
                        <a:lnTo>
                          <a:pt x="47" y="118"/>
                        </a:lnTo>
                        <a:lnTo>
                          <a:pt x="63" y="118"/>
                        </a:lnTo>
                        <a:lnTo>
                          <a:pt x="80" y="109"/>
                        </a:lnTo>
                        <a:lnTo>
                          <a:pt x="96" y="100"/>
                        </a:lnTo>
                        <a:lnTo>
                          <a:pt x="106" y="118"/>
                        </a:lnTo>
                        <a:lnTo>
                          <a:pt x="90" y="127"/>
                        </a:lnTo>
                        <a:lnTo>
                          <a:pt x="90" y="145"/>
                        </a:lnTo>
                        <a:lnTo>
                          <a:pt x="106" y="155"/>
                        </a:lnTo>
                        <a:lnTo>
                          <a:pt x="123" y="145"/>
                        </a:lnTo>
                        <a:lnTo>
                          <a:pt x="139" y="155"/>
                        </a:lnTo>
                        <a:lnTo>
                          <a:pt x="155" y="165"/>
                        </a:lnTo>
                        <a:lnTo>
                          <a:pt x="163" y="155"/>
                        </a:lnTo>
                        <a:lnTo>
                          <a:pt x="163" y="136"/>
                        </a:lnTo>
                        <a:lnTo>
                          <a:pt x="179" y="127"/>
                        </a:lnTo>
                        <a:lnTo>
                          <a:pt x="196" y="136"/>
                        </a:lnTo>
                        <a:lnTo>
                          <a:pt x="214" y="136"/>
                        </a:lnTo>
                        <a:lnTo>
                          <a:pt x="230" y="127"/>
                        </a:lnTo>
                        <a:lnTo>
                          <a:pt x="246" y="145"/>
                        </a:lnTo>
                        <a:lnTo>
                          <a:pt x="261" y="145"/>
                        </a:lnTo>
                        <a:lnTo>
                          <a:pt x="278" y="136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99" name="Freeform 63"/>
                  <p:cNvSpPr>
                    <a:spLocks noChangeAspect="1"/>
                  </p:cNvSpPr>
                  <p:nvPr/>
                </p:nvSpPr>
                <p:spPr bwMode="auto">
                  <a:xfrm>
                    <a:off x="1707" y="3692"/>
                    <a:ext cx="666" cy="571"/>
                  </a:xfrm>
                  <a:custGeom>
                    <a:avLst/>
                    <a:gdLst>
                      <a:gd name="T0" fmla="*/ 1236 w 564"/>
                      <a:gd name="T1" fmla="*/ 512 h 454"/>
                      <a:gd name="T2" fmla="*/ 1158 w 564"/>
                      <a:gd name="T3" fmla="*/ 478 h 454"/>
                      <a:gd name="T4" fmla="*/ 1236 w 564"/>
                      <a:gd name="T5" fmla="*/ 395 h 454"/>
                      <a:gd name="T6" fmla="*/ 1215 w 564"/>
                      <a:gd name="T7" fmla="*/ 303 h 454"/>
                      <a:gd name="T8" fmla="*/ 1143 w 564"/>
                      <a:gd name="T9" fmla="*/ 303 h 454"/>
                      <a:gd name="T10" fmla="*/ 1066 w 564"/>
                      <a:gd name="T11" fmla="*/ 226 h 454"/>
                      <a:gd name="T12" fmla="*/ 993 w 564"/>
                      <a:gd name="T13" fmla="*/ 164 h 454"/>
                      <a:gd name="T14" fmla="*/ 895 w 564"/>
                      <a:gd name="T15" fmla="*/ 137 h 454"/>
                      <a:gd name="T16" fmla="*/ 827 w 564"/>
                      <a:gd name="T17" fmla="*/ 86 h 454"/>
                      <a:gd name="T18" fmla="*/ 727 w 564"/>
                      <a:gd name="T19" fmla="*/ 53 h 454"/>
                      <a:gd name="T20" fmla="*/ 655 w 564"/>
                      <a:gd name="T21" fmla="*/ 53 h 454"/>
                      <a:gd name="T22" fmla="*/ 580 w 564"/>
                      <a:gd name="T23" fmla="*/ 0 h 454"/>
                      <a:gd name="T24" fmla="*/ 525 w 564"/>
                      <a:gd name="T25" fmla="*/ 53 h 454"/>
                      <a:gd name="T26" fmla="*/ 445 w 564"/>
                      <a:gd name="T27" fmla="*/ 86 h 454"/>
                      <a:gd name="T28" fmla="*/ 377 w 564"/>
                      <a:gd name="T29" fmla="*/ 164 h 454"/>
                      <a:gd name="T30" fmla="*/ 294 w 564"/>
                      <a:gd name="T31" fmla="*/ 248 h 454"/>
                      <a:gd name="T32" fmla="*/ 226 w 564"/>
                      <a:gd name="T33" fmla="*/ 369 h 454"/>
                      <a:gd name="T34" fmla="*/ 148 w 564"/>
                      <a:gd name="T35" fmla="*/ 478 h 454"/>
                      <a:gd name="T36" fmla="*/ 61 w 564"/>
                      <a:gd name="T37" fmla="*/ 624 h 454"/>
                      <a:gd name="T38" fmla="*/ 0 w 564"/>
                      <a:gd name="T39" fmla="*/ 741 h 454"/>
                      <a:gd name="T40" fmla="*/ 76 w 564"/>
                      <a:gd name="T41" fmla="*/ 711 h 454"/>
                      <a:gd name="T42" fmla="*/ 170 w 564"/>
                      <a:gd name="T43" fmla="*/ 711 h 454"/>
                      <a:gd name="T44" fmla="*/ 244 w 564"/>
                      <a:gd name="T45" fmla="*/ 821 h 454"/>
                      <a:gd name="T46" fmla="*/ 315 w 564"/>
                      <a:gd name="T47" fmla="*/ 855 h 454"/>
                      <a:gd name="T48" fmla="*/ 393 w 564"/>
                      <a:gd name="T49" fmla="*/ 909 h 454"/>
                      <a:gd name="T50" fmla="*/ 470 w 564"/>
                      <a:gd name="T51" fmla="*/ 965 h 454"/>
                      <a:gd name="T52" fmla="*/ 546 w 564"/>
                      <a:gd name="T53" fmla="*/ 1026 h 454"/>
                      <a:gd name="T54" fmla="*/ 614 w 564"/>
                      <a:gd name="T55" fmla="*/ 1136 h 454"/>
                      <a:gd name="T56" fmla="*/ 696 w 564"/>
                      <a:gd name="T57" fmla="*/ 1222 h 454"/>
                      <a:gd name="T58" fmla="*/ 675 w 564"/>
                      <a:gd name="T59" fmla="*/ 1312 h 454"/>
                      <a:gd name="T60" fmla="*/ 655 w 564"/>
                      <a:gd name="T61" fmla="*/ 1426 h 454"/>
                      <a:gd name="T62" fmla="*/ 727 w 564"/>
                      <a:gd name="T63" fmla="*/ 1395 h 454"/>
                      <a:gd name="T64" fmla="*/ 804 w 564"/>
                      <a:gd name="T65" fmla="*/ 1312 h 454"/>
                      <a:gd name="T66" fmla="*/ 840 w 564"/>
                      <a:gd name="T67" fmla="*/ 1195 h 454"/>
                      <a:gd name="T68" fmla="*/ 895 w 564"/>
                      <a:gd name="T69" fmla="*/ 1113 h 454"/>
                      <a:gd name="T70" fmla="*/ 974 w 564"/>
                      <a:gd name="T71" fmla="*/ 1026 h 454"/>
                      <a:gd name="T72" fmla="*/ 1053 w 564"/>
                      <a:gd name="T73" fmla="*/ 943 h 454"/>
                      <a:gd name="T74" fmla="*/ 1119 w 564"/>
                      <a:gd name="T75" fmla="*/ 855 h 454"/>
                      <a:gd name="T76" fmla="*/ 1158 w 564"/>
                      <a:gd name="T77" fmla="*/ 711 h 454"/>
                      <a:gd name="T78" fmla="*/ 1236 w 564"/>
                      <a:gd name="T79" fmla="*/ 571 h 454"/>
                      <a:gd name="T80" fmla="*/ 1293 w 564"/>
                      <a:gd name="T81" fmla="*/ 468 h 45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564"/>
                      <a:gd name="T124" fmla="*/ 0 h 454"/>
                      <a:gd name="T125" fmla="*/ 564 w 564"/>
                      <a:gd name="T126" fmla="*/ 454 h 454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564" h="454">
                        <a:moveTo>
                          <a:pt x="563" y="149"/>
                        </a:moveTo>
                        <a:lnTo>
                          <a:pt x="539" y="163"/>
                        </a:lnTo>
                        <a:lnTo>
                          <a:pt x="521" y="163"/>
                        </a:lnTo>
                        <a:lnTo>
                          <a:pt x="505" y="152"/>
                        </a:lnTo>
                        <a:lnTo>
                          <a:pt x="521" y="144"/>
                        </a:lnTo>
                        <a:lnTo>
                          <a:pt x="539" y="126"/>
                        </a:lnTo>
                        <a:lnTo>
                          <a:pt x="547" y="108"/>
                        </a:lnTo>
                        <a:lnTo>
                          <a:pt x="529" y="97"/>
                        </a:lnTo>
                        <a:lnTo>
                          <a:pt x="514" y="108"/>
                        </a:lnTo>
                        <a:lnTo>
                          <a:pt x="498" y="97"/>
                        </a:lnTo>
                        <a:lnTo>
                          <a:pt x="480" y="79"/>
                        </a:lnTo>
                        <a:lnTo>
                          <a:pt x="465" y="72"/>
                        </a:lnTo>
                        <a:lnTo>
                          <a:pt x="448" y="62"/>
                        </a:lnTo>
                        <a:lnTo>
                          <a:pt x="433" y="52"/>
                        </a:lnTo>
                        <a:lnTo>
                          <a:pt x="409" y="44"/>
                        </a:lnTo>
                        <a:lnTo>
                          <a:pt x="390" y="44"/>
                        </a:lnTo>
                        <a:lnTo>
                          <a:pt x="376" y="37"/>
                        </a:lnTo>
                        <a:lnTo>
                          <a:pt x="360" y="27"/>
                        </a:lnTo>
                        <a:lnTo>
                          <a:pt x="343" y="17"/>
                        </a:lnTo>
                        <a:lnTo>
                          <a:pt x="317" y="17"/>
                        </a:lnTo>
                        <a:lnTo>
                          <a:pt x="303" y="17"/>
                        </a:lnTo>
                        <a:lnTo>
                          <a:pt x="285" y="17"/>
                        </a:lnTo>
                        <a:lnTo>
                          <a:pt x="268" y="8"/>
                        </a:lnTo>
                        <a:lnTo>
                          <a:pt x="252" y="0"/>
                        </a:lnTo>
                        <a:lnTo>
                          <a:pt x="246" y="8"/>
                        </a:lnTo>
                        <a:lnTo>
                          <a:pt x="229" y="17"/>
                        </a:lnTo>
                        <a:lnTo>
                          <a:pt x="211" y="17"/>
                        </a:lnTo>
                        <a:lnTo>
                          <a:pt x="194" y="27"/>
                        </a:lnTo>
                        <a:lnTo>
                          <a:pt x="179" y="44"/>
                        </a:lnTo>
                        <a:lnTo>
                          <a:pt x="164" y="52"/>
                        </a:lnTo>
                        <a:lnTo>
                          <a:pt x="147" y="72"/>
                        </a:lnTo>
                        <a:lnTo>
                          <a:pt x="129" y="79"/>
                        </a:lnTo>
                        <a:lnTo>
                          <a:pt x="114" y="97"/>
                        </a:lnTo>
                        <a:lnTo>
                          <a:pt x="98" y="117"/>
                        </a:lnTo>
                        <a:lnTo>
                          <a:pt x="82" y="135"/>
                        </a:lnTo>
                        <a:lnTo>
                          <a:pt x="64" y="152"/>
                        </a:lnTo>
                        <a:lnTo>
                          <a:pt x="49" y="171"/>
                        </a:lnTo>
                        <a:lnTo>
                          <a:pt x="26" y="198"/>
                        </a:lnTo>
                        <a:lnTo>
                          <a:pt x="7" y="217"/>
                        </a:lnTo>
                        <a:lnTo>
                          <a:pt x="0" y="235"/>
                        </a:lnTo>
                        <a:lnTo>
                          <a:pt x="17" y="235"/>
                        </a:lnTo>
                        <a:lnTo>
                          <a:pt x="33" y="226"/>
                        </a:lnTo>
                        <a:lnTo>
                          <a:pt x="49" y="217"/>
                        </a:lnTo>
                        <a:lnTo>
                          <a:pt x="74" y="226"/>
                        </a:lnTo>
                        <a:lnTo>
                          <a:pt x="89" y="235"/>
                        </a:lnTo>
                        <a:lnTo>
                          <a:pt x="106" y="261"/>
                        </a:lnTo>
                        <a:lnTo>
                          <a:pt x="120" y="272"/>
                        </a:lnTo>
                        <a:lnTo>
                          <a:pt x="137" y="272"/>
                        </a:lnTo>
                        <a:lnTo>
                          <a:pt x="156" y="279"/>
                        </a:lnTo>
                        <a:lnTo>
                          <a:pt x="171" y="289"/>
                        </a:lnTo>
                        <a:lnTo>
                          <a:pt x="187" y="300"/>
                        </a:lnTo>
                        <a:lnTo>
                          <a:pt x="204" y="307"/>
                        </a:lnTo>
                        <a:lnTo>
                          <a:pt x="221" y="317"/>
                        </a:lnTo>
                        <a:lnTo>
                          <a:pt x="237" y="326"/>
                        </a:lnTo>
                        <a:lnTo>
                          <a:pt x="252" y="344"/>
                        </a:lnTo>
                        <a:lnTo>
                          <a:pt x="268" y="361"/>
                        </a:lnTo>
                        <a:lnTo>
                          <a:pt x="285" y="371"/>
                        </a:lnTo>
                        <a:lnTo>
                          <a:pt x="303" y="389"/>
                        </a:lnTo>
                        <a:lnTo>
                          <a:pt x="311" y="408"/>
                        </a:lnTo>
                        <a:lnTo>
                          <a:pt x="294" y="417"/>
                        </a:lnTo>
                        <a:lnTo>
                          <a:pt x="285" y="435"/>
                        </a:lnTo>
                        <a:lnTo>
                          <a:pt x="285" y="453"/>
                        </a:lnTo>
                        <a:lnTo>
                          <a:pt x="303" y="453"/>
                        </a:lnTo>
                        <a:lnTo>
                          <a:pt x="317" y="443"/>
                        </a:lnTo>
                        <a:lnTo>
                          <a:pt x="334" y="435"/>
                        </a:lnTo>
                        <a:lnTo>
                          <a:pt x="351" y="417"/>
                        </a:lnTo>
                        <a:lnTo>
                          <a:pt x="360" y="398"/>
                        </a:lnTo>
                        <a:lnTo>
                          <a:pt x="366" y="379"/>
                        </a:lnTo>
                        <a:lnTo>
                          <a:pt x="376" y="361"/>
                        </a:lnTo>
                        <a:lnTo>
                          <a:pt x="390" y="354"/>
                        </a:lnTo>
                        <a:lnTo>
                          <a:pt x="409" y="333"/>
                        </a:lnTo>
                        <a:lnTo>
                          <a:pt x="424" y="326"/>
                        </a:lnTo>
                        <a:lnTo>
                          <a:pt x="441" y="317"/>
                        </a:lnTo>
                        <a:lnTo>
                          <a:pt x="458" y="300"/>
                        </a:lnTo>
                        <a:lnTo>
                          <a:pt x="474" y="289"/>
                        </a:lnTo>
                        <a:lnTo>
                          <a:pt x="488" y="272"/>
                        </a:lnTo>
                        <a:lnTo>
                          <a:pt x="498" y="253"/>
                        </a:lnTo>
                        <a:lnTo>
                          <a:pt x="505" y="226"/>
                        </a:lnTo>
                        <a:lnTo>
                          <a:pt x="514" y="208"/>
                        </a:lnTo>
                        <a:lnTo>
                          <a:pt x="539" y="181"/>
                        </a:lnTo>
                        <a:lnTo>
                          <a:pt x="554" y="163"/>
                        </a:lnTo>
                        <a:lnTo>
                          <a:pt x="563" y="149"/>
                        </a:lnTo>
                      </a:path>
                    </a:pathLst>
                  </a:custGeom>
                  <a:solidFill>
                    <a:srgbClr val="0070C0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  <p:sp>
                <p:nvSpPr>
                  <p:cNvPr id="100" name="Freeform 64" descr="Dark upward diagonal"/>
                  <p:cNvSpPr>
                    <a:spLocks noChangeAspect="1"/>
                  </p:cNvSpPr>
                  <p:nvPr/>
                </p:nvSpPr>
                <p:spPr bwMode="auto">
                  <a:xfrm>
                    <a:off x="2065" y="3063"/>
                    <a:ext cx="756" cy="480"/>
                  </a:xfrm>
                  <a:custGeom>
                    <a:avLst/>
                    <a:gdLst>
                      <a:gd name="T0" fmla="*/ 374 w 641"/>
                      <a:gd name="T1" fmla="*/ 82 h 382"/>
                      <a:gd name="T2" fmla="*/ 449 w 641"/>
                      <a:gd name="T3" fmla="*/ 0 h 382"/>
                      <a:gd name="T4" fmla="*/ 521 w 641"/>
                      <a:gd name="T5" fmla="*/ 20 h 382"/>
                      <a:gd name="T6" fmla="*/ 597 w 641"/>
                      <a:gd name="T7" fmla="*/ 0 h 382"/>
                      <a:gd name="T8" fmla="*/ 637 w 641"/>
                      <a:gd name="T9" fmla="*/ 57 h 382"/>
                      <a:gd name="T10" fmla="*/ 695 w 641"/>
                      <a:gd name="T11" fmla="*/ 82 h 382"/>
                      <a:gd name="T12" fmla="*/ 767 w 641"/>
                      <a:gd name="T13" fmla="*/ 137 h 382"/>
                      <a:gd name="T14" fmla="*/ 840 w 641"/>
                      <a:gd name="T15" fmla="*/ 82 h 382"/>
                      <a:gd name="T16" fmla="*/ 915 w 641"/>
                      <a:gd name="T17" fmla="*/ 57 h 382"/>
                      <a:gd name="T18" fmla="*/ 978 w 641"/>
                      <a:gd name="T19" fmla="*/ 109 h 382"/>
                      <a:gd name="T20" fmla="*/ 1028 w 641"/>
                      <a:gd name="T21" fmla="*/ 196 h 382"/>
                      <a:gd name="T22" fmla="*/ 1028 w 641"/>
                      <a:gd name="T23" fmla="*/ 308 h 382"/>
                      <a:gd name="T24" fmla="*/ 1086 w 641"/>
                      <a:gd name="T25" fmla="*/ 395 h 382"/>
                      <a:gd name="T26" fmla="*/ 1107 w 641"/>
                      <a:gd name="T27" fmla="*/ 511 h 382"/>
                      <a:gd name="T28" fmla="*/ 1123 w 641"/>
                      <a:gd name="T29" fmla="*/ 591 h 382"/>
                      <a:gd name="T30" fmla="*/ 1178 w 641"/>
                      <a:gd name="T31" fmla="*/ 676 h 382"/>
                      <a:gd name="T32" fmla="*/ 1255 w 641"/>
                      <a:gd name="T33" fmla="*/ 676 h 382"/>
                      <a:gd name="T34" fmla="*/ 1327 w 641"/>
                      <a:gd name="T35" fmla="*/ 655 h 382"/>
                      <a:gd name="T36" fmla="*/ 1401 w 641"/>
                      <a:gd name="T37" fmla="*/ 591 h 382"/>
                      <a:gd name="T38" fmla="*/ 1460 w 641"/>
                      <a:gd name="T39" fmla="*/ 591 h 382"/>
                      <a:gd name="T40" fmla="*/ 1420 w 641"/>
                      <a:gd name="T41" fmla="*/ 676 h 382"/>
                      <a:gd name="T42" fmla="*/ 1442 w 641"/>
                      <a:gd name="T43" fmla="*/ 765 h 382"/>
                      <a:gd name="T44" fmla="*/ 1382 w 641"/>
                      <a:gd name="T45" fmla="*/ 819 h 382"/>
                      <a:gd name="T46" fmla="*/ 1293 w 641"/>
                      <a:gd name="T47" fmla="*/ 849 h 382"/>
                      <a:gd name="T48" fmla="*/ 1217 w 641"/>
                      <a:gd name="T49" fmla="*/ 906 h 382"/>
                      <a:gd name="T50" fmla="*/ 1107 w 641"/>
                      <a:gd name="T51" fmla="*/ 906 h 382"/>
                      <a:gd name="T52" fmla="*/ 1028 w 641"/>
                      <a:gd name="T53" fmla="*/ 991 h 382"/>
                      <a:gd name="T54" fmla="*/ 952 w 641"/>
                      <a:gd name="T55" fmla="*/ 1082 h 382"/>
                      <a:gd name="T56" fmla="*/ 876 w 641"/>
                      <a:gd name="T57" fmla="*/ 1165 h 382"/>
                      <a:gd name="T58" fmla="*/ 840 w 641"/>
                      <a:gd name="T59" fmla="*/ 1165 h 382"/>
                      <a:gd name="T60" fmla="*/ 806 w 641"/>
                      <a:gd name="T61" fmla="*/ 1137 h 382"/>
                      <a:gd name="T62" fmla="*/ 747 w 641"/>
                      <a:gd name="T63" fmla="*/ 1107 h 382"/>
                      <a:gd name="T64" fmla="*/ 673 w 641"/>
                      <a:gd name="T65" fmla="*/ 1082 h 382"/>
                      <a:gd name="T66" fmla="*/ 614 w 641"/>
                      <a:gd name="T67" fmla="*/ 1023 h 382"/>
                      <a:gd name="T68" fmla="*/ 635 w 641"/>
                      <a:gd name="T69" fmla="*/ 906 h 382"/>
                      <a:gd name="T70" fmla="*/ 576 w 641"/>
                      <a:gd name="T71" fmla="*/ 819 h 382"/>
                      <a:gd name="T72" fmla="*/ 558 w 641"/>
                      <a:gd name="T73" fmla="*/ 710 h 382"/>
                      <a:gd name="T74" fmla="*/ 466 w 641"/>
                      <a:gd name="T75" fmla="*/ 676 h 382"/>
                      <a:gd name="T76" fmla="*/ 387 w 641"/>
                      <a:gd name="T77" fmla="*/ 710 h 382"/>
                      <a:gd name="T78" fmla="*/ 313 w 641"/>
                      <a:gd name="T79" fmla="*/ 626 h 382"/>
                      <a:gd name="T80" fmla="*/ 245 w 641"/>
                      <a:gd name="T81" fmla="*/ 626 h 382"/>
                      <a:gd name="T82" fmla="*/ 169 w 641"/>
                      <a:gd name="T83" fmla="*/ 591 h 382"/>
                      <a:gd name="T84" fmla="*/ 98 w 641"/>
                      <a:gd name="T85" fmla="*/ 655 h 382"/>
                      <a:gd name="T86" fmla="*/ 13 w 641"/>
                      <a:gd name="T87" fmla="*/ 626 h 382"/>
                      <a:gd name="T88" fmla="*/ 13 w 641"/>
                      <a:gd name="T89" fmla="*/ 626 h 382"/>
                      <a:gd name="T90" fmla="*/ 91 w 641"/>
                      <a:gd name="T91" fmla="*/ 535 h 382"/>
                      <a:gd name="T92" fmla="*/ 169 w 641"/>
                      <a:gd name="T93" fmla="*/ 476 h 382"/>
                      <a:gd name="T94" fmla="*/ 169 w 641"/>
                      <a:gd name="T95" fmla="*/ 362 h 382"/>
                      <a:gd name="T96" fmla="*/ 226 w 641"/>
                      <a:gd name="T97" fmla="*/ 279 h 382"/>
                      <a:gd name="T98" fmla="*/ 281 w 641"/>
                      <a:gd name="T99" fmla="*/ 162 h 382"/>
                      <a:gd name="T100" fmla="*/ 355 w 641"/>
                      <a:gd name="T101" fmla="*/ 103 h 382"/>
                      <a:gd name="T102" fmla="*/ 338 w 641"/>
                      <a:gd name="T103" fmla="*/ 109 h 382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641"/>
                      <a:gd name="T157" fmla="*/ 0 h 382"/>
                      <a:gd name="T158" fmla="*/ 641 w 641"/>
                      <a:gd name="T159" fmla="*/ 382 h 382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641" h="382">
                        <a:moveTo>
                          <a:pt x="148" y="35"/>
                        </a:moveTo>
                        <a:lnTo>
                          <a:pt x="164" y="26"/>
                        </a:lnTo>
                        <a:lnTo>
                          <a:pt x="180" y="18"/>
                        </a:lnTo>
                        <a:lnTo>
                          <a:pt x="197" y="0"/>
                        </a:lnTo>
                        <a:lnTo>
                          <a:pt x="213" y="0"/>
                        </a:lnTo>
                        <a:lnTo>
                          <a:pt x="229" y="6"/>
                        </a:lnTo>
                        <a:lnTo>
                          <a:pt x="246" y="6"/>
                        </a:lnTo>
                        <a:lnTo>
                          <a:pt x="262" y="0"/>
                        </a:lnTo>
                        <a:lnTo>
                          <a:pt x="279" y="0"/>
                        </a:lnTo>
                        <a:lnTo>
                          <a:pt x="279" y="18"/>
                        </a:lnTo>
                        <a:lnTo>
                          <a:pt x="288" y="35"/>
                        </a:lnTo>
                        <a:lnTo>
                          <a:pt x="304" y="26"/>
                        </a:lnTo>
                        <a:lnTo>
                          <a:pt x="320" y="35"/>
                        </a:lnTo>
                        <a:lnTo>
                          <a:pt x="336" y="44"/>
                        </a:lnTo>
                        <a:lnTo>
                          <a:pt x="353" y="26"/>
                        </a:lnTo>
                        <a:lnTo>
                          <a:pt x="368" y="26"/>
                        </a:lnTo>
                        <a:lnTo>
                          <a:pt x="384" y="26"/>
                        </a:lnTo>
                        <a:lnTo>
                          <a:pt x="401" y="18"/>
                        </a:lnTo>
                        <a:lnTo>
                          <a:pt x="417" y="18"/>
                        </a:lnTo>
                        <a:lnTo>
                          <a:pt x="428" y="35"/>
                        </a:lnTo>
                        <a:lnTo>
                          <a:pt x="435" y="54"/>
                        </a:lnTo>
                        <a:lnTo>
                          <a:pt x="451" y="63"/>
                        </a:lnTo>
                        <a:lnTo>
                          <a:pt x="451" y="81"/>
                        </a:lnTo>
                        <a:lnTo>
                          <a:pt x="451" y="98"/>
                        </a:lnTo>
                        <a:lnTo>
                          <a:pt x="459" y="116"/>
                        </a:lnTo>
                        <a:lnTo>
                          <a:pt x="476" y="126"/>
                        </a:lnTo>
                        <a:lnTo>
                          <a:pt x="476" y="145"/>
                        </a:lnTo>
                        <a:lnTo>
                          <a:pt x="485" y="163"/>
                        </a:lnTo>
                        <a:lnTo>
                          <a:pt x="476" y="180"/>
                        </a:lnTo>
                        <a:lnTo>
                          <a:pt x="492" y="189"/>
                        </a:lnTo>
                        <a:lnTo>
                          <a:pt x="502" y="209"/>
                        </a:lnTo>
                        <a:lnTo>
                          <a:pt x="516" y="216"/>
                        </a:lnTo>
                        <a:lnTo>
                          <a:pt x="533" y="209"/>
                        </a:lnTo>
                        <a:lnTo>
                          <a:pt x="550" y="216"/>
                        </a:lnTo>
                        <a:lnTo>
                          <a:pt x="566" y="216"/>
                        </a:lnTo>
                        <a:lnTo>
                          <a:pt x="582" y="209"/>
                        </a:lnTo>
                        <a:lnTo>
                          <a:pt x="599" y="200"/>
                        </a:lnTo>
                        <a:lnTo>
                          <a:pt x="614" y="189"/>
                        </a:lnTo>
                        <a:lnTo>
                          <a:pt x="632" y="189"/>
                        </a:lnTo>
                        <a:lnTo>
                          <a:pt x="640" y="189"/>
                        </a:lnTo>
                        <a:lnTo>
                          <a:pt x="640" y="206"/>
                        </a:lnTo>
                        <a:lnTo>
                          <a:pt x="622" y="216"/>
                        </a:lnTo>
                        <a:lnTo>
                          <a:pt x="622" y="233"/>
                        </a:lnTo>
                        <a:lnTo>
                          <a:pt x="632" y="244"/>
                        </a:lnTo>
                        <a:lnTo>
                          <a:pt x="622" y="262"/>
                        </a:lnTo>
                        <a:lnTo>
                          <a:pt x="606" y="262"/>
                        </a:lnTo>
                        <a:lnTo>
                          <a:pt x="582" y="262"/>
                        </a:lnTo>
                        <a:lnTo>
                          <a:pt x="566" y="271"/>
                        </a:lnTo>
                        <a:lnTo>
                          <a:pt x="559" y="290"/>
                        </a:lnTo>
                        <a:lnTo>
                          <a:pt x="533" y="290"/>
                        </a:lnTo>
                        <a:lnTo>
                          <a:pt x="508" y="290"/>
                        </a:lnTo>
                        <a:lnTo>
                          <a:pt x="485" y="290"/>
                        </a:lnTo>
                        <a:lnTo>
                          <a:pt x="468" y="308"/>
                        </a:lnTo>
                        <a:lnTo>
                          <a:pt x="451" y="317"/>
                        </a:lnTo>
                        <a:lnTo>
                          <a:pt x="426" y="327"/>
                        </a:lnTo>
                        <a:lnTo>
                          <a:pt x="417" y="345"/>
                        </a:lnTo>
                        <a:lnTo>
                          <a:pt x="401" y="353"/>
                        </a:lnTo>
                        <a:lnTo>
                          <a:pt x="384" y="372"/>
                        </a:lnTo>
                        <a:lnTo>
                          <a:pt x="368" y="381"/>
                        </a:lnTo>
                        <a:lnTo>
                          <a:pt x="368" y="372"/>
                        </a:lnTo>
                        <a:lnTo>
                          <a:pt x="361" y="366"/>
                        </a:lnTo>
                        <a:lnTo>
                          <a:pt x="353" y="363"/>
                        </a:lnTo>
                        <a:lnTo>
                          <a:pt x="336" y="372"/>
                        </a:lnTo>
                        <a:lnTo>
                          <a:pt x="327" y="353"/>
                        </a:lnTo>
                        <a:lnTo>
                          <a:pt x="312" y="345"/>
                        </a:lnTo>
                        <a:lnTo>
                          <a:pt x="295" y="345"/>
                        </a:lnTo>
                        <a:lnTo>
                          <a:pt x="278" y="345"/>
                        </a:lnTo>
                        <a:lnTo>
                          <a:pt x="270" y="327"/>
                        </a:lnTo>
                        <a:lnTo>
                          <a:pt x="278" y="308"/>
                        </a:lnTo>
                        <a:lnTo>
                          <a:pt x="278" y="290"/>
                        </a:lnTo>
                        <a:lnTo>
                          <a:pt x="262" y="280"/>
                        </a:lnTo>
                        <a:lnTo>
                          <a:pt x="253" y="262"/>
                        </a:lnTo>
                        <a:lnTo>
                          <a:pt x="262" y="244"/>
                        </a:lnTo>
                        <a:lnTo>
                          <a:pt x="244" y="227"/>
                        </a:lnTo>
                        <a:lnTo>
                          <a:pt x="220" y="216"/>
                        </a:lnTo>
                        <a:lnTo>
                          <a:pt x="204" y="216"/>
                        </a:lnTo>
                        <a:lnTo>
                          <a:pt x="189" y="227"/>
                        </a:lnTo>
                        <a:lnTo>
                          <a:pt x="170" y="227"/>
                        </a:lnTo>
                        <a:lnTo>
                          <a:pt x="155" y="209"/>
                        </a:lnTo>
                        <a:lnTo>
                          <a:pt x="137" y="200"/>
                        </a:lnTo>
                        <a:lnTo>
                          <a:pt x="123" y="200"/>
                        </a:lnTo>
                        <a:lnTo>
                          <a:pt x="107" y="200"/>
                        </a:lnTo>
                        <a:lnTo>
                          <a:pt x="91" y="189"/>
                        </a:lnTo>
                        <a:lnTo>
                          <a:pt x="74" y="189"/>
                        </a:lnTo>
                        <a:lnTo>
                          <a:pt x="55" y="200"/>
                        </a:lnTo>
                        <a:lnTo>
                          <a:pt x="42" y="209"/>
                        </a:lnTo>
                        <a:lnTo>
                          <a:pt x="24" y="209"/>
                        </a:lnTo>
                        <a:lnTo>
                          <a:pt x="6" y="200"/>
                        </a:lnTo>
                        <a:lnTo>
                          <a:pt x="0" y="200"/>
                        </a:lnTo>
                        <a:lnTo>
                          <a:pt x="6" y="200"/>
                        </a:lnTo>
                        <a:lnTo>
                          <a:pt x="24" y="180"/>
                        </a:lnTo>
                        <a:lnTo>
                          <a:pt x="40" y="171"/>
                        </a:lnTo>
                        <a:lnTo>
                          <a:pt x="55" y="161"/>
                        </a:lnTo>
                        <a:lnTo>
                          <a:pt x="74" y="152"/>
                        </a:lnTo>
                        <a:lnTo>
                          <a:pt x="74" y="135"/>
                        </a:lnTo>
                        <a:lnTo>
                          <a:pt x="74" y="115"/>
                        </a:lnTo>
                        <a:lnTo>
                          <a:pt x="88" y="108"/>
                        </a:lnTo>
                        <a:lnTo>
                          <a:pt x="99" y="89"/>
                        </a:lnTo>
                        <a:lnTo>
                          <a:pt x="105" y="71"/>
                        </a:lnTo>
                        <a:lnTo>
                          <a:pt x="123" y="52"/>
                        </a:lnTo>
                        <a:lnTo>
                          <a:pt x="137" y="43"/>
                        </a:lnTo>
                        <a:lnTo>
                          <a:pt x="155" y="33"/>
                        </a:lnTo>
                        <a:lnTo>
                          <a:pt x="154" y="30"/>
                        </a:lnTo>
                        <a:lnTo>
                          <a:pt x="148" y="35"/>
                        </a:lnTo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/>
                  </a:p>
                </p:txBody>
              </p:sp>
            </p:grpSp>
          </p:grpSp>
          <p:sp>
            <p:nvSpPr>
              <p:cNvPr id="60" name="Retângulo 59"/>
              <p:cNvSpPr/>
              <p:nvPr/>
            </p:nvSpPr>
            <p:spPr>
              <a:xfrm>
                <a:off x="3551264" y="3310731"/>
                <a:ext cx="145764" cy="107960"/>
              </a:xfrm>
              <a:prstGeom prst="rect">
                <a:avLst/>
              </a:prstGeom>
              <a:solidFill>
                <a:srgbClr val="0066CC"/>
              </a:soli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</p:grpSp>
        <p:grpSp>
          <p:nvGrpSpPr>
            <p:cNvPr id="245" name="Grupo 1"/>
            <p:cNvGrpSpPr>
              <a:grpSpLocks/>
            </p:cNvGrpSpPr>
            <p:nvPr/>
          </p:nvGrpSpPr>
          <p:grpSpPr bwMode="auto">
            <a:xfrm>
              <a:off x="351180" y="2407653"/>
              <a:ext cx="1120447" cy="453824"/>
              <a:chOff x="7597057" y="1649113"/>
              <a:chExt cx="1120572" cy="453902"/>
            </a:xfrm>
          </p:grpSpPr>
          <p:pic>
            <p:nvPicPr>
              <p:cNvPr id="57" name="Imagem 12" descr="gerdau.gi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4775" y="1649113"/>
                <a:ext cx="789076" cy="238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CaixaDeTexto 18"/>
              <p:cNvSpPr txBox="1">
                <a:spLocks noChangeArrowheads="1"/>
              </p:cNvSpPr>
              <p:nvPr/>
            </p:nvSpPr>
            <p:spPr bwMode="auto">
              <a:xfrm>
                <a:off x="7597057" y="1887534"/>
                <a:ext cx="1120572" cy="215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pt-BR" sz="800" b="1">
                    <a:solidFill>
                      <a:srgbClr val="336699"/>
                    </a:solidFill>
                    <a:latin typeface="Calibri" panose="020F0502020204030204" pitchFamily="34" charset="0"/>
                  </a:rPr>
                  <a:t>Projeto Serralheiros</a:t>
                </a:r>
              </a:p>
            </p:txBody>
          </p:sp>
        </p:grpSp>
      </p:grpSp>
      <p:grpSp>
        <p:nvGrpSpPr>
          <p:cNvPr id="248" name="Grupo 395"/>
          <p:cNvGrpSpPr>
            <a:grpSpLocks/>
          </p:cNvGrpSpPr>
          <p:nvPr/>
        </p:nvGrpSpPr>
        <p:grpSpPr bwMode="auto">
          <a:xfrm>
            <a:off x="4499992" y="3308771"/>
            <a:ext cx="1540119" cy="1776413"/>
            <a:chOff x="200472" y="3933056"/>
            <a:chExt cx="1668016" cy="1775669"/>
          </a:xfrm>
        </p:grpSpPr>
        <p:grpSp>
          <p:nvGrpSpPr>
            <p:cNvPr id="276" name="Group 20"/>
            <p:cNvGrpSpPr>
              <a:grpSpLocks/>
            </p:cNvGrpSpPr>
            <p:nvPr/>
          </p:nvGrpSpPr>
          <p:grpSpPr bwMode="auto">
            <a:xfrm>
              <a:off x="200472" y="4221088"/>
              <a:ext cx="1656183" cy="1487637"/>
              <a:chOff x="96" y="1778"/>
              <a:chExt cx="1815" cy="1537"/>
            </a:xfrm>
            <a:solidFill>
              <a:srgbClr val="0070C0"/>
            </a:solidFill>
          </p:grpSpPr>
          <p:sp>
            <p:nvSpPr>
              <p:cNvPr id="106" name="Rectangle 21"/>
              <p:cNvSpPr>
                <a:spLocks noChangeArrowheads="1"/>
              </p:cNvSpPr>
              <p:nvPr/>
            </p:nvSpPr>
            <p:spPr bwMode="auto">
              <a:xfrm>
                <a:off x="960" y="2160"/>
                <a:ext cx="528" cy="62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pt-BR">
                  <a:latin typeface="Calibri" pitchFamily="34" charset="0"/>
                  <a:ea typeface="+mn-ea"/>
                </a:endParaRPr>
              </a:p>
            </p:txBody>
          </p:sp>
          <p:grpSp>
            <p:nvGrpSpPr>
              <p:cNvPr id="277" name="Group 22"/>
              <p:cNvGrpSpPr>
                <a:grpSpLocks noChangeAspect="1"/>
              </p:cNvGrpSpPr>
              <p:nvPr/>
            </p:nvGrpSpPr>
            <p:grpSpPr bwMode="auto">
              <a:xfrm>
                <a:off x="96" y="1778"/>
                <a:ext cx="1815" cy="1537"/>
                <a:chOff x="82" y="886"/>
                <a:chExt cx="3707" cy="3380"/>
              </a:xfrm>
              <a:grpFill/>
            </p:grpSpPr>
            <p:sp>
              <p:nvSpPr>
                <p:cNvPr id="108" name="Freeform 23"/>
                <p:cNvSpPr>
                  <a:spLocks noChangeAspect="1"/>
                </p:cNvSpPr>
                <p:nvPr/>
              </p:nvSpPr>
              <p:spPr bwMode="auto">
                <a:xfrm>
                  <a:off x="110" y="1158"/>
                  <a:ext cx="1659" cy="1177"/>
                </a:xfrm>
                <a:custGeom>
                  <a:avLst/>
                  <a:gdLst>
                    <a:gd name="T0" fmla="*/ 2515 w 1407"/>
                    <a:gd name="T1" fmla="*/ 512 h 936"/>
                    <a:gd name="T2" fmla="*/ 2440 w 1407"/>
                    <a:gd name="T3" fmla="*/ 688 h 936"/>
                    <a:gd name="T4" fmla="*/ 2287 w 1407"/>
                    <a:gd name="T5" fmla="*/ 622 h 936"/>
                    <a:gd name="T6" fmla="*/ 2198 w 1407"/>
                    <a:gd name="T7" fmla="*/ 770 h 936"/>
                    <a:gd name="T8" fmla="*/ 2083 w 1407"/>
                    <a:gd name="T9" fmla="*/ 595 h 936"/>
                    <a:gd name="T10" fmla="*/ 2062 w 1407"/>
                    <a:gd name="T11" fmla="*/ 308 h 936"/>
                    <a:gd name="T12" fmla="*/ 1974 w 1407"/>
                    <a:gd name="T13" fmla="*/ 108 h 936"/>
                    <a:gd name="T14" fmla="*/ 1842 w 1407"/>
                    <a:gd name="T15" fmla="*/ 52 h 936"/>
                    <a:gd name="T16" fmla="*/ 1677 w 1407"/>
                    <a:gd name="T17" fmla="*/ 231 h 936"/>
                    <a:gd name="T18" fmla="*/ 1512 w 1407"/>
                    <a:gd name="T19" fmla="*/ 370 h 936"/>
                    <a:gd name="T20" fmla="*/ 1283 w 1407"/>
                    <a:gd name="T21" fmla="*/ 284 h 936"/>
                    <a:gd name="T22" fmla="*/ 1189 w 1407"/>
                    <a:gd name="T23" fmla="*/ 167 h 936"/>
                    <a:gd name="T24" fmla="*/ 1079 w 1407"/>
                    <a:gd name="T25" fmla="*/ 143 h 936"/>
                    <a:gd name="T26" fmla="*/ 952 w 1407"/>
                    <a:gd name="T27" fmla="*/ 167 h 936"/>
                    <a:gd name="T28" fmla="*/ 816 w 1407"/>
                    <a:gd name="T29" fmla="*/ 143 h 936"/>
                    <a:gd name="T30" fmla="*/ 686 w 1407"/>
                    <a:gd name="T31" fmla="*/ 254 h 936"/>
                    <a:gd name="T32" fmla="*/ 816 w 1407"/>
                    <a:gd name="T33" fmla="*/ 338 h 936"/>
                    <a:gd name="T34" fmla="*/ 666 w 1407"/>
                    <a:gd name="T35" fmla="*/ 479 h 936"/>
                    <a:gd name="T36" fmla="*/ 763 w 1407"/>
                    <a:gd name="T37" fmla="*/ 770 h 936"/>
                    <a:gd name="T38" fmla="*/ 724 w 1407"/>
                    <a:gd name="T39" fmla="*/ 1308 h 936"/>
                    <a:gd name="T40" fmla="*/ 595 w 1407"/>
                    <a:gd name="T41" fmla="*/ 1476 h 936"/>
                    <a:gd name="T42" fmla="*/ 348 w 1407"/>
                    <a:gd name="T43" fmla="*/ 1542 h 936"/>
                    <a:gd name="T44" fmla="*/ 202 w 1407"/>
                    <a:gd name="T45" fmla="*/ 1709 h 936"/>
                    <a:gd name="T46" fmla="*/ 101 w 1407"/>
                    <a:gd name="T47" fmla="*/ 2022 h 936"/>
                    <a:gd name="T48" fmla="*/ 0 w 1407"/>
                    <a:gd name="T49" fmla="*/ 2163 h 936"/>
                    <a:gd name="T50" fmla="*/ 126 w 1407"/>
                    <a:gd name="T51" fmla="*/ 2426 h 936"/>
                    <a:gd name="T52" fmla="*/ 202 w 1407"/>
                    <a:gd name="T53" fmla="*/ 2651 h 936"/>
                    <a:gd name="T54" fmla="*/ 348 w 1407"/>
                    <a:gd name="T55" fmla="*/ 2710 h 936"/>
                    <a:gd name="T56" fmla="*/ 613 w 1407"/>
                    <a:gd name="T57" fmla="*/ 2624 h 936"/>
                    <a:gd name="T58" fmla="*/ 650 w 1407"/>
                    <a:gd name="T59" fmla="*/ 2824 h 936"/>
                    <a:gd name="T60" fmla="*/ 908 w 1407"/>
                    <a:gd name="T61" fmla="*/ 2911 h 936"/>
                    <a:gd name="T62" fmla="*/ 1115 w 1407"/>
                    <a:gd name="T63" fmla="*/ 2852 h 936"/>
                    <a:gd name="T64" fmla="*/ 1247 w 1407"/>
                    <a:gd name="T65" fmla="*/ 2797 h 936"/>
                    <a:gd name="T66" fmla="*/ 1395 w 1407"/>
                    <a:gd name="T67" fmla="*/ 2565 h 936"/>
                    <a:gd name="T68" fmla="*/ 1553 w 1407"/>
                    <a:gd name="T69" fmla="*/ 2603 h 936"/>
                    <a:gd name="T70" fmla="*/ 1655 w 1407"/>
                    <a:gd name="T71" fmla="*/ 2538 h 936"/>
                    <a:gd name="T72" fmla="*/ 1767 w 1407"/>
                    <a:gd name="T73" fmla="*/ 2450 h 936"/>
                    <a:gd name="T74" fmla="*/ 1879 w 1407"/>
                    <a:gd name="T75" fmla="*/ 2284 h 936"/>
                    <a:gd name="T76" fmla="*/ 2028 w 1407"/>
                    <a:gd name="T77" fmla="*/ 2284 h 936"/>
                    <a:gd name="T78" fmla="*/ 2179 w 1407"/>
                    <a:gd name="T79" fmla="*/ 2369 h 936"/>
                    <a:gd name="T80" fmla="*/ 2533 w 1407"/>
                    <a:gd name="T81" fmla="*/ 2369 h 936"/>
                    <a:gd name="T82" fmla="*/ 2739 w 1407"/>
                    <a:gd name="T83" fmla="*/ 2393 h 936"/>
                    <a:gd name="T84" fmla="*/ 2849 w 1407"/>
                    <a:gd name="T85" fmla="*/ 2284 h 936"/>
                    <a:gd name="T86" fmla="*/ 2866 w 1407"/>
                    <a:gd name="T87" fmla="*/ 1908 h 936"/>
                    <a:gd name="T88" fmla="*/ 3094 w 1407"/>
                    <a:gd name="T89" fmla="*/ 913 h 936"/>
                    <a:gd name="T90" fmla="*/ 2981 w 1407"/>
                    <a:gd name="T91" fmla="*/ 796 h 936"/>
                    <a:gd name="T92" fmla="*/ 2810 w 1407"/>
                    <a:gd name="T93" fmla="*/ 741 h 936"/>
                    <a:gd name="T94" fmla="*/ 2739 w 1407"/>
                    <a:gd name="T95" fmla="*/ 512 h 9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407"/>
                    <a:gd name="T145" fmla="*/ 0 h 936"/>
                    <a:gd name="T146" fmla="*/ 1407 w 1407"/>
                    <a:gd name="T147" fmla="*/ 936 h 9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407" h="936">
                      <a:moveTo>
                        <a:pt x="1193" y="134"/>
                      </a:moveTo>
                      <a:lnTo>
                        <a:pt x="1128" y="134"/>
                      </a:lnTo>
                      <a:lnTo>
                        <a:pt x="1111" y="144"/>
                      </a:lnTo>
                      <a:lnTo>
                        <a:pt x="1103" y="163"/>
                      </a:lnTo>
                      <a:lnTo>
                        <a:pt x="1095" y="182"/>
                      </a:lnTo>
                      <a:lnTo>
                        <a:pt x="1079" y="189"/>
                      </a:lnTo>
                      <a:lnTo>
                        <a:pt x="1086" y="208"/>
                      </a:lnTo>
                      <a:lnTo>
                        <a:pt x="1070" y="219"/>
                      </a:lnTo>
                      <a:lnTo>
                        <a:pt x="1055" y="219"/>
                      </a:lnTo>
                      <a:lnTo>
                        <a:pt x="1037" y="198"/>
                      </a:lnTo>
                      <a:lnTo>
                        <a:pt x="1021" y="198"/>
                      </a:lnTo>
                      <a:lnTo>
                        <a:pt x="1003" y="198"/>
                      </a:lnTo>
                      <a:lnTo>
                        <a:pt x="987" y="208"/>
                      </a:lnTo>
                      <a:lnTo>
                        <a:pt x="980" y="225"/>
                      </a:lnTo>
                      <a:lnTo>
                        <a:pt x="973" y="245"/>
                      </a:lnTo>
                      <a:lnTo>
                        <a:pt x="964" y="245"/>
                      </a:lnTo>
                      <a:lnTo>
                        <a:pt x="948" y="235"/>
                      </a:lnTo>
                      <a:lnTo>
                        <a:pt x="931" y="225"/>
                      </a:lnTo>
                      <a:lnTo>
                        <a:pt x="914" y="208"/>
                      </a:lnTo>
                      <a:lnTo>
                        <a:pt x="914" y="189"/>
                      </a:lnTo>
                      <a:lnTo>
                        <a:pt x="923" y="171"/>
                      </a:lnTo>
                      <a:lnTo>
                        <a:pt x="914" y="153"/>
                      </a:lnTo>
                      <a:lnTo>
                        <a:pt x="914" y="118"/>
                      </a:lnTo>
                      <a:lnTo>
                        <a:pt x="905" y="98"/>
                      </a:lnTo>
                      <a:lnTo>
                        <a:pt x="890" y="91"/>
                      </a:lnTo>
                      <a:lnTo>
                        <a:pt x="872" y="73"/>
                      </a:lnTo>
                      <a:lnTo>
                        <a:pt x="872" y="53"/>
                      </a:lnTo>
                      <a:lnTo>
                        <a:pt x="866" y="34"/>
                      </a:lnTo>
                      <a:lnTo>
                        <a:pt x="858" y="17"/>
                      </a:lnTo>
                      <a:lnTo>
                        <a:pt x="858" y="0"/>
                      </a:lnTo>
                      <a:lnTo>
                        <a:pt x="841" y="0"/>
                      </a:lnTo>
                      <a:lnTo>
                        <a:pt x="808" y="17"/>
                      </a:lnTo>
                      <a:lnTo>
                        <a:pt x="775" y="17"/>
                      </a:lnTo>
                      <a:lnTo>
                        <a:pt x="760" y="53"/>
                      </a:lnTo>
                      <a:lnTo>
                        <a:pt x="750" y="73"/>
                      </a:lnTo>
                      <a:lnTo>
                        <a:pt x="736" y="73"/>
                      </a:lnTo>
                      <a:lnTo>
                        <a:pt x="719" y="81"/>
                      </a:lnTo>
                      <a:lnTo>
                        <a:pt x="703" y="81"/>
                      </a:lnTo>
                      <a:lnTo>
                        <a:pt x="694" y="98"/>
                      </a:lnTo>
                      <a:lnTo>
                        <a:pt x="663" y="118"/>
                      </a:lnTo>
                      <a:lnTo>
                        <a:pt x="646" y="107"/>
                      </a:lnTo>
                      <a:lnTo>
                        <a:pt x="594" y="107"/>
                      </a:lnTo>
                      <a:lnTo>
                        <a:pt x="578" y="98"/>
                      </a:lnTo>
                      <a:lnTo>
                        <a:pt x="563" y="91"/>
                      </a:lnTo>
                      <a:lnTo>
                        <a:pt x="547" y="91"/>
                      </a:lnTo>
                      <a:lnTo>
                        <a:pt x="530" y="91"/>
                      </a:lnTo>
                      <a:lnTo>
                        <a:pt x="522" y="73"/>
                      </a:lnTo>
                      <a:lnTo>
                        <a:pt x="522" y="53"/>
                      </a:lnTo>
                      <a:lnTo>
                        <a:pt x="522" y="34"/>
                      </a:lnTo>
                      <a:lnTo>
                        <a:pt x="507" y="17"/>
                      </a:lnTo>
                      <a:lnTo>
                        <a:pt x="489" y="34"/>
                      </a:lnTo>
                      <a:lnTo>
                        <a:pt x="473" y="45"/>
                      </a:lnTo>
                      <a:lnTo>
                        <a:pt x="458" y="45"/>
                      </a:lnTo>
                      <a:lnTo>
                        <a:pt x="440" y="34"/>
                      </a:lnTo>
                      <a:lnTo>
                        <a:pt x="423" y="34"/>
                      </a:lnTo>
                      <a:lnTo>
                        <a:pt x="417" y="53"/>
                      </a:lnTo>
                      <a:lnTo>
                        <a:pt x="407" y="53"/>
                      </a:lnTo>
                      <a:lnTo>
                        <a:pt x="392" y="53"/>
                      </a:lnTo>
                      <a:lnTo>
                        <a:pt x="375" y="53"/>
                      </a:lnTo>
                      <a:lnTo>
                        <a:pt x="358" y="45"/>
                      </a:lnTo>
                      <a:lnTo>
                        <a:pt x="343" y="45"/>
                      </a:lnTo>
                      <a:lnTo>
                        <a:pt x="325" y="45"/>
                      </a:lnTo>
                      <a:lnTo>
                        <a:pt x="310" y="63"/>
                      </a:lnTo>
                      <a:lnTo>
                        <a:pt x="301" y="81"/>
                      </a:lnTo>
                      <a:lnTo>
                        <a:pt x="310" y="98"/>
                      </a:lnTo>
                      <a:lnTo>
                        <a:pt x="325" y="98"/>
                      </a:lnTo>
                      <a:lnTo>
                        <a:pt x="343" y="107"/>
                      </a:lnTo>
                      <a:lnTo>
                        <a:pt x="358" y="107"/>
                      </a:lnTo>
                      <a:lnTo>
                        <a:pt x="358" y="126"/>
                      </a:lnTo>
                      <a:lnTo>
                        <a:pt x="343" y="134"/>
                      </a:lnTo>
                      <a:lnTo>
                        <a:pt x="325" y="126"/>
                      </a:lnTo>
                      <a:lnTo>
                        <a:pt x="292" y="153"/>
                      </a:lnTo>
                      <a:lnTo>
                        <a:pt x="301" y="171"/>
                      </a:lnTo>
                      <a:lnTo>
                        <a:pt x="301" y="189"/>
                      </a:lnTo>
                      <a:lnTo>
                        <a:pt x="310" y="208"/>
                      </a:lnTo>
                      <a:lnTo>
                        <a:pt x="335" y="245"/>
                      </a:lnTo>
                      <a:lnTo>
                        <a:pt x="335" y="325"/>
                      </a:lnTo>
                      <a:lnTo>
                        <a:pt x="325" y="353"/>
                      </a:lnTo>
                      <a:lnTo>
                        <a:pt x="325" y="398"/>
                      </a:lnTo>
                      <a:lnTo>
                        <a:pt x="318" y="416"/>
                      </a:lnTo>
                      <a:lnTo>
                        <a:pt x="318" y="436"/>
                      </a:lnTo>
                      <a:lnTo>
                        <a:pt x="310" y="454"/>
                      </a:lnTo>
                      <a:lnTo>
                        <a:pt x="277" y="470"/>
                      </a:lnTo>
                      <a:lnTo>
                        <a:pt x="261" y="470"/>
                      </a:lnTo>
                      <a:lnTo>
                        <a:pt x="237" y="470"/>
                      </a:lnTo>
                      <a:lnTo>
                        <a:pt x="219" y="480"/>
                      </a:lnTo>
                      <a:lnTo>
                        <a:pt x="203" y="490"/>
                      </a:lnTo>
                      <a:lnTo>
                        <a:pt x="153" y="490"/>
                      </a:lnTo>
                      <a:lnTo>
                        <a:pt x="137" y="500"/>
                      </a:lnTo>
                      <a:lnTo>
                        <a:pt x="120" y="517"/>
                      </a:lnTo>
                      <a:lnTo>
                        <a:pt x="104" y="525"/>
                      </a:lnTo>
                      <a:lnTo>
                        <a:pt x="88" y="544"/>
                      </a:lnTo>
                      <a:lnTo>
                        <a:pt x="63" y="581"/>
                      </a:lnTo>
                      <a:lnTo>
                        <a:pt x="55" y="598"/>
                      </a:lnTo>
                      <a:lnTo>
                        <a:pt x="55" y="616"/>
                      </a:lnTo>
                      <a:lnTo>
                        <a:pt x="45" y="643"/>
                      </a:lnTo>
                      <a:lnTo>
                        <a:pt x="31" y="643"/>
                      </a:lnTo>
                      <a:lnTo>
                        <a:pt x="14" y="653"/>
                      </a:lnTo>
                      <a:lnTo>
                        <a:pt x="5" y="672"/>
                      </a:lnTo>
                      <a:lnTo>
                        <a:pt x="0" y="688"/>
                      </a:lnTo>
                      <a:lnTo>
                        <a:pt x="0" y="708"/>
                      </a:lnTo>
                      <a:lnTo>
                        <a:pt x="31" y="745"/>
                      </a:lnTo>
                      <a:lnTo>
                        <a:pt x="39" y="761"/>
                      </a:lnTo>
                      <a:lnTo>
                        <a:pt x="55" y="771"/>
                      </a:lnTo>
                      <a:lnTo>
                        <a:pt x="63" y="790"/>
                      </a:lnTo>
                      <a:lnTo>
                        <a:pt x="80" y="816"/>
                      </a:lnTo>
                      <a:lnTo>
                        <a:pt x="73" y="835"/>
                      </a:lnTo>
                      <a:lnTo>
                        <a:pt x="88" y="843"/>
                      </a:lnTo>
                      <a:lnTo>
                        <a:pt x="104" y="843"/>
                      </a:lnTo>
                      <a:lnTo>
                        <a:pt x="120" y="843"/>
                      </a:lnTo>
                      <a:lnTo>
                        <a:pt x="137" y="854"/>
                      </a:lnTo>
                      <a:lnTo>
                        <a:pt x="153" y="862"/>
                      </a:lnTo>
                      <a:lnTo>
                        <a:pt x="170" y="872"/>
                      </a:lnTo>
                      <a:lnTo>
                        <a:pt x="203" y="872"/>
                      </a:lnTo>
                      <a:lnTo>
                        <a:pt x="219" y="862"/>
                      </a:lnTo>
                      <a:lnTo>
                        <a:pt x="269" y="835"/>
                      </a:lnTo>
                      <a:lnTo>
                        <a:pt x="285" y="843"/>
                      </a:lnTo>
                      <a:lnTo>
                        <a:pt x="277" y="862"/>
                      </a:lnTo>
                      <a:lnTo>
                        <a:pt x="277" y="881"/>
                      </a:lnTo>
                      <a:lnTo>
                        <a:pt x="285" y="898"/>
                      </a:lnTo>
                      <a:lnTo>
                        <a:pt x="285" y="935"/>
                      </a:lnTo>
                      <a:lnTo>
                        <a:pt x="335" y="935"/>
                      </a:lnTo>
                      <a:lnTo>
                        <a:pt x="350" y="926"/>
                      </a:lnTo>
                      <a:lnTo>
                        <a:pt x="399" y="926"/>
                      </a:lnTo>
                      <a:lnTo>
                        <a:pt x="417" y="935"/>
                      </a:lnTo>
                      <a:lnTo>
                        <a:pt x="447" y="935"/>
                      </a:lnTo>
                      <a:lnTo>
                        <a:pt x="465" y="915"/>
                      </a:lnTo>
                      <a:lnTo>
                        <a:pt x="489" y="907"/>
                      </a:lnTo>
                      <a:lnTo>
                        <a:pt x="507" y="907"/>
                      </a:lnTo>
                      <a:lnTo>
                        <a:pt x="522" y="898"/>
                      </a:lnTo>
                      <a:lnTo>
                        <a:pt x="530" y="881"/>
                      </a:lnTo>
                      <a:lnTo>
                        <a:pt x="547" y="890"/>
                      </a:lnTo>
                      <a:lnTo>
                        <a:pt x="578" y="872"/>
                      </a:lnTo>
                      <a:lnTo>
                        <a:pt x="596" y="845"/>
                      </a:lnTo>
                      <a:lnTo>
                        <a:pt x="594" y="835"/>
                      </a:lnTo>
                      <a:lnTo>
                        <a:pt x="612" y="816"/>
                      </a:lnTo>
                      <a:lnTo>
                        <a:pt x="628" y="816"/>
                      </a:lnTo>
                      <a:lnTo>
                        <a:pt x="646" y="816"/>
                      </a:lnTo>
                      <a:lnTo>
                        <a:pt x="663" y="816"/>
                      </a:lnTo>
                      <a:lnTo>
                        <a:pt x="681" y="828"/>
                      </a:lnTo>
                      <a:lnTo>
                        <a:pt x="694" y="816"/>
                      </a:lnTo>
                      <a:lnTo>
                        <a:pt x="709" y="816"/>
                      </a:lnTo>
                      <a:lnTo>
                        <a:pt x="716" y="827"/>
                      </a:lnTo>
                      <a:lnTo>
                        <a:pt x="727" y="807"/>
                      </a:lnTo>
                      <a:lnTo>
                        <a:pt x="736" y="790"/>
                      </a:lnTo>
                      <a:lnTo>
                        <a:pt x="742" y="771"/>
                      </a:lnTo>
                      <a:lnTo>
                        <a:pt x="760" y="779"/>
                      </a:lnTo>
                      <a:lnTo>
                        <a:pt x="775" y="779"/>
                      </a:lnTo>
                      <a:lnTo>
                        <a:pt x="793" y="771"/>
                      </a:lnTo>
                      <a:lnTo>
                        <a:pt x="800" y="753"/>
                      </a:lnTo>
                      <a:lnTo>
                        <a:pt x="808" y="734"/>
                      </a:lnTo>
                      <a:lnTo>
                        <a:pt x="825" y="726"/>
                      </a:lnTo>
                      <a:lnTo>
                        <a:pt x="841" y="734"/>
                      </a:lnTo>
                      <a:lnTo>
                        <a:pt x="858" y="717"/>
                      </a:lnTo>
                      <a:lnTo>
                        <a:pt x="872" y="726"/>
                      </a:lnTo>
                      <a:lnTo>
                        <a:pt x="890" y="726"/>
                      </a:lnTo>
                      <a:lnTo>
                        <a:pt x="905" y="734"/>
                      </a:lnTo>
                      <a:lnTo>
                        <a:pt x="923" y="745"/>
                      </a:lnTo>
                      <a:lnTo>
                        <a:pt x="938" y="753"/>
                      </a:lnTo>
                      <a:lnTo>
                        <a:pt x="956" y="753"/>
                      </a:lnTo>
                      <a:lnTo>
                        <a:pt x="973" y="753"/>
                      </a:lnTo>
                      <a:lnTo>
                        <a:pt x="987" y="761"/>
                      </a:lnTo>
                      <a:lnTo>
                        <a:pt x="1086" y="761"/>
                      </a:lnTo>
                      <a:lnTo>
                        <a:pt x="1111" y="753"/>
                      </a:lnTo>
                      <a:lnTo>
                        <a:pt x="1135" y="753"/>
                      </a:lnTo>
                      <a:lnTo>
                        <a:pt x="1159" y="761"/>
                      </a:lnTo>
                      <a:lnTo>
                        <a:pt x="1176" y="761"/>
                      </a:lnTo>
                      <a:lnTo>
                        <a:pt x="1202" y="761"/>
                      </a:lnTo>
                      <a:lnTo>
                        <a:pt x="1226" y="753"/>
                      </a:lnTo>
                      <a:lnTo>
                        <a:pt x="1243" y="753"/>
                      </a:lnTo>
                      <a:lnTo>
                        <a:pt x="1250" y="745"/>
                      </a:lnTo>
                      <a:lnTo>
                        <a:pt x="1250" y="726"/>
                      </a:lnTo>
                      <a:lnTo>
                        <a:pt x="1278" y="672"/>
                      </a:lnTo>
                      <a:lnTo>
                        <a:pt x="1284" y="663"/>
                      </a:lnTo>
                      <a:lnTo>
                        <a:pt x="1258" y="625"/>
                      </a:lnTo>
                      <a:lnTo>
                        <a:pt x="1258" y="607"/>
                      </a:lnTo>
                      <a:lnTo>
                        <a:pt x="1406" y="300"/>
                      </a:lnTo>
                      <a:lnTo>
                        <a:pt x="1406" y="282"/>
                      </a:lnTo>
                      <a:lnTo>
                        <a:pt x="1382" y="290"/>
                      </a:lnTo>
                      <a:lnTo>
                        <a:pt x="1357" y="290"/>
                      </a:lnTo>
                      <a:lnTo>
                        <a:pt x="1341" y="282"/>
                      </a:lnTo>
                      <a:lnTo>
                        <a:pt x="1333" y="262"/>
                      </a:lnTo>
                      <a:lnTo>
                        <a:pt x="1325" y="253"/>
                      </a:lnTo>
                      <a:lnTo>
                        <a:pt x="1308" y="253"/>
                      </a:lnTo>
                      <a:lnTo>
                        <a:pt x="1291" y="253"/>
                      </a:lnTo>
                      <a:lnTo>
                        <a:pt x="1276" y="253"/>
                      </a:lnTo>
                      <a:lnTo>
                        <a:pt x="1250" y="245"/>
                      </a:lnTo>
                      <a:lnTo>
                        <a:pt x="1233" y="235"/>
                      </a:lnTo>
                      <a:lnTo>
                        <a:pt x="1233" y="219"/>
                      </a:lnTo>
                      <a:lnTo>
                        <a:pt x="1217" y="198"/>
                      </a:lnTo>
                      <a:lnTo>
                        <a:pt x="1211" y="182"/>
                      </a:lnTo>
                      <a:lnTo>
                        <a:pt x="1202" y="163"/>
                      </a:lnTo>
                      <a:lnTo>
                        <a:pt x="1193" y="144"/>
                      </a:lnTo>
                      <a:lnTo>
                        <a:pt x="1193" y="134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09" name="Freeform 24"/>
                <p:cNvSpPr>
                  <a:spLocks noChangeAspect="1"/>
                </p:cNvSpPr>
                <p:nvPr/>
              </p:nvSpPr>
              <p:spPr bwMode="auto">
                <a:xfrm>
                  <a:off x="112" y="2047"/>
                  <a:ext cx="708" cy="175"/>
                </a:xfrm>
                <a:custGeom>
                  <a:avLst/>
                  <a:gdLst>
                    <a:gd name="T0" fmla="*/ 1362 w 601"/>
                    <a:gd name="T1" fmla="*/ 437 h 139"/>
                    <a:gd name="T2" fmla="*/ 709 w 601"/>
                    <a:gd name="T3" fmla="*/ 171 h 139"/>
                    <a:gd name="T4" fmla="*/ 585 w 601"/>
                    <a:gd name="T5" fmla="*/ 171 h 139"/>
                    <a:gd name="T6" fmla="*/ 0 w 601"/>
                    <a:gd name="T7" fmla="*/ 0 h 1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01"/>
                    <a:gd name="T13" fmla="*/ 0 h 139"/>
                    <a:gd name="T14" fmla="*/ 601 w 601"/>
                    <a:gd name="T15" fmla="*/ 139 h 1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01" h="139">
                      <a:moveTo>
                        <a:pt x="600" y="138"/>
                      </a:moveTo>
                      <a:lnTo>
                        <a:pt x="312" y="54"/>
                      </a:lnTo>
                      <a:lnTo>
                        <a:pt x="258" y="5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10" name="AutoShap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369" y="1705"/>
                  <a:ext cx="63" cy="54"/>
                </a:xfrm>
                <a:prstGeom prst="roundRect">
                  <a:avLst>
                    <a:gd name="adj" fmla="val 12394"/>
                  </a:avLst>
                </a:prstGeom>
                <a:grpFill/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pt-BR">
                    <a:latin typeface="Calibri" pitchFamily="34" charset="0"/>
                    <a:ea typeface="+mn-ea"/>
                  </a:endParaRPr>
                </a:p>
              </p:txBody>
            </p:sp>
            <p:sp>
              <p:nvSpPr>
                <p:cNvPr id="111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3389" y="1726"/>
                  <a:ext cx="22" cy="13"/>
                </a:xfrm>
                <a:prstGeom prst="ellipse">
                  <a:avLst/>
                </a:prstGeom>
                <a:grp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pt-BR">
                    <a:latin typeface="Calibri" pitchFamily="34" charset="0"/>
                    <a:ea typeface="+mn-ea"/>
                  </a:endParaRPr>
                </a:p>
              </p:txBody>
            </p:sp>
            <p:sp>
              <p:nvSpPr>
                <p:cNvPr id="112" name="Freeform 27"/>
                <p:cNvSpPr>
                  <a:spLocks noChangeAspect="1"/>
                </p:cNvSpPr>
                <p:nvPr/>
              </p:nvSpPr>
              <p:spPr bwMode="auto">
                <a:xfrm>
                  <a:off x="958" y="886"/>
                  <a:ext cx="571" cy="582"/>
                </a:xfrm>
                <a:custGeom>
                  <a:avLst/>
                  <a:gdLst>
                    <a:gd name="T0" fmla="*/ 1074 w 485"/>
                    <a:gd name="T1" fmla="*/ 1105 h 463"/>
                    <a:gd name="T2" fmla="*/ 1000 w 485"/>
                    <a:gd name="T3" fmla="*/ 1105 h 463"/>
                    <a:gd name="T4" fmla="*/ 925 w 485"/>
                    <a:gd name="T5" fmla="*/ 1105 h 463"/>
                    <a:gd name="T6" fmla="*/ 870 w 485"/>
                    <a:gd name="T7" fmla="*/ 1188 h 463"/>
                    <a:gd name="T8" fmla="*/ 816 w 485"/>
                    <a:gd name="T9" fmla="*/ 1273 h 463"/>
                    <a:gd name="T10" fmla="*/ 795 w 485"/>
                    <a:gd name="T11" fmla="*/ 1359 h 463"/>
                    <a:gd name="T12" fmla="*/ 718 w 485"/>
                    <a:gd name="T13" fmla="*/ 1305 h 463"/>
                    <a:gd name="T14" fmla="*/ 648 w 485"/>
                    <a:gd name="T15" fmla="*/ 1305 h 463"/>
                    <a:gd name="T16" fmla="*/ 596 w 485"/>
                    <a:gd name="T17" fmla="*/ 1392 h 463"/>
                    <a:gd name="T18" fmla="*/ 553 w 485"/>
                    <a:gd name="T19" fmla="*/ 1451 h 463"/>
                    <a:gd name="T20" fmla="*/ 479 w 485"/>
                    <a:gd name="T21" fmla="*/ 1392 h 463"/>
                    <a:gd name="T22" fmla="*/ 444 w 485"/>
                    <a:gd name="T23" fmla="*/ 1273 h 463"/>
                    <a:gd name="T24" fmla="*/ 444 w 485"/>
                    <a:gd name="T25" fmla="*/ 1161 h 463"/>
                    <a:gd name="T26" fmla="*/ 444 w 485"/>
                    <a:gd name="T27" fmla="*/ 1050 h 463"/>
                    <a:gd name="T28" fmla="*/ 393 w 485"/>
                    <a:gd name="T29" fmla="*/ 965 h 463"/>
                    <a:gd name="T30" fmla="*/ 346 w 485"/>
                    <a:gd name="T31" fmla="*/ 852 h 463"/>
                    <a:gd name="T32" fmla="*/ 314 w 485"/>
                    <a:gd name="T33" fmla="*/ 735 h 463"/>
                    <a:gd name="T34" fmla="*/ 277 w 485"/>
                    <a:gd name="T35" fmla="*/ 680 h 463"/>
                    <a:gd name="T36" fmla="*/ 258 w 485"/>
                    <a:gd name="T37" fmla="*/ 650 h 463"/>
                    <a:gd name="T38" fmla="*/ 140 w 485"/>
                    <a:gd name="T39" fmla="*/ 650 h 463"/>
                    <a:gd name="T40" fmla="*/ 75 w 485"/>
                    <a:gd name="T41" fmla="*/ 595 h 463"/>
                    <a:gd name="T42" fmla="*/ 93 w 485"/>
                    <a:gd name="T43" fmla="*/ 479 h 463"/>
                    <a:gd name="T44" fmla="*/ 93 w 485"/>
                    <a:gd name="T45" fmla="*/ 380 h 463"/>
                    <a:gd name="T46" fmla="*/ 0 w 485"/>
                    <a:gd name="T47" fmla="*/ 314 h 463"/>
                    <a:gd name="T48" fmla="*/ 67 w 485"/>
                    <a:gd name="T49" fmla="*/ 269 h 463"/>
                    <a:gd name="T50" fmla="*/ 144 w 485"/>
                    <a:gd name="T51" fmla="*/ 308 h 463"/>
                    <a:gd name="T52" fmla="*/ 220 w 485"/>
                    <a:gd name="T53" fmla="*/ 342 h 463"/>
                    <a:gd name="T54" fmla="*/ 296 w 485"/>
                    <a:gd name="T55" fmla="*/ 342 h 463"/>
                    <a:gd name="T56" fmla="*/ 370 w 485"/>
                    <a:gd name="T57" fmla="*/ 365 h 463"/>
                    <a:gd name="T58" fmla="*/ 444 w 485"/>
                    <a:gd name="T59" fmla="*/ 284 h 463"/>
                    <a:gd name="T60" fmla="*/ 496 w 485"/>
                    <a:gd name="T61" fmla="*/ 284 h 463"/>
                    <a:gd name="T62" fmla="*/ 573 w 485"/>
                    <a:gd name="T63" fmla="*/ 254 h 463"/>
                    <a:gd name="T64" fmla="*/ 646 w 485"/>
                    <a:gd name="T65" fmla="*/ 196 h 463"/>
                    <a:gd name="T66" fmla="*/ 718 w 485"/>
                    <a:gd name="T67" fmla="*/ 114 h 463"/>
                    <a:gd name="T68" fmla="*/ 779 w 485"/>
                    <a:gd name="T69" fmla="*/ 20 h 463"/>
                    <a:gd name="T70" fmla="*/ 852 w 485"/>
                    <a:gd name="T71" fmla="*/ 20 h 463"/>
                    <a:gd name="T72" fmla="*/ 867 w 485"/>
                    <a:gd name="T73" fmla="*/ 137 h 463"/>
                    <a:gd name="T74" fmla="*/ 943 w 485"/>
                    <a:gd name="T75" fmla="*/ 196 h 463"/>
                    <a:gd name="T76" fmla="*/ 925 w 485"/>
                    <a:gd name="T77" fmla="*/ 308 h 463"/>
                    <a:gd name="T78" fmla="*/ 890 w 485"/>
                    <a:gd name="T79" fmla="*/ 392 h 463"/>
                    <a:gd name="T80" fmla="*/ 890 w 485"/>
                    <a:gd name="T81" fmla="*/ 509 h 463"/>
                    <a:gd name="T82" fmla="*/ 867 w 485"/>
                    <a:gd name="T83" fmla="*/ 621 h 463"/>
                    <a:gd name="T84" fmla="*/ 943 w 485"/>
                    <a:gd name="T85" fmla="*/ 680 h 463"/>
                    <a:gd name="T86" fmla="*/ 943 w 485"/>
                    <a:gd name="T87" fmla="*/ 791 h 463"/>
                    <a:gd name="T88" fmla="*/ 1016 w 485"/>
                    <a:gd name="T89" fmla="*/ 852 h 463"/>
                    <a:gd name="T90" fmla="*/ 1074 w 485"/>
                    <a:gd name="T91" fmla="*/ 911 h 463"/>
                    <a:gd name="T92" fmla="*/ 1074 w 485"/>
                    <a:gd name="T93" fmla="*/ 994 h 463"/>
                    <a:gd name="T94" fmla="*/ 1095 w 485"/>
                    <a:gd name="T95" fmla="*/ 1050 h 46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85"/>
                    <a:gd name="T145" fmla="*/ 0 h 463"/>
                    <a:gd name="T146" fmla="*/ 485 w 485"/>
                    <a:gd name="T147" fmla="*/ 463 h 46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85" h="463">
                      <a:moveTo>
                        <a:pt x="484" y="334"/>
                      </a:moveTo>
                      <a:lnTo>
                        <a:pt x="475" y="352"/>
                      </a:lnTo>
                      <a:lnTo>
                        <a:pt x="458" y="352"/>
                      </a:lnTo>
                      <a:lnTo>
                        <a:pt x="442" y="352"/>
                      </a:lnTo>
                      <a:lnTo>
                        <a:pt x="426" y="352"/>
                      </a:lnTo>
                      <a:lnTo>
                        <a:pt x="409" y="352"/>
                      </a:lnTo>
                      <a:lnTo>
                        <a:pt x="393" y="362"/>
                      </a:lnTo>
                      <a:lnTo>
                        <a:pt x="385" y="379"/>
                      </a:lnTo>
                      <a:lnTo>
                        <a:pt x="377" y="397"/>
                      </a:lnTo>
                      <a:lnTo>
                        <a:pt x="361" y="406"/>
                      </a:lnTo>
                      <a:lnTo>
                        <a:pt x="367" y="424"/>
                      </a:lnTo>
                      <a:lnTo>
                        <a:pt x="352" y="433"/>
                      </a:lnTo>
                      <a:lnTo>
                        <a:pt x="337" y="433"/>
                      </a:lnTo>
                      <a:lnTo>
                        <a:pt x="318" y="416"/>
                      </a:lnTo>
                      <a:lnTo>
                        <a:pt x="303" y="416"/>
                      </a:lnTo>
                      <a:lnTo>
                        <a:pt x="286" y="416"/>
                      </a:lnTo>
                      <a:lnTo>
                        <a:pt x="269" y="424"/>
                      </a:lnTo>
                      <a:lnTo>
                        <a:pt x="263" y="444"/>
                      </a:lnTo>
                      <a:lnTo>
                        <a:pt x="254" y="462"/>
                      </a:lnTo>
                      <a:lnTo>
                        <a:pt x="245" y="462"/>
                      </a:lnTo>
                      <a:lnTo>
                        <a:pt x="230" y="451"/>
                      </a:lnTo>
                      <a:lnTo>
                        <a:pt x="212" y="444"/>
                      </a:lnTo>
                      <a:lnTo>
                        <a:pt x="196" y="424"/>
                      </a:lnTo>
                      <a:lnTo>
                        <a:pt x="196" y="406"/>
                      </a:lnTo>
                      <a:lnTo>
                        <a:pt x="203" y="388"/>
                      </a:lnTo>
                      <a:lnTo>
                        <a:pt x="196" y="370"/>
                      </a:lnTo>
                      <a:lnTo>
                        <a:pt x="196" y="352"/>
                      </a:lnTo>
                      <a:lnTo>
                        <a:pt x="196" y="334"/>
                      </a:lnTo>
                      <a:lnTo>
                        <a:pt x="188" y="317"/>
                      </a:lnTo>
                      <a:lnTo>
                        <a:pt x="174" y="308"/>
                      </a:lnTo>
                      <a:lnTo>
                        <a:pt x="153" y="287"/>
                      </a:lnTo>
                      <a:lnTo>
                        <a:pt x="153" y="271"/>
                      </a:lnTo>
                      <a:lnTo>
                        <a:pt x="147" y="252"/>
                      </a:lnTo>
                      <a:lnTo>
                        <a:pt x="139" y="234"/>
                      </a:lnTo>
                      <a:lnTo>
                        <a:pt x="139" y="216"/>
                      </a:lnTo>
                      <a:lnTo>
                        <a:pt x="122" y="216"/>
                      </a:lnTo>
                      <a:lnTo>
                        <a:pt x="121" y="216"/>
                      </a:lnTo>
                      <a:lnTo>
                        <a:pt x="114" y="207"/>
                      </a:lnTo>
                      <a:lnTo>
                        <a:pt x="78" y="209"/>
                      </a:lnTo>
                      <a:lnTo>
                        <a:pt x="62" y="207"/>
                      </a:lnTo>
                      <a:lnTo>
                        <a:pt x="41" y="202"/>
                      </a:lnTo>
                      <a:lnTo>
                        <a:pt x="33" y="189"/>
                      </a:lnTo>
                      <a:lnTo>
                        <a:pt x="32" y="171"/>
                      </a:lnTo>
                      <a:lnTo>
                        <a:pt x="41" y="153"/>
                      </a:lnTo>
                      <a:lnTo>
                        <a:pt x="49" y="134"/>
                      </a:lnTo>
                      <a:lnTo>
                        <a:pt x="41" y="121"/>
                      </a:lnTo>
                      <a:lnTo>
                        <a:pt x="19" y="105"/>
                      </a:lnTo>
                      <a:lnTo>
                        <a:pt x="0" y="100"/>
                      </a:lnTo>
                      <a:lnTo>
                        <a:pt x="0" y="87"/>
                      </a:lnTo>
                      <a:lnTo>
                        <a:pt x="30" y="85"/>
                      </a:lnTo>
                      <a:lnTo>
                        <a:pt x="49" y="91"/>
                      </a:lnTo>
                      <a:lnTo>
                        <a:pt x="64" y="98"/>
                      </a:lnTo>
                      <a:lnTo>
                        <a:pt x="81" y="98"/>
                      </a:lnTo>
                      <a:lnTo>
                        <a:pt x="98" y="109"/>
                      </a:lnTo>
                      <a:lnTo>
                        <a:pt x="114" y="109"/>
                      </a:lnTo>
                      <a:lnTo>
                        <a:pt x="131" y="109"/>
                      </a:lnTo>
                      <a:lnTo>
                        <a:pt x="146" y="116"/>
                      </a:lnTo>
                      <a:lnTo>
                        <a:pt x="164" y="116"/>
                      </a:lnTo>
                      <a:lnTo>
                        <a:pt x="180" y="98"/>
                      </a:lnTo>
                      <a:lnTo>
                        <a:pt x="196" y="91"/>
                      </a:lnTo>
                      <a:lnTo>
                        <a:pt x="203" y="91"/>
                      </a:lnTo>
                      <a:lnTo>
                        <a:pt x="219" y="91"/>
                      </a:lnTo>
                      <a:lnTo>
                        <a:pt x="238" y="81"/>
                      </a:lnTo>
                      <a:lnTo>
                        <a:pt x="254" y="81"/>
                      </a:lnTo>
                      <a:lnTo>
                        <a:pt x="269" y="71"/>
                      </a:lnTo>
                      <a:lnTo>
                        <a:pt x="285" y="63"/>
                      </a:lnTo>
                      <a:lnTo>
                        <a:pt x="303" y="44"/>
                      </a:lnTo>
                      <a:lnTo>
                        <a:pt x="318" y="36"/>
                      </a:lnTo>
                      <a:lnTo>
                        <a:pt x="334" y="27"/>
                      </a:lnTo>
                      <a:lnTo>
                        <a:pt x="344" y="6"/>
                      </a:lnTo>
                      <a:lnTo>
                        <a:pt x="360" y="0"/>
                      </a:lnTo>
                      <a:lnTo>
                        <a:pt x="376" y="6"/>
                      </a:lnTo>
                      <a:lnTo>
                        <a:pt x="376" y="27"/>
                      </a:lnTo>
                      <a:lnTo>
                        <a:pt x="383" y="44"/>
                      </a:lnTo>
                      <a:lnTo>
                        <a:pt x="400" y="44"/>
                      </a:lnTo>
                      <a:lnTo>
                        <a:pt x="417" y="63"/>
                      </a:lnTo>
                      <a:lnTo>
                        <a:pt x="417" y="81"/>
                      </a:lnTo>
                      <a:lnTo>
                        <a:pt x="409" y="98"/>
                      </a:lnTo>
                      <a:lnTo>
                        <a:pt x="409" y="116"/>
                      </a:lnTo>
                      <a:lnTo>
                        <a:pt x="393" y="125"/>
                      </a:lnTo>
                      <a:lnTo>
                        <a:pt x="383" y="144"/>
                      </a:lnTo>
                      <a:lnTo>
                        <a:pt x="393" y="162"/>
                      </a:lnTo>
                      <a:lnTo>
                        <a:pt x="383" y="180"/>
                      </a:lnTo>
                      <a:lnTo>
                        <a:pt x="383" y="198"/>
                      </a:lnTo>
                      <a:lnTo>
                        <a:pt x="400" y="216"/>
                      </a:lnTo>
                      <a:lnTo>
                        <a:pt x="417" y="216"/>
                      </a:lnTo>
                      <a:lnTo>
                        <a:pt x="417" y="234"/>
                      </a:lnTo>
                      <a:lnTo>
                        <a:pt x="417" y="252"/>
                      </a:lnTo>
                      <a:lnTo>
                        <a:pt x="433" y="271"/>
                      </a:lnTo>
                      <a:lnTo>
                        <a:pt x="449" y="271"/>
                      </a:lnTo>
                      <a:lnTo>
                        <a:pt x="467" y="281"/>
                      </a:lnTo>
                      <a:lnTo>
                        <a:pt x="475" y="290"/>
                      </a:lnTo>
                      <a:lnTo>
                        <a:pt x="483" y="308"/>
                      </a:lnTo>
                      <a:lnTo>
                        <a:pt x="475" y="317"/>
                      </a:lnTo>
                      <a:lnTo>
                        <a:pt x="483" y="334"/>
                      </a:lnTo>
                      <a:lnTo>
                        <a:pt x="484" y="334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13" name="Freeform 28"/>
                <p:cNvSpPr>
                  <a:spLocks noChangeAspect="1"/>
                </p:cNvSpPr>
                <p:nvPr/>
              </p:nvSpPr>
              <p:spPr bwMode="auto">
                <a:xfrm>
                  <a:off x="813" y="2060"/>
                  <a:ext cx="649" cy="495"/>
                </a:xfrm>
                <a:custGeom>
                  <a:avLst/>
                  <a:gdLst>
                    <a:gd name="T0" fmla="*/ 1142 w 550"/>
                    <a:gd name="T1" fmla="*/ 1185 h 393"/>
                    <a:gd name="T2" fmla="*/ 1181 w 550"/>
                    <a:gd name="T3" fmla="*/ 1095 h 393"/>
                    <a:gd name="T4" fmla="*/ 1235 w 550"/>
                    <a:gd name="T5" fmla="*/ 1040 h 393"/>
                    <a:gd name="T6" fmla="*/ 1258 w 550"/>
                    <a:gd name="T7" fmla="*/ 918 h 393"/>
                    <a:gd name="T8" fmla="*/ 1217 w 550"/>
                    <a:gd name="T9" fmla="*/ 806 h 393"/>
                    <a:gd name="T10" fmla="*/ 1235 w 550"/>
                    <a:gd name="T11" fmla="*/ 691 h 393"/>
                    <a:gd name="T12" fmla="*/ 1166 w 550"/>
                    <a:gd name="T13" fmla="*/ 691 h 393"/>
                    <a:gd name="T14" fmla="*/ 1106 w 550"/>
                    <a:gd name="T15" fmla="*/ 661 h 393"/>
                    <a:gd name="T16" fmla="*/ 1031 w 550"/>
                    <a:gd name="T17" fmla="*/ 601 h 393"/>
                    <a:gd name="T18" fmla="*/ 955 w 550"/>
                    <a:gd name="T19" fmla="*/ 521 h 393"/>
                    <a:gd name="T20" fmla="*/ 955 w 550"/>
                    <a:gd name="T21" fmla="*/ 403 h 393"/>
                    <a:gd name="T22" fmla="*/ 955 w 550"/>
                    <a:gd name="T23" fmla="*/ 283 h 393"/>
                    <a:gd name="T24" fmla="*/ 937 w 550"/>
                    <a:gd name="T25" fmla="*/ 171 h 393"/>
                    <a:gd name="T26" fmla="*/ 897 w 550"/>
                    <a:gd name="T27" fmla="*/ 136 h 393"/>
                    <a:gd name="T28" fmla="*/ 827 w 550"/>
                    <a:gd name="T29" fmla="*/ 115 h 393"/>
                    <a:gd name="T30" fmla="*/ 748 w 550"/>
                    <a:gd name="T31" fmla="*/ 86 h 393"/>
                    <a:gd name="T32" fmla="*/ 673 w 550"/>
                    <a:gd name="T33" fmla="*/ 25 h 393"/>
                    <a:gd name="T34" fmla="*/ 602 w 550"/>
                    <a:gd name="T35" fmla="*/ 0 h 393"/>
                    <a:gd name="T36" fmla="*/ 524 w 550"/>
                    <a:gd name="T37" fmla="*/ 25 h 393"/>
                    <a:gd name="T38" fmla="*/ 466 w 550"/>
                    <a:gd name="T39" fmla="*/ 115 h 393"/>
                    <a:gd name="T40" fmla="*/ 417 w 550"/>
                    <a:gd name="T41" fmla="*/ 200 h 393"/>
                    <a:gd name="T42" fmla="*/ 339 w 550"/>
                    <a:gd name="T43" fmla="*/ 171 h 393"/>
                    <a:gd name="T44" fmla="*/ 299 w 550"/>
                    <a:gd name="T45" fmla="*/ 283 h 393"/>
                    <a:gd name="T46" fmla="*/ 263 w 550"/>
                    <a:gd name="T47" fmla="*/ 314 h 393"/>
                    <a:gd name="T48" fmla="*/ 201 w 550"/>
                    <a:gd name="T49" fmla="*/ 353 h 393"/>
                    <a:gd name="T50" fmla="*/ 111 w 550"/>
                    <a:gd name="T51" fmla="*/ 314 h 393"/>
                    <a:gd name="T52" fmla="*/ 39 w 550"/>
                    <a:gd name="T53" fmla="*/ 314 h 393"/>
                    <a:gd name="T54" fmla="*/ 0 w 550"/>
                    <a:gd name="T55" fmla="*/ 408 h 393"/>
                    <a:gd name="T56" fmla="*/ 126 w 550"/>
                    <a:gd name="T57" fmla="*/ 383 h 393"/>
                    <a:gd name="T58" fmla="*/ 202 w 550"/>
                    <a:gd name="T59" fmla="*/ 390 h 393"/>
                    <a:gd name="T60" fmla="*/ 225 w 550"/>
                    <a:gd name="T61" fmla="*/ 436 h 393"/>
                    <a:gd name="T62" fmla="*/ 245 w 550"/>
                    <a:gd name="T63" fmla="*/ 552 h 393"/>
                    <a:gd name="T64" fmla="*/ 245 w 550"/>
                    <a:gd name="T65" fmla="*/ 661 h 393"/>
                    <a:gd name="T66" fmla="*/ 263 w 550"/>
                    <a:gd name="T67" fmla="*/ 778 h 393"/>
                    <a:gd name="T68" fmla="*/ 339 w 550"/>
                    <a:gd name="T69" fmla="*/ 918 h 393"/>
                    <a:gd name="T70" fmla="*/ 417 w 550"/>
                    <a:gd name="T71" fmla="*/ 980 h 393"/>
                    <a:gd name="T72" fmla="*/ 505 w 550"/>
                    <a:gd name="T73" fmla="*/ 1009 h 393"/>
                    <a:gd name="T74" fmla="*/ 583 w 550"/>
                    <a:gd name="T75" fmla="*/ 1009 h 393"/>
                    <a:gd name="T76" fmla="*/ 657 w 550"/>
                    <a:gd name="T77" fmla="*/ 1040 h 393"/>
                    <a:gd name="T78" fmla="*/ 748 w 550"/>
                    <a:gd name="T79" fmla="*/ 1095 h 393"/>
                    <a:gd name="T80" fmla="*/ 827 w 550"/>
                    <a:gd name="T81" fmla="*/ 1125 h 393"/>
                    <a:gd name="T82" fmla="*/ 897 w 550"/>
                    <a:gd name="T83" fmla="*/ 1214 h 393"/>
                    <a:gd name="T84" fmla="*/ 977 w 550"/>
                    <a:gd name="T85" fmla="*/ 1242 h 393"/>
                    <a:gd name="T86" fmla="*/ 1053 w 550"/>
                    <a:gd name="T87" fmla="*/ 1214 h 393"/>
                    <a:gd name="T88" fmla="*/ 1106 w 550"/>
                    <a:gd name="T89" fmla="*/ 1242 h 39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50"/>
                    <a:gd name="T136" fmla="*/ 0 h 393"/>
                    <a:gd name="T137" fmla="*/ 550 w 550"/>
                    <a:gd name="T138" fmla="*/ 393 h 39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50" h="393">
                      <a:moveTo>
                        <a:pt x="483" y="392"/>
                      </a:moveTo>
                      <a:lnTo>
                        <a:pt x="499" y="374"/>
                      </a:lnTo>
                      <a:lnTo>
                        <a:pt x="509" y="355"/>
                      </a:lnTo>
                      <a:lnTo>
                        <a:pt x="516" y="345"/>
                      </a:lnTo>
                      <a:lnTo>
                        <a:pt x="523" y="336"/>
                      </a:lnTo>
                      <a:lnTo>
                        <a:pt x="540" y="329"/>
                      </a:lnTo>
                      <a:lnTo>
                        <a:pt x="549" y="310"/>
                      </a:lnTo>
                      <a:lnTo>
                        <a:pt x="549" y="290"/>
                      </a:lnTo>
                      <a:lnTo>
                        <a:pt x="540" y="273"/>
                      </a:lnTo>
                      <a:lnTo>
                        <a:pt x="532" y="254"/>
                      </a:lnTo>
                      <a:lnTo>
                        <a:pt x="532" y="236"/>
                      </a:lnTo>
                      <a:lnTo>
                        <a:pt x="540" y="218"/>
                      </a:lnTo>
                      <a:lnTo>
                        <a:pt x="523" y="218"/>
                      </a:lnTo>
                      <a:lnTo>
                        <a:pt x="509" y="218"/>
                      </a:lnTo>
                      <a:lnTo>
                        <a:pt x="499" y="199"/>
                      </a:lnTo>
                      <a:lnTo>
                        <a:pt x="483" y="209"/>
                      </a:lnTo>
                      <a:lnTo>
                        <a:pt x="466" y="199"/>
                      </a:lnTo>
                      <a:lnTo>
                        <a:pt x="451" y="190"/>
                      </a:lnTo>
                      <a:lnTo>
                        <a:pt x="434" y="181"/>
                      </a:lnTo>
                      <a:lnTo>
                        <a:pt x="417" y="164"/>
                      </a:lnTo>
                      <a:lnTo>
                        <a:pt x="409" y="145"/>
                      </a:lnTo>
                      <a:lnTo>
                        <a:pt x="417" y="127"/>
                      </a:lnTo>
                      <a:lnTo>
                        <a:pt x="427" y="110"/>
                      </a:lnTo>
                      <a:lnTo>
                        <a:pt x="417" y="90"/>
                      </a:lnTo>
                      <a:lnTo>
                        <a:pt x="409" y="72"/>
                      </a:lnTo>
                      <a:lnTo>
                        <a:pt x="409" y="54"/>
                      </a:lnTo>
                      <a:lnTo>
                        <a:pt x="409" y="43"/>
                      </a:lnTo>
                      <a:lnTo>
                        <a:pt x="392" y="43"/>
                      </a:lnTo>
                      <a:lnTo>
                        <a:pt x="377" y="36"/>
                      </a:lnTo>
                      <a:lnTo>
                        <a:pt x="361" y="36"/>
                      </a:lnTo>
                      <a:lnTo>
                        <a:pt x="343" y="36"/>
                      </a:lnTo>
                      <a:lnTo>
                        <a:pt x="327" y="27"/>
                      </a:lnTo>
                      <a:lnTo>
                        <a:pt x="310" y="17"/>
                      </a:lnTo>
                      <a:lnTo>
                        <a:pt x="294" y="8"/>
                      </a:lnTo>
                      <a:lnTo>
                        <a:pt x="276" y="8"/>
                      </a:lnTo>
                      <a:lnTo>
                        <a:pt x="263" y="0"/>
                      </a:lnTo>
                      <a:lnTo>
                        <a:pt x="244" y="17"/>
                      </a:lnTo>
                      <a:lnTo>
                        <a:pt x="229" y="8"/>
                      </a:lnTo>
                      <a:lnTo>
                        <a:pt x="212" y="17"/>
                      </a:lnTo>
                      <a:lnTo>
                        <a:pt x="204" y="36"/>
                      </a:lnTo>
                      <a:lnTo>
                        <a:pt x="198" y="54"/>
                      </a:lnTo>
                      <a:lnTo>
                        <a:pt x="181" y="63"/>
                      </a:lnTo>
                      <a:lnTo>
                        <a:pt x="165" y="63"/>
                      </a:lnTo>
                      <a:lnTo>
                        <a:pt x="148" y="54"/>
                      </a:lnTo>
                      <a:lnTo>
                        <a:pt x="141" y="72"/>
                      </a:lnTo>
                      <a:lnTo>
                        <a:pt x="130" y="90"/>
                      </a:lnTo>
                      <a:lnTo>
                        <a:pt x="121" y="110"/>
                      </a:lnTo>
                      <a:lnTo>
                        <a:pt x="115" y="99"/>
                      </a:lnTo>
                      <a:lnTo>
                        <a:pt x="98" y="99"/>
                      </a:lnTo>
                      <a:lnTo>
                        <a:pt x="87" y="111"/>
                      </a:lnTo>
                      <a:lnTo>
                        <a:pt x="67" y="99"/>
                      </a:lnTo>
                      <a:lnTo>
                        <a:pt x="49" y="99"/>
                      </a:lnTo>
                      <a:lnTo>
                        <a:pt x="34" y="99"/>
                      </a:lnTo>
                      <a:lnTo>
                        <a:pt x="17" y="99"/>
                      </a:lnTo>
                      <a:lnTo>
                        <a:pt x="0" y="118"/>
                      </a:lnTo>
                      <a:lnTo>
                        <a:pt x="0" y="129"/>
                      </a:lnTo>
                      <a:lnTo>
                        <a:pt x="36" y="126"/>
                      </a:lnTo>
                      <a:lnTo>
                        <a:pt x="55" y="121"/>
                      </a:lnTo>
                      <a:lnTo>
                        <a:pt x="68" y="121"/>
                      </a:lnTo>
                      <a:lnTo>
                        <a:pt x="88" y="123"/>
                      </a:lnTo>
                      <a:lnTo>
                        <a:pt x="97" y="128"/>
                      </a:lnTo>
                      <a:lnTo>
                        <a:pt x="98" y="137"/>
                      </a:lnTo>
                      <a:lnTo>
                        <a:pt x="98" y="156"/>
                      </a:lnTo>
                      <a:lnTo>
                        <a:pt x="107" y="174"/>
                      </a:lnTo>
                      <a:lnTo>
                        <a:pt x="107" y="190"/>
                      </a:lnTo>
                      <a:lnTo>
                        <a:pt x="107" y="209"/>
                      </a:lnTo>
                      <a:lnTo>
                        <a:pt x="107" y="227"/>
                      </a:lnTo>
                      <a:lnTo>
                        <a:pt x="115" y="246"/>
                      </a:lnTo>
                      <a:lnTo>
                        <a:pt x="130" y="273"/>
                      </a:lnTo>
                      <a:lnTo>
                        <a:pt x="148" y="290"/>
                      </a:lnTo>
                      <a:lnTo>
                        <a:pt x="165" y="301"/>
                      </a:lnTo>
                      <a:lnTo>
                        <a:pt x="181" y="310"/>
                      </a:lnTo>
                      <a:lnTo>
                        <a:pt x="198" y="318"/>
                      </a:lnTo>
                      <a:lnTo>
                        <a:pt x="221" y="318"/>
                      </a:lnTo>
                      <a:lnTo>
                        <a:pt x="237" y="318"/>
                      </a:lnTo>
                      <a:lnTo>
                        <a:pt x="255" y="318"/>
                      </a:lnTo>
                      <a:lnTo>
                        <a:pt x="270" y="318"/>
                      </a:lnTo>
                      <a:lnTo>
                        <a:pt x="287" y="329"/>
                      </a:lnTo>
                      <a:lnTo>
                        <a:pt x="303" y="336"/>
                      </a:lnTo>
                      <a:lnTo>
                        <a:pt x="327" y="345"/>
                      </a:lnTo>
                      <a:lnTo>
                        <a:pt x="343" y="345"/>
                      </a:lnTo>
                      <a:lnTo>
                        <a:pt x="361" y="355"/>
                      </a:lnTo>
                      <a:lnTo>
                        <a:pt x="377" y="374"/>
                      </a:lnTo>
                      <a:lnTo>
                        <a:pt x="392" y="383"/>
                      </a:lnTo>
                      <a:lnTo>
                        <a:pt x="409" y="392"/>
                      </a:lnTo>
                      <a:lnTo>
                        <a:pt x="427" y="392"/>
                      </a:lnTo>
                      <a:lnTo>
                        <a:pt x="441" y="383"/>
                      </a:lnTo>
                      <a:lnTo>
                        <a:pt x="460" y="383"/>
                      </a:lnTo>
                      <a:lnTo>
                        <a:pt x="474" y="392"/>
                      </a:lnTo>
                      <a:lnTo>
                        <a:pt x="483" y="392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14" name="Freeform 29"/>
                <p:cNvSpPr>
                  <a:spLocks noChangeAspect="1"/>
                </p:cNvSpPr>
                <p:nvPr/>
              </p:nvSpPr>
              <p:spPr bwMode="auto">
                <a:xfrm>
                  <a:off x="1914" y="968"/>
                  <a:ext cx="464" cy="468"/>
                </a:xfrm>
                <a:custGeom>
                  <a:avLst/>
                  <a:gdLst>
                    <a:gd name="T0" fmla="*/ 21 w 394"/>
                    <a:gd name="T1" fmla="*/ 416 h 372"/>
                    <a:gd name="T2" fmla="*/ 91 w 394"/>
                    <a:gd name="T3" fmla="*/ 448 h 372"/>
                    <a:gd name="T4" fmla="*/ 166 w 394"/>
                    <a:gd name="T5" fmla="*/ 448 h 372"/>
                    <a:gd name="T6" fmla="*/ 240 w 394"/>
                    <a:gd name="T7" fmla="*/ 416 h 372"/>
                    <a:gd name="T8" fmla="*/ 317 w 394"/>
                    <a:gd name="T9" fmla="*/ 448 h 372"/>
                    <a:gd name="T10" fmla="*/ 390 w 394"/>
                    <a:gd name="T11" fmla="*/ 416 h 372"/>
                    <a:gd name="T12" fmla="*/ 443 w 394"/>
                    <a:gd name="T13" fmla="*/ 366 h 372"/>
                    <a:gd name="T14" fmla="*/ 485 w 394"/>
                    <a:gd name="T15" fmla="*/ 249 h 372"/>
                    <a:gd name="T16" fmla="*/ 502 w 394"/>
                    <a:gd name="T17" fmla="*/ 137 h 372"/>
                    <a:gd name="T18" fmla="*/ 576 w 394"/>
                    <a:gd name="T19" fmla="*/ 84 h 372"/>
                    <a:gd name="T20" fmla="*/ 604 w 394"/>
                    <a:gd name="T21" fmla="*/ 0 h 372"/>
                    <a:gd name="T22" fmla="*/ 669 w 394"/>
                    <a:gd name="T23" fmla="*/ 84 h 372"/>
                    <a:gd name="T24" fmla="*/ 702 w 394"/>
                    <a:gd name="T25" fmla="*/ 192 h 372"/>
                    <a:gd name="T26" fmla="*/ 702 w 394"/>
                    <a:gd name="T27" fmla="*/ 304 h 372"/>
                    <a:gd name="T28" fmla="*/ 740 w 394"/>
                    <a:gd name="T29" fmla="*/ 416 h 372"/>
                    <a:gd name="T30" fmla="*/ 798 w 394"/>
                    <a:gd name="T31" fmla="*/ 533 h 372"/>
                    <a:gd name="T32" fmla="*/ 867 w 394"/>
                    <a:gd name="T33" fmla="*/ 564 h 372"/>
                    <a:gd name="T34" fmla="*/ 867 w 394"/>
                    <a:gd name="T35" fmla="*/ 681 h 372"/>
                    <a:gd name="T36" fmla="*/ 834 w 394"/>
                    <a:gd name="T37" fmla="*/ 761 h 372"/>
                    <a:gd name="T38" fmla="*/ 760 w 394"/>
                    <a:gd name="T39" fmla="*/ 844 h 372"/>
                    <a:gd name="T40" fmla="*/ 687 w 394"/>
                    <a:gd name="T41" fmla="*/ 932 h 372"/>
                    <a:gd name="T42" fmla="*/ 627 w 394"/>
                    <a:gd name="T43" fmla="*/ 1018 h 372"/>
                    <a:gd name="T44" fmla="*/ 595 w 394"/>
                    <a:gd name="T45" fmla="*/ 1103 h 372"/>
                    <a:gd name="T46" fmla="*/ 518 w 394"/>
                    <a:gd name="T47" fmla="*/ 1171 h 372"/>
                    <a:gd name="T48" fmla="*/ 443 w 394"/>
                    <a:gd name="T49" fmla="*/ 1103 h 372"/>
                    <a:gd name="T50" fmla="*/ 405 w 394"/>
                    <a:gd name="T51" fmla="*/ 989 h 372"/>
                    <a:gd name="T52" fmla="*/ 331 w 394"/>
                    <a:gd name="T53" fmla="*/ 903 h 372"/>
                    <a:gd name="T54" fmla="*/ 331 w 394"/>
                    <a:gd name="T55" fmla="*/ 793 h 372"/>
                    <a:gd name="T56" fmla="*/ 258 w 394"/>
                    <a:gd name="T57" fmla="*/ 710 h 372"/>
                    <a:gd name="T58" fmla="*/ 205 w 394"/>
                    <a:gd name="T59" fmla="*/ 649 h 372"/>
                    <a:gd name="T60" fmla="*/ 150 w 394"/>
                    <a:gd name="T61" fmla="*/ 585 h 372"/>
                    <a:gd name="T62" fmla="*/ 75 w 394"/>
                    <a:gd name="T63" fmla="*/ 533 h 372"/>
                    <a:gd name="T64" fmla="*/ 39 w 394"/>
                    <a:gd name="T65" fmla="*/ 478 h 372"/>
                    <a:gd name="T66" fmla="*/ 0 w 394"/>
                    <a:gd name="T67" fmla="*/ 416 h 37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94"/>
                    <a:gd name="T103" fmla="*/ 0 h 372"/>
                    <a:gd name="T104" fmla="*/ 394 w 394"/>
                    <a:gd name="T105" fmla="*/ 372 h 37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94" h="372">
                      <a:moveTo>
                        <a:pt x="0" y="132"/>
                      </a:moveTo>
                      <a:lnTo>
                        <a:pt x="9" y="132"/>
                      </a:lnTo>
                      <a:lnTo>
                        <a:pt x="25" y="132"/>
                      </a:lnTo>
                      <a:lnTo>
                        <a:pt x="40" y="142"/>
                      </a:lnTo>
                      <a:lnTo>
                        <a:pt x="59" y="142"/>
                      </a:lnTo>
                      <a:lnTo>
                        <a:pt x="74" y="142"/>
                      </a:lnTo>
                      <a:lnTo>
                        <a:pt x="91" y="132"/>
                      </a:lnTo>
                      <a:lnTo>
                        <a:pt x="106" y="132"/>
                      </a:lnTo>
                      <a:lnTo>
                        <a:pt x="123" y="132"/>
                      </a:lnTo>
                      <a:lnTo>
                        <a:pt x="140" y="142"/>
                      </a:lnTo>
                      <a:lnTo>
                        <a:pt x="157" y="142"/>
                      </a:lnTo>
                      <a:lnTo>
                        <a:pt x="172" y="132"/>
                      </a:lnTo>
                      <a:lnTo>
                        <a:pt x="189" y="132"/>
                      </a:lnTo>
                      <a:lnTo>
                        <a:pt x="195" y="116"/>
                      </a:lnTo>
                      <a:lnTo>
                        <a:pt x="207" y="97"/>
                      </a:lnTo>
                      <a:lnTo>
                        <a:pt x="214" y="79"/>
                      </a:lnTo>
                      <a:lnTo>
                        <a:pt x="222" y="61"/>
                      </a:lnTo>
                      <a:lnTo>
                        <a:pt x="222" y="44"/>
                      </a:lnTo>
                      <a:lnTo>
                        <a:pt x="238" y="26"/>
                      </a:lnTo>
                      <a:lnTo>
                        <a:pt x="254" y="26"/>
                      </a:lnTo>
                      <a:lnTo>
                        <a:pt x="254" y="6"/>
                      </a:lnTo>
                      <a:lnTo>
                        <a:pt x="267" y="0"/>
                      </a:lnTo>
                      <a:lnTo>
                        <a:pt x="288" y="6"/>
                      </a:lnTo>
                      <a:lnTo>
                        <a:pt x="295" y="26"/>
                      </a:lnTo>
                      <a:lnTo>
                        <a:pt x="303" y="44"/>
                      </a:lnTo>
                      <a:lnTo>
                        <a:pt x="310" y="61"/>
                      </a:lnTo>
                      <a:lnTo>
                        <a:pt x="310" y="79"/>
                      </a:lnTo>
                      <a:lnTo>
                        <a:pt x="310" y="97"/>
                      </a:lnTo>
                      <a:lnTo>
                        <a:pt x="319" y="116"/>
                      </a:lnTo>
                      <a:lnTo>
                        <a:pt x="327" y="132"/>
                      </a:lnTo>
                      <a:lnTo>
                        <a:pt x="335" y="152"/>
                      </a:lnTo>
                      <a:lnTo>
                        <a:pt x="352" y="169"/>
                      </a:lnTo>
                      <a:lnTo>
                        <a:pt x="368" y="169"/>
                      </a:lnTo>
                      <a:lnTo>
                        <a:pt x="383" y="179"/>
                      </a:lnTo>
                      <a:lnTo>
                        <a:pt x="393" y="197"/>
                      </a:lnTo>
                      <a:lnTo>
                        <a:pt x="383" y="216"/>
                      </a:lnTo>
                      <a:lnTo>
                        <a:pt x="383" y="233"/>
                      </a:lnTo>
                      <a:lnTo>
                        <a:pt x="368" y="242"/>
                      </a:lnTo>
                      <a:lnTo>
                        <a:pt x="352" y="251"/>
                      </a:lnTo>
                      <a:lnTo>
                        <a:pt x="335" y="268"/>
                      </a:lnTo>
                      <a:lnTo>
                        <a:pt x="319" y="287"/>
                      </a:lnTo>
                      <a:lnTo>
                        <a:pt x="303" y="296"/>
                      </a:lnTo>
                      <a:lnTo>
                        <a:pt x="295" y="314"/>
                      </a:lnTo>
                      <a:lnTo>
                        <a:pt x="277" y="323"/>
                      </a:lnTo>
                      <a:lnTo>
                        <a:pt x="262" y="332"/>
                      </a:lnTo>
                      <a:lnTo>
                        <a:pt x="262" y="350"/>
                      </a:lnTo>
                      <a:lnTo>
                        <a:pt x="246" y="360"/>
                      </a:lnTo>
                      <a:lnTo>
                        <a:pt x="229" y="371"/>
                      </a:lnTo>
                      <a:lnTo>
                        <a:pt x="214" y="371"/>
                      </a:lnTo>
                      <a:lnTo>
                        <a:pt x="195" y="350"/>
                      </a:lnTo>
                      <a:lnTo>
                        <a:pt x="189" y="332"/>
                      </a:lnTo>
                      <a:lnTo>
                        <a:pt x="179" y="314"/>
                      </a:lnTo>
                      <a:lnTo>
                        <a:pt x="164" y="305"/>
                      </a:lnTo>
                      <a:lnTo>
                        <a:pt x="146" y="287"/>
                      </a:lnTo>
                      <a:lnTo>
                        <a:pt x="146" y="268"/>
                      </a:lnTo>
                      <a:lnTo>
                        <a:pt x="146" y="251"/>
                      </a:lnTo>
                      <a:lnTo>
                        <a:pt x="132" y="242"/>
                      </a:lnTo>
                      <a:lnTo>
                        <a:pt x="114" y="225"/>
                      </a:lnTo>
                      <a:lnTo>
                        <a:pt x="106" y="206"/>
                      </a:lnTo>
                      <a:lnTo>
                        <a:pt x="91" y="206"/>
                      </a:lnTo>
                      <a:lnTo>
                        <a:pt x="82" y="186"/>
                      </a:lnTo>
                      <a:lnTo>
                        <a:pt x="66" y="186"/>
                      </a:lnTo>
                      <a:lnTo>
                        <a:pt x="49" y="179"/>
                      </a:lnTo>
                      <a:lnTo>
                        <a:pt x="33" y="169"/>
                      </a:lnTo>
                      <a:lnTo>
                        <a:pt x="17" y="169"/>
                      </a:lnTo>
                      <a:lnTo>
                        <a:pt x="17" y="152"/>
                      </a:lnTo>
                      <a:lnTo>
                        <a:pt x="6" y="132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15" name="Freeform 30"/>
                <p:cNvSpPr>
                  <a:spLocks noChangeAspect="1"/>
                </p:cNvSpPr>
                <p:nvPr/>
              </p:nvSpPr>
              <p:spPr bwMode="auto">
                <a:xfrm>
                  <a:off x="1293" y="2004"/>
                  <a:ext cx="1061" cy="902"/>
                </a:xfrm>
                <a:custGeom>
                  <a:avLst/>
                  <a:gdLst>
                    <a:gd name="T0" fmla="*/ 582 w 900"/>
                    <a:gd name="T1" fmla="*/ 114 h 717"/>
                    <a:gd name="T2" fmla="*/ 543 w 900"/>
                    <a:gd name="T3" fmla="*/ 253 h 717"/>
                    <a:gd name="T4" fmla="*/ 394 w 900"/>
                    <a:gd name="T5" fmla="*/ 281 h 717"/>
                    <a:gd name="T6" fmla="*/ 246 w 900"/>
                    <a:gd name="T7" fmla="*/ 253 h 717"/>
                    <a:gd name="T8" fmla="*/ 93 w 900"/>
                    <a:gd name="T9" fmla="*/ 281 h 717"/>
                    <a:gd name="T10" fmla="*/ 0 w 900"/>
                    <a:gd name="T11" fmla="*/ 281 h 717"/>
                    <a:gd name="T12" fmla="*/ 1 w 900"/>
                    <a:gd name="T13" fmla="*/ 370 h 717"/>
                    <a:gd name="T14" fmla="*/ 21 w 900"/>
                    <a:gd name="T15" fmla="*/ 538 h 717"/>
                    <a:gd name="T16" fmla="*/ 61 w 900"/>
                    <a:gd name="T17" fmla="*/ 720 h 717"/>
                    <a:gd name="T18" fmla="*/ 171 w 900"/>
                    <a:gd name="T19" fmla="*/ 803 h 717"/>
                    <a:gd name="T20" fmla="*/ 266 w 900"/>
                    <a:gd name="T21" fmla="*/ 827 h 717"/>
                    <a:gd name="T22" fmla="*/ 282 w 900"/>
                    <a:gd name="T23" fmla="*/ 942 h 717"/>
                    <a:gd name="T24" fmla="*/ 327 w 900"/>
                    <a:gd name="T25" fmla="*/ 1118 h 717"/>
                    <a:gd name="T26" fmla="*/ 246 w 900"/>
                    <a:gd name="T27" fmla="*/ 1225 h 717"/>
                    <a:gd name="T28" fmla="*/ 171 w 900"/>
                    <a:gd name="T29" fmla="*/ 1370 h 717"/>
                    <a:gd name="T30" fmla="*/ 228 w 900"/>
                    <a:gd name="T31" fmla="*/ 1458 h 717"/>
                    <a:gd name="T32" fmla="*/ 204 w 900"/>
                    <a:gd name="T33" fmla="*/ 1658 h 717"/>
                    <a:gd name="T34" fmla="*/ 228 w 900"/>
                    <a:gd name="T35" fmla="*/ 1823 h 717"/>
                    <a:gd name="T36" fmla="*/ 370 w 900"/>
                    <a:gd name="T37" fmla="*/ 1853 h 717"/>
                    <a:gd name="T38" fmla="*/ 488 w 900"/>
                    <a:gd name="T39" fmla="*/ 1890 h 717"/>
                    <a:gd name="T40" fmla="*/ 582 w 900"/>
                    <a:gd name="T41" fmla="*/ 1969 h 717"/>
                    <a:gd name="T42" fmla="*/ 638 w 900"/>
                    <a:gd name="T43" fmla="*/ 2115 h 717"/>
                    <a:gd name="T44" fmla="*/ 698 w 900"/>
                    <a:gd name="T45" fmla="*/ 2232 h 717"/>
                    <a:gd name="T46" fmla="*/ 786 w 900"/>
                    <a:gd name="T47" fmla="*/ 2200 h 717"/>
                    <a:gd name="T48" fmla="*/ 899 w 900"/>
                    <a:gd name="T49" fmla="*/ 2086 h 717"/>
                    <a:gd name="T50" fmla="*/ 1028 w 900"/>
                    <a:gd name="T51" fmla="*/ 2086 h 717"/>
                    <a:gd name="T52" fmla="*/ 1164 w 900"/>
                    <a:gd name="T53" fmla="*/ 2142 h 717"/>
                    <a:gd name="T54" fmla="*/ 1289 w 900"/>
                    <a:gd name="T55" fmla="*/ 2142 h 717"/>
                    <a:gd name="T56" fmla="*/ 1422 w 900"/>
                    <a:gd name="T57" fmla="*/ 2086 h 717"/>
                    <a:gd name="T58" fmla="*/ 1422 w 900"/>
                    <a:gd name="T59" fmla="*/ 2256 h 717"/>
                    <a:gd name="T60" fmla="*/ 1515 w 900"/>
                    <a:gd name="T61" fmla="*/ 2200 h 717"/>
                    <a:gd name="T62" fmla="*/ 1555 w 900"/>
                    <a:gd name="T63" fmla="*/ 2028 h 717"/>
                    <a:gd name="T64" fmla="*/ 1630 w 900"/>
                    <a:gd name="T65" fmla="*/ 1853 h 717"/>
                    <a:gd name="T66" fmla="*/ 1724 w 900"/>
                    <a:gd name="T67" fmla="*/ 1769 h 717"/>
                    <a:gd name="T68" fmla="*/ 1795 w 900"/>
                    <a:gd name="T69" fmla="*/ 1625 h 717"/>
                    <a:gd name="T70" fmla="*/ 1893 w 900"/>
                    <a:gd name="T71" fmla="*/ 1544 h 717"/>
                    <a:gd name="T72" fmla="*/ 1944 w 900"/>
                    <a:gd name="T73" fmla="*/ 1370 h 717"/>
                    <a:gd name="T74" fmla="*/ 1963 w 900"/>
                    <a:gd name="T75" fmla="*/ 1196 h 717"/>
                    <a:gd name="T76" fmla="*/ 1944 w 900"/>
                    <a:gd name="T77" fmla="*/ 1025 h 717"/>
                    <a:gd name="T78" fmla="*/ 1963 w 900"/>
                    <a:gd name="T79" fmla="*/ 852 h 717"/>
                    <a:gd name="T80" fmla="*/ 1944 w 900"/>
                    <a:gd name="T81" fmla="*/ 681 h 717"/>
                    <a:gd name="T82" fmla="*/ 1999 w 900"/>
                    <a:gd name="T83" fmla="*/ 538 h 717"/>
                    <a:gd name="T84" fmla="*/ 2006 w 900"/>
                    <a:gd name="T85" fmla="*/ 481 h 717"/>
                    <a:gd name="T86" fmla="*/ 1834 w 900"/>
                    <a:gd name="T87" fmla="*/ 515 h 717"/>
                    <a:gd name="T88" fmla="*/ 1670 w 900"/>
                    <a:gd name="T89" fmla="*/ 481 h 717"/>
                    <a:gd name="T90" fmla="*/ 1481 w 900"/>
                    <a:gd name="T91" fmla="*/ 481 h 717"/>
                    <a:gd name="T92" fmla="*/ 1331 w 900"/>
                    <a:gd name="T93" fmla="*/ 481 h 717"/>
                    <a:gd name="T94" fmla="*/ 1145 w 900"/>
                    <a:gd name="T95" fmla="*/ 481 h 717"/>
                    <a:gd name="T96" fmla="*/ 978 w 900"/>
                    <a:gd name="T97" fmla="*/ 454 h 717"/>
                    <a:gd name="T98" fmla="*/ 864 w 900"/>
                    <a:gd name="T99" fmla="*/ 454 h 717"/>
                    <a:gd name="T100" fmla="*/ 790 w 900"/>
                    <a:gd name="T101" fmla="*/ 340 h 717"/>
                    <a:gd name="T102" fmla="*/ 698 w 900"/>
                    <a:gd name="T103" fmla="*/ 226 h 717"/>
                    <a:gd name="T104" fmla="*/ 659 w 900"/>
                    <a:gd name="T105" fmla="*/ 53 h 71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900"/>
                    <a:gd name="T160" fmla="*/ 0 h 717"/>
                    <a:gd name="T161" fmla="*/ 900 w 900"/>
                    <a:gd name="T162" fmla="*/ 717 h 71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900" h="717">
                      <a:moveTo>
                        <a:pt x="279" y="0"/>
                      </a:moveTo>
                      <a:lnTo>
                        <a:pt x="261" y="17"/>
                      </a:lnTo>
                      <a:lnTo>
                        <a:pt x="255" y="36"/>
                      </a:lnTo>
                      <a:lnTo>
                        <a:pt x="245" y="54"/>
                      </a:lnTo>
                      <a:lnTo>
                        <a:pt x="245" y="72"/>
                      </a:lnTo>
                      <a:lnTo>
                        <a:pt x="239" y="80"/>
                      </a:lnTo>
                      <a:lnTo>
                        <a:pt x="222" y="80"/>
                      </a:lnTo>
                      <a:lnTo>
                        <a:pt x="198" y="89"/>
                      </a:lnTo>
                      <a:lnTo>
                        <a:pt x="173" y="89"/>
                      </a:lnTo>
                      <a:lnTo>
                        <a:pt x="155" y="89"/>
                      </a:lnTo>
                      <a:lnTo>
                        <a:pt x="132" y="80"/>
                      </a:lnTo>
                      <a:lnTo>
                        <a:pt x="108" y="80"/>
                      </a:lnTo>
                      <a:lnTo>
                        <a:pt x="82" y="89"/>
                      </a:lnTo>
                      <a:lnTo>
                        <a:pt x="65" y="89"/>
                      </a:lnTo>
                      <a:lnTo>
                        <a:pt x="41" y="89"/>
                      </a:lnTo>
                      <a:lnTo>
                        <a:pt x="25" y="89"/>
                      </a:lnTo>
                      <a:lnTo>
                        <a:pt x="9" y="89"/>
                      </a:lnTo>
                      <a:lnTo>
                        <a:pt x="0" y="89"/>
                      </a:lnTo>
                      <a:lnTo>
                        <a:pt x="1" y="89"/>
                      </a:lnTo>
                      <a:lnTo>
                        <a:pt x="1" y="99"/>
                      </a:lnTo>
                      <a:lnTo>
                        <a:pt x="1" y="118"/>
                      </a:lnTo>
                      <a:lnTo>
                        <a:pt x="9" y="135"/>
                      </a:lnTo>
                      <a:lnTo>
                        <a:pt x="18" y="155"/>
                      </a:lnTo>
                      <a:lnTo>
                        <a:pt x="9" y="171"/>
                      </a:lnTo>
                      <a:lnTo>
                        <a:pt x="1" y="190"/>
                      </a:lnTo>
                      <a:lnTo>
                        <a:pt x="9" y="207"/>
                      </a:lnTo>
                      <a:lnTo>
                        <a:pt x="26" y="229"/>
                      </a:lnTo>
                      <a:lnTo>
                        <a:pt x="43" y="235"/>
                      </a:lnTo>
                      <a:lnTo>
                        <a:pt x="59" y="244"/>
                      </a:lnTo>
                      <a:lnTo>
                        <a:pt x="75" y="254"/>
                      </a:lnTo>
                      <a:lnTo>
                        <a:pt x="92" y="244"/>
                      </a:lnTo>
                      <a:lnTo>
                        <a:pt x="100" y="262"/>
                      </a:lnTo>
                      <a:lnTo>
                        <a:pt x="117" y="262"/>
                      </a:lnTo>
                      <a:lnTo>
                        <a:pt x="133" y="262"/>
                      </a:lnTo>
                      <a:lnTo>
                        <a:pt x="124" y="280"/>
                      </a:lnTo>
                      <a:lnTo>
                        <a:pt x="124" y="299"/>
                      </a:lnTo>
                      <a:lnTo>
                        <a:pt x="133" y="318"/>
                      </a:lnTo>
                      <a:lnTo>
                        <a:pt x="143" y="336"/>
                      </a:lnTo>
                      <a:lnTo>
                        <a:pt x="143" y="355"/>
                      </a:lnTo>
                      <a:lnTo>
                        <a:pt x="133" y="372"/>
                      </a:lnTo>
                      <a:lnTo>
                        <a:pt x="117" y="381"/>
                      </a:lnTo>
                      <a:lnTo>
                        <a:pt x="108" y="389"/>
                      </a:lnTo>
                      <a:lnTo>
                        <a:pt x="100" y="399"/>
                      </a:lnTo>
                      <a:lnTo>
                        <a:pt x="92" y="416"/>
                      </a:lnTo>
                      <a:lnTo>
                        <a:pt x="75" y="435"/>
                      </a:lnTo>
                      <a:lnTo>
                        <a:pt x="74" y="435"/>
                      </a:lnTo>
                      <a:lnTo>
                        <a:pt x="82" y="443"/>
                      </a:lnTo>
                      <a:lnTo>
                        <a:pt x="100" y="463"/>
                      </a:lnTo>
                      <a:lnTo>
                        <a:pt x="100" y="480"/>
                      </a:lnTo>
                      <a:lnTo>
                        <a:pt x="90" y="497"/>
                      </a:lnTo>
                      <a:lnTo>
                        <a:pt x="90" y="526"/>
                      </a:lnTo>
                      <a:lnTo>
                        <a:pt x="82" y="544"/>
                      </a:lnTo>
                      <a:lnTo>
                        <a:pt x="90" y="562"/>
                      </a:lnTo>
                      <a:lnTo>
                        <a:pt x="100" y="579"/>
                      </a:lnTo>
                      <a:lnTo>
                        <a:pt x="124" y="588"/>
                      </a:lnTo>
                      <a:lnTo>
                        <a:pt x="148" y="588"/>
                      </a:lnTo>
                      <a:lnTo>
                        <a:pt x="163" y="588"/>
                      </a:lnTo>
                      <a:lnTo>
                        <a:pt x="182" y="599"/>
                      </a:lnTo>
                      <a:lnTo>
                        <a:pt x="198" y="599"/>
                      </a:lnTo>
                      <a:lnTo>
                        <a:pt x="215" y="599"/>
                      </a:lnTo>
                      <a:lnTo>
                        <a:pt x="230" y="599"/>
                      </a:lnTo>
                      <a:lnTo>
                        <a:pt x="255" y="608"/>
                      </a:lnTo>
                      <a:lnTo>
                        <a:pt x="255" y="625"/>
                      </a:lnTo>
                      <a:lnTo>
                        <a:pt x="255" y="643"/>
                      </a:lnTo>
                      <a:lnTo>
                        <a:pt x="264" y="662"/>
                      </a:lnTo>
                      <a:lnTo>
                        <a:pt x="280" y="671"/>
                      </a:lnTo>
                      <a:lnTo>
                        <a:pt x="297" y="671"/>
                      </a:lnTo>
                      <a:lnTo>
                        <a:pt x="306" y="689"/>
                      </a:lnTo>
                      <a:lnTo>
                        <a:pt x="306" y="708"/>
                      </a:lnTo>
                      <a:lnTo>
                        <a:pt x="312" y="708"/>
                      </a:lnTo>
                      <a:lnTo>
                        <a:pt x="330" y="708"/>
                      </a:lnTo>
                      <a:lnTo>
                        <a:pt x="345" y="698"/>
                      </a:lnTo>
                      <a:lnTo>
                        <a:pt x="361" y="689"/>
                      </a:lnTo>
                      <a:lnTo>
                        <a:pt x="379" y="671"/>
                      </a:lnTo>
                      <a:lnTo>
                        <a:pt x="395" y="662"/>
                      </a:lnTo>
                      <a:lnTo>
                        <a:pt x="412" y="662"/>
                      </a:lnTo>
                      <a:lnTo>
                        <a:pt x="436" y="662"/>
                      </a:lnTo>
                      <a:lnTo>
                        <a:pt x="452" y="662"/>
                      </a:lnTo>
                      <a:lnTo>
                        <a:pt x="468" y="671"/>
                      </a:lnTo>
                      <a:lnTo>
                        <a:pt x="492" y="680"/>
                      </a:lnTo>
                      <a:lnTo>
                        <a:pt x="511" y="680"/>
                      </a:lnTo>
                      <a:lnTo>
                        <a:pt x="535" y="680"/>
                      </a:lnTo>
                      <a:lnTo>
                        <a:pt x="549" y="680"/>
                      </a:lnTo>
                      <a:lnTo>
                        <a:pt x="566" y="680"/>
                      </a:lnTo>
                      <a:lnTo>
                        <a:pt x="592" y="671"/>
                      </a:lnTo>
                      <a:lnTo>
                        <a:pt x="608" y="671"/>
                      </a:lnTo>
                      <a:lnTo>
                        <a:pt x="624" y="662"/>
                      </a:lnTo>
                      <a:lnTo>
                        <a:pt x="624" y="680"/>
                      </a:lnTo>
                      <a:lnTo>
                        <a:pt x="624" y="698"/>
                      </a:lnTo>
                      <a:lnTo>
                        <a:pt x="624" y="716"/>
                      </a:lnTo>
                      <a:lnTo>
                        <a:pt x="641" y="716"/>
                      </a:lnTo>
                      <a:lnTo>
                        <a:pt x="658" y="716"/>
                      </a:lnTo>
                      <a:lnTo>
                        <a:pt x="666" y="698"/>
                      </a:lnTo>
                      <a:lnTo>
                        <a:pt x="658" y="680"/>
                      </a:lnTo>
                      <a:lnTo>
                        <a:pt x="666" y="662"/>
                      </a:lnTo>
                      <a:lnTo>
                        <a:pt x="683" y="643"/>
                      </a:lnTo>
                      <a:lnTo>
                        <a:pt x="690" y="625"/>
                      </a:lnTo>
                      <a:lnTo>
                        <a:pt x="707" y="608"/>
                      </a:lnTo>
                      <a:lnTo>
                        <a:pt x="716" y="588"/>
                      </a:lnTo>
                      <a:lnTo>
                        <a:pt x="723" y="571"/>
                      </a:lnTo>
                      <a:lnTo>
                        <a:pt x="741" y="571"/>
                      </a:lnTo>
                      <a:lnTo>
                        <a:pt x="757" y="562"/>
                      </a:lnTo>
                      <a:lnTo>
                        <a:pt x="773" y="552"/>
                      </a:lnTo>
                      <a:lnTo>
                        <a:pt x="773" y="534"/>
                      </a:lnTo>
                      <a:lnTo>
                        <a:pt x="789" y="516"/>
                      </a:lnTo>
                      <a:lnTo>
                        <a:pt x="804" y="507"/>
                      </a:lnTo>
                      <a:lnTo>
                        <a:pt x="822" y="507"/>
                      </a:lnTo>
                      <a:lnTo>
                        <a:pt x="831" y="490"/>
                      </a:lnTo>
                      <a:lnTo>
                        <a:pt x="831" y="471"/>
                      </a:lnTo>
                      <a:lnTo>
                        <a:pt x="838" y="452"/>
                      </a:lnTo>
                      <a:lnTo>
                        <a:pt x="854" y="435"/>
                      </a:lnTo>
                      <a:lnTo>
                        <a:pt x="854" y="416"/>
                      </a:lnTo>
                      <a:lnTo>
                        <a:pt x="854" y="399"/>
                      </a:lnTo>
                      <a:lnTo>
                        <a:pt x="862" y="380"/>
                      </a:lnTo>
                      <a:lnTo>
                        <a:pt x="862" y="362"/>
                      </a:lnTo>
                      <a:lnTo>
                        <a:pt x="854" y="343"/>
                      </a:lnTo>
                      <a:lnTo>
                        <a:pt x="854" y="325"/>
                      </a:lnTo>
                      <a:lnTo>
                        <a:pt x="854" y="307"/>
                      </a:lnTo>
                      <a:lnTo>
                        <a:pt x="854" y="290"/>
                      </a:lnTo>
                      <a:lnTo>
                        <a:pt x="862" y="270"/>
                      </a:lnTo>
                      <a:lnTo>
                        <a:pt x="854" y="254"/>
                      </a:lnTo>
                      <a:lnTo>
                        <a:pt x="854" y="235"/>
                      </a:lnTo>
                      <a:lnTo>
                        <a:pt x="854" y="216"/>
                      </a:lnTo>
                      <a:lnTo>
                        <a:pt x="862" y="207"/>
                      </a:lnTo>
                      <a:lnTo>
                        <a:pt x="871" y="189"/>
                      </a:lnTo>
                      <a:lnTo>
                        <a:pt x="879" y="171"/>
                      </a:lnTo>
                      <a:lnTo>
                        <a:pt x="897" y="153"/>
                      </a:lnTo>
                      <a:lnTo>
                        <a:pt x="899" y="153"/>
                      </a:lnTo>
                      <a:lnTo>
                        <a:pt x="881" y="153"/>
                      </a:lnTo>
                      <a:lnTo>
                        <a:pt x="856" y="153"/>
                      </a:lnTo>
                      <a:lnTo>
                        <a:pt x="833" y="163"/>
                      </a:lnTo>
                      <a:lnTo>
                        <a:pt x="806" y="163"/>
                      </a:lnTo>
                      <a:lnTo>
                        <a:pt x="783" y="163"/>
                      </a:lnTo>
                      <a:lnTo>
                        <a:pt x="757" y="163"/>
                      </a:lnTo>
                      <a:lnTo>
                        <a:pt x="734" y="153"/>
                      </a:lnTo>
                      <a:lnTo>
                        <a:pt x="708" y="153"/>
                      </a:lnTo>
                      <a:lnTo>
                        <a:pt x="674" y="153"/>
                      </a:lnTo>
                      <a:lnTo>
                        <a:pt x="650" y="153"/>
                      </a:lnTo>
                      <a:lnTo>
                        <a:pt x="627" y="153"/>
                      </a:lnTo>
                      <a:lnTo>
                        <a:pt x="610" y="153"/>
                      </a:lnTo>
                      <a:lnTo>
                        <a:pt x="585" y="153"/>
                      </a:lnTo>
                      <a:lnTo>
                        <a:pt x="560" y="153"/>
                      </a:lnTo>
                      <a:lnTo>
                        <a:pt x="528" y="153"/>
                      </a:lnTo>
                      <a:lnTo>
                        <a:pt x="503" y="153"/>
                      </a:lnTo>
                      <a:lnTo>
                        <a:pt x="478" y="153"/>
                      </a:lnTo>
                      <a:lnTo>
                        <a:pt x="454" y="153"/>
                      </a:lnTo>
                      <a:lnTo>
                        <a:pt x="429" y="144"/>
                      </a:lnTo>
                      <a:lnTo>
                        <a:pt x="412" y="144"/>
                      </a:lnTo>
                      <a:lnTo>
                        <a:pt x="395" y="153"/>
                      </a:lnTo>
                      <a:lnTo>
                        <a:pt x="380" y="144"/>
                      </a:lnTo>
                      <a:lnTo>
                        <a:pt x="372" y="127"/>
                      </a:lnTo>
                      <a:lnTo>
                        <a:pt x="354" y="127"/>
                      </a:lnTo>
                      <a:lnTo>
                        <a:pt x="347" y="108"/>
                      </a:lnTo>
                      <a:lnTo>
                        <a:pt x="331" y="89"/>
                      </a:lnTo>
                      <a:lnTo>
                        <a:pt x="314" y="89"/>
                      </a:lnTo>
                      <a:lnTo>
                        <a:pt x="306" y="72"/>
                      </a:lnTo>
                      <a:lnTo>
                        <a:pt x="306" y="54"/>
                      </a:lnTo>
                      <a:lnTo>
                        <a:pt x="297" y="36"/>
                      </a:lnTo>
                      <a:lnTo>
                        <a:pt x="289" y="17"/>
                      </a:lnTo>
                      <a:lnTo>
                        <a:pt x="281" y="8"/>
                      </a:lnTo>
                      <a:lnTo>
                        <a:pt x="279" y="0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16" name="Freeform 31"/>
                <p:cNvSpPr>
                  <a:spLocks noChangeAspect="1"/>
                </p:cNvSpPr>
                <p:nvPr/>
              </p:nvSpPr>
              <p:spPr bwMode="auto">
                <a:xfrm>
                  <a:off x="2512" y="1452"/>
                  <a:ext cx="621" cy="815"/>
                </a:xfrm>
                <a:custGeom>
                  <a:avLst/>
                  <a:gdLst>
                    <a:gd name="T0" fmla="*/ 417 w 526"/>
                    <a:gd name="T1" fmla="*/ 91 h 648"/>
                    <a:gd name="T2" fmla="*/ 394 w 526"/>
                    <a:gd name="T3" fmla="*/ 234 h 648"/>
                    <a:gd name="T4" fmla="*/ 338 w 526"/>
                    <a:gd name="T5" fmla="*/ 318 h 648"/>
                    <a:gd name="T6" fmla="*/ 319 w 526"/>
                    <a:gd name="T7" fmla="*/ 435 h 648"/>
                    <a:gd name="T8" fmla="*/ 283 w 526"/>
                    <a:gd name="T9" fmla="*/ 547 h 648"/>
                    <a:gd name="T10" fmla="*/ 208 w 526"/>
                    <a:gd name="T11" fmla="*/ 633 h 648"/>
                    <a:gd name="T12" fmla="*/ 168 w 526"/>
                    <a:gd name="T13" fmla="*/ 747 h 648"/>
                    <a:gd name="T14" fmla="*/ 91 w 526"/>
                    <a:gd name="T15" fmla="*/ 773 h 648"/>
                    <a:gd name="T16" fmla="*/ 15 w 526"/>
                    <a:gd name="T17" fmla="*/ 833 h 648"/>
                    <a:gd name="T18" fmla="*/ 15 w 526"/>
                    <a:gd name="T19" fmla="*/ 865 h 648"/>
                    <a:gd name="T20" fmla="*/ 76 w 526"/>
                    <a:gd name="T21" fmla="*/ 865 h 648"/>
                    <a:gd name="T22" fmla="*/ 130 w 526"/>
                    <a:gd name="T23" fmla="*/ 919 h 648"/>
                    <a:gd name="T24" fmla="*/ 190 w 526"/>
                    <a:gd name="T25" fmla="*/ 1002 h 648"/>
                    <a:gd name="T26" fmla="*/ 190 w 526"/>
                    <a:gd name="T27" fmla="*/ 1119 h 648"/>
                    <a:gd name="T28" fmla="*/ 168 w 526"/>
                    <a:gd name="T29" fmla="*/ 1233 h 648"/>
                    <a:gd name="T30" fmla="*/ 130 w 526"/>
                    <a:gd name="T31" fmla="*/ 1346 h 648"/>
                    <a:gd name="T32" fmla="*/ 208 w 526"/>
                    <a:gd name="T33" fmla="*/ 1406 h 648"/>
                    <a:gd name="T34" fmla="*/ 264 w 526"/>
                    <a:gd name="T35" fmla="*/ 1489 h 648"/>
                    <a:gd name="T36" fmla="*/ 338 w 526"/>
                    <a:gd name="T37" fmla="*/ 1489 h 648"/>
                    <a:gd name="T38" fmla="*/ 319 w 526"/>
                    <a:gd name="T39" fmla="*/ 1604 h 648"/>
                    <a:gd name="T40" fmla="*/ 283 w 526"/>
                    <a:gd name="T41" fmla="*/ 1688 h 648"/>
                    <a:gd name="T42" fmla="*/ 283 w 526"/>
                    <a:gd name="T43" fmla="*/ 1805 h 648"/>
                    <a:gd name="T44" fmla="*/ 338 w 526"/>
                    <a:gd name="T45" fmla="*/ 1890 h 648"/>
                    <a:gd name="T46" fmla="*/ 377 w 526"/>
                    <a:gd name="T47" fmla="*/ 1978 h 648"/>
                    <a:gd name="T48" fmla="*/ 431 w 526"/>
                    <a:gd name="T49" fmla="*/ 2037 h 648"/>
                    <a:gd name="T50" fmla="*/ 486 w 526"/>
                    <a:gd name="T51" fmla="*/ 1916 h 648"/>
                    <a:gd name="T52" fmla="*/ 469 w 526"/>
                    <a:gd name="T53" fmla="*/ 1805 h 648"/>
                    <a:gd name="T54" fmla="*/ 486 w 526"/>
                    <a:gd name="T55" fmla="*/ 1688 h 648"/>
                    <a:gd name="T56" fmla="*/ 525 w 526"/>
                    <a:gd name="T57" fmla="*/ 1580 h 648"/>
                    <a:gd name="T58" fmla="*/ 558 w 526"/>
                    <a:gd name="T59" fmla="*/ 1436 h 648"/>
                    <a:gd name="T60" fmla="*/ 639 w 526"/>
                    <a:gd name="T61" fmla="*/ 1406 h 648"/>
                    <a:gd name="T62" fmla="*/ 712 w 526"/>
                    <a:gd name="T63" fmla="*/ 1376 h 648"/>
                    <a:gd name="T64" fmla="*/ 789 w 526"/>
                    <a:gd name="T65" fmla="*/ 1284 h 648"/>
                    <a:gd name="T66" fmla="*/ 863 w 526"/>
                    <a:gd name="T67" fmla="*/ 1259 h 648"/>
                    <a:gd name="T68" fmla="*/ 956 w 526"/>
                    <a:gd name="T69" fmla="*/ 1259 h 648"/>
                    <a:gd name="T70" fmla="*/ 1033 w 526"/>
                    <a:gd name="T71" fmla="*/ 1233 h 648"/>
                    <a:gd name="T72" fmla="*/ 1009 w 526"/>
                    <a:gd name="T73" fmla="*/ 1119 h 648"/>
                    <a:gd name="T74" fmla="*/ 993 w 526"/>
                    <a:gd name="T75" fmla="*/ 1033 h 648"/>
                    <a:gd name="T76" fmla="*/ 1033 w 526"/>
                    <a:gd name="T77" fmla="*/ 919 h 648"/>
                    <a:gd name="T78" fmla="*/ 1033 w 526"/>
                    <a:gd name="T79" fmla="*/ 805 h 648"/>
                    <a:gd name="T80" fmla="*/ 993 w 526"/>
                    <a:gd name="T81" fmla="*/ 723 h 648"/>
                    <a:gd name="T82" fmla="*/ 1051 w 526"/>
                    <a:gd name="T83" fmla="*/ 602 h 648"/>
                    <a:gd name="T84" fmla="*/ 1122 w 526"/>
                    <a:gd name="T85" fmla="*/ 522 h 648"/>
                    <a:gd name="T86" fmla="*/ 1204 w 526"/>
                    <a:gd name="T87" fmla="*/ 492 h 648"/>
                    <a:gd name="T88" fmla="*/ 1204 w 526"/>
                    <a:gd name="T89" fmla="*/ 406 h 648"/>
                    <a:gd name="T90" fmla="*/ 1144 w 526"/>
                    <a:gd name="T91" fmla="*/ 406 h 648"/>
                    <a:gd name="T92" fmla="*/ 1074 w 526"/>
                    <a:gd name="T93" fmla="*/ 346 h 648"/>
                    <a:gd name="T94" fmla="*/ 993 w 526"/>
                    <a:gd name="T95" fmla="*/ 318 h 648"/>
                    <a:gd name="T96" fmla="*/ 914 w 526"/>
                    <a:gd name="T97" fmla="*/ 318 h 648"/>
                    <a:gd name="T98" fmla="*/ 848 w 526"/>
                    <a:gd name="T99" fmla="*/ 318 h 648"/>
                    <a:gd name="T100" fmla="*/ 771 w 526"/>
                    <a:gd name="T101" fmla="*/ 379 h 648"/>
                    <a:gd name="T102" fmla="*/ 695 w 526"/>
                    <a:gd name="T103" fmla="*/ 379 h 648"/>
                    <a:gd name="T104" fmla="*/ 695 w 526"/>
                    <a:gd name="T105" fmla="*/ 262 h 648"/>
                    <a:gd name="T106" fmla="*/ 695 w 526"/>
                    <a:gd name="T107" fmla="*/ 148 h 648"/>
                    <a:gd name="T108" fmla="*/ 620 w 526"/>
                    <a:gd name="T109" fmla="*/ 91 h 648"/>
                    <a:gd name="T110" fmla="*/ 545 w 526"/>
                    <a:gd name="T111" fmla="*/ 91 h 648"/>
                    <a:gd name="T112" fmla="*/ 469 w 526"/>
                    <a:gd name="T113" fmla="*/ 1 h 648"/>
                    <a:gd name="T114" fmla="*/ 431 w 526"/>
                    <a:gd name="T115" fmla="*/ 0 h 64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26"/>
                    <a:gd name="T175" fmla="*/ 0 h 648"/>
                    <a:gd name="T176" fmla="*/ 526 w 526"/>
                    <a:gd name="T177" fmla="*/ 648 h 64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26" h="648">
                      <a:moveTo>
                        <a:pt x="188" y="0"/>
                      </a:moveTo>
                      <a:lnTo>
                        <a:pt x="181" y="29"/>
                      </a:lnTo>
                      <a:lnTo>
                        <a:pt x="181" y="57"/>
                      </a:lnTo>
                      <a:lnTo>
                        <a:pt x="172" y="75"/>
                      </a:lnTo>
                      <a:lnTo>
                        <a:pt x="164" y="93"/>
                      </a:lnTo>
                      <a:lnTo>
                        <a:pt x="147" y="101"/>
                      </a:lnTo>
                      <a:lnTo>
                        <a:pt x="139" y="120"/>
                      </a:lnTo>
                      <a:lnTo>
                        <a:pt x="139" y="138"/>
                      </a:lnTo>
                      <a:lnTo>
                        <a:pt x="132" y="156"/>
                      </a:lnTo>
                      <a:lnTo>
                        <a:pt x="124" y="174"/>
                      </a:lnTo>
                      <a:lnTo>
                        <a:pt x="107" y="192"/>
                      </a:lnTo>
                      <a:lnTo>
                        <a:pt x="91" y="201"/>
                      </a:lnTo>
                      <a:lnTo>
                        <a:pt x="82" y="219"/>
                      </a:lnTo>
                      <a:lnTo>
                        <a:pt x="73" y="237"/>
                      </a:lnTo>
                      <a:lnTo>
                        <a:pt x="57" y="237"/>
                      </a:lnTo>
                      <a:lnTo>
                        <a:pt x="40" y="246"/>
                      </a:lnTo>
                      <a:lnTo>
                        <a:pt x="26" y="246"/>
                      </a:lnTo>
                      <a:lnTo>
                        <a:pt x="7" y="264"/>
                      </a:lnTo>
                      <a:lnTo>
                        <a:pt x="0" y="275"/>
                      </a:lnTo>
                      <a:lnTo>
                        <a:pt x="7" y="275"/>
                      </a:lnTo>
                      <a:lnTo>
                        <a:pt x="16" y="275"/>
                      </a:lnTo>
                      <a:lnTo>
                        <a:pt x="33" y="275"/>
                      </a:lnTo>
                      <a:lnTo>
                        <a:pt x="40" y="292"/>
                      </a:lnTo>
                      <a:lnTo>
                        <a:pt x="57" y="292"/>
                      </a:lnTo>
                      <a:lnTo>
                        <a:pt x="73" y="301"/>
                      </a:lnTo>
                      <a:lnTo>
                        <a:pt x="82" y="319"/>
                      </a:lnTo>
                      <a:lnTo>
                        <a:pt x="82" y="337"/>
                      </a:lnTo>
                      <a:lnTo>
                        <a:pt x="82" y="356"/>
                      </a:lnTo>
                      <a:lnTo>
                        <a:pt x="82" y="373"/>
                      </a:lnTo>
                      <a:lnTo>
                        <a:pt x="73" y="391"/>
                      </a:lnTo>
                      <a:lnTo>
                        <a:pt x="65" y="409"/>
                      </a:lnTo>
                      <a:lnTo>
                        <a:pt x="57" y="428"/>
                      </a:lnTo>
                      <a:lnTo>
                        <a:pt x="73" y="437"/>
                      </a:lnTo>
                      <a:lnTo>
                        <a:pt x="91" y="447"/>
                      </a:lnTo>
                      <a:lnTo>
                        <a:pt x="99" y="464"/>
                      </a:lnTo>
                      <a:lnTo>
                        <a:pt x="115" y="473"/>
                      </a:lnTo>
                      <a:lnTo>
                        <a:pt x="132" y="473"/>
                      </a:lnTo>
                      <a:lnTo>
                        <a:pt x="147" y="473"/>
                      </a:lnTo>
                      <a:lnTo>
                        <a:pt x="155" y="492"/>
                      </a:lnTo>
                      <a:lnTo>
                        <a:pt x="139" y="510"/>
                      </a:lnTo>
                      <a:lnTo>
                        <a:pt x="124" y="519"/>
                      </a:lnTo>
                      <a:lnTo>
                        <a:pt x="124" y="536"/>
                      </a:lnTo>
                      <a:lnTo>
                        <a:pt x="115" y="555"/>
                      </a:lnTo>
                      <a:lnTo>
                        <a:pt x="124" y="573"/>
                      </a:lnTo>
                      <a:lnTo>
                        <a:pt x="139" y="582"/>
                      </a:lnTo>
                      <a:lnTo>
                        <a:pt x="147" y="600"/>
                      </a:lnTo>
                      <a:lnTo>
                        <a:pt x="147" y="619"/>
                      </a:lnTo>
                      <a:lnTo>
                        <a:pt x="164" y="629"/>
                      </a:lnTo>
                      <a:lnTo>
                        <a:pt x="172" y="647"/>
                      </a:lnTo>
                      <a:lnTo>
                        <a:pt x="188" y="647"/>
                      </a:lnTo>
                      <a:lnTo>
                        <a:pt x="204" y="629"/>
                      </a:lnTo>
                      <a:lnTo>
                        <a:pt x="213" y="609"/>
                      </a:lnTo>
                      <a:lnTo>
                        <a:pt x="204" y="591"/>
                      </a:lnTo>
                      <a:lnTo>
                        <a:pt x="204" y="573"/>
                      </a:lnTo>
                      <a:lnTo>
                        <a:pt x="196" y="555"/>
                      </a:lnTo>
                      <a:lnTo>
                        <a:pt x="213" y="536"/>
                      </a:lnTo>
                      <a:lnTo>
                        <a:pt x="221" y="519"/>
                      </a:lnTo>
                      <a:lnTo>
                        <a:pt x="229" y="502"/>
                      </a:lnTo>
                      <a:lnTo>
                        <a:pt x="229" y="473"/>
                      </a:lnTo>
                      <a:lnTo>
                        <a:pt x="244" y="456"/>
                      </a:lnTo>
                      <a:lnTo>
                        <a:pt x="262" y="447"/>
                      </a:lnTo>
                      <a:lnTo>
                        <a:pt x="279" y="447"/>
                      </a:lnTo>
                      <a:lnTo>
                        <a:pt x="295" y="437"/>
                      </a:lnTo>
                      <a:lnTo>
                        <a:pt x="311" y="437"/>
                      </a:lnTo>
                      <a:lnTo>
                        <a:pt x="326" y="419"/>
                      </a:lnTo>
                      <a:lnTo>
                        <a:pt x="344" y="409"/>
                      </a:lnTo>
                      <a:lnTo>
                        <a:pt x="360" y="400"/>
                      </a:lnTo>
                      <a:lnTo>
                        <a:pt x="376" y="400"/>
                      </a:lnTo>
                      <a:lnTo>
                        <a:pt x="399" y="409"/>
                      </a:lnTo>
                      <a:lnTo>
                        <a:pt x="417" y="400"/>
                      </a:lnTo>
                      <a:lnTo>
                        <a:pt x="433" y="400"/>
                      </a:lnTo>
                      <a:lnTo>
                        <a:pt x="451" y="391"/>
                      </a:lnTo>
                      <a:lnTo>
                        <a:pt x="451" y="373"/>
                      </a:lnTo>
                      <a:lnTo>
                        <a:pt x="440" y="356"/>
                      </a:lnTo>
                      <a:lnTo>
                        <a:pt x="425" y="347"/>
                      </a:lnTo>
                      <a:lnTo>
                        <a:pt x="433" y="328"/>
                      </a:lnTo>
                      <a:lnTo>
                        <a:pt x="451" y="311"/>
                      </a:lnTo>
                      <a:lnTo>
                        <a:pt x="451" y="292"/>
                      </a:lnTo>
                      <a:lnTo>
                        <a:pt x="451" y="275"/>
                      </a:lnTo>
                      <a:lnTo>
                        <a:pt x="451" y="256"/>
                      </a:lnTo>
                      <a:lnTo>
                        <a:pt x="451" y="237"/>
                      </a:lnTo>
                      <a:lnTo>
                        <a:pt x="433" y="230"/>
                      </a:lnTo>
                      <a:lnTo>
                        <a:pt x="451" y="211"/>
                      </a:lnTo>
                      <a:lnTo>
                        <a:pt x="458" y="192"/>
                      </a:lnTo>
                      <a:lnTo>
                        <a:pt x="474" y="174"/>
                      </a:lnTo>
                      <a:lnTo>
                        <a:pt x="490" y="165"/>
                      </a:lnTo>
                      <a:lnTo>
                        <a:pt x="506" y="165"/>
                      </a:lnTo>
                      <a:lnTo>
                        <a:pt x="525" y="156"/>
                      </a:lnTo>
                      <a:lnTo>
                        <a:pt x="525" y="138"/>
                      </a:lnTo>
                      <a:lnTo>
                        <a:pt x="525" y="129"/>
                      </a:lnTo>
                      <a:lnTo>
                        <a:pt x="516" y="129"/>
                      </a:lnTo>
                      <a:lnTo>
                        <a:pt x="499" y="129"/>
                      </a:lnTo>
                      <a:lnTo>
                        <a:pt x="483" y="120"/>
                      </a:lnTo>
                      <a:lnTo>
                        <a:pt x="468" y="110"/>
                      </a:lnTo>
                      <a:lnTo>
                        <a:pt x="451" y="110"/>
                      </a:lnTo>
                      <a:lnTo>
                        <a:pt x="433" y="101"/>
                      </a:lnTo>
                      <a:lnTo>
                        <a:pt x="417" y="101"/>
                      </a:lnTo>
                      <a:lnTo>
                        <a:pt x="399" y="101"/>
                      </a:lnTo>
                      <a:lnTo>
                        <a:pt x="384" y="101"/>
                      </a:lnTo>
                      <a:lnTo>
                        <a:pt x="369" y="101"/>
                      </a:lnTo>
                      <a:lnTo>
                        <a:pt x="353" y="120"/>
                      </a:lnTo>
                      <a:lnTo>
                        <a:pt x="335" y="120"/>
                      </a:lnTo>
                      <a:lnTo>
                        <a:pt x="318" y="129"/>
                      </a:lnTo>
                      <a:lnTo>
                        <a:pt x="303" y="120"/>
                      </a:lnTo>
                      <a:lnTo>
                        <a:pt x="303" y="101"/>
                      </a:lnTo>
                      <a:lnTo>
                        <a:pt x="303" y="83"/>
                      </a:lnTo>
                      <a:lnTo>
                        <a:pt x="311" y="65"/>
                      </a:lnTo>
                      <a:lnTo>
                        <a:pt x="303" y="48"/>
                      </a:lnTo>
                      <a:lnTo>
                        <a:pt x="287" y="37"/>
                      </a:lnTo>
                      <a:lnTo>
                        <a:pt x="270" y="29"/>
                      </a:lnTo>
                      <a:lnTo>
                        <a:pt x="254" y="29"/>
                      </a:lnTo>
                      <a:lnTo>
                        <a:pt x="237" y="29"/>
                      </a:lnTo>
                      <a:lnTo>
                        <a:pt x="221" y="9"/>
                      </a:lnTo>
                      <a:lnTo>
                        <a:pt x="204" y="1"/>
                      </a:lnTo>
                      <a:lnTo>
                        <a:pt x="186" y="0"/>
                      </a:lnTo>
                      <a:lnTo>
                        <a:pt x="188" y="0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17" name="Freeform 32"/>
                <p:cNvSpPr>
                  <a:spLocks noChangeAspect="1"/>
                </p:cNvSpPr>
                <p:nvPr/>
              </p:nvSpPr>
              <p:spPr bwMode="auto">
                <a:xfrm>
                  <a:off x="2742" y="1617"/>
                  <a:ext cx="523" cy="697"/>
                </a:xfrm>
                <a:custGeom>
                  <a:avLst/>
                  <a:gdLst>
                    <a:gd name="T0" fmla="*/ 891 w 444"/>
                    <a:gd name="T1" fmla="*/ 1218 h 555"/>
                    <a:gd name="T2" fmla="*/ 966 w 444"/>
                    <a:gd name="T3" fmla="*/ 1164 h 555"/>
                    <a:gd name="T4" fmla="*/ 966 w 444"/>
                    <a:gd name="T5" fmla="*/ 1047 h 555"/>
                    <a:gd name="T6" fmla="*/ 1005 w 444"/>
                    <a:gd name="T7" fmla="*/ 991 h 555"/>
                    <a:gd name="T8" fmla="*/ 984 w 444"/>
                    <a:gd name="T9" fmla="*/ 875 h 555"/>
                    <a:gd name="T10" fmla="*/ 945 w 444"/>
                    <a:gd name="T11" fmla="*/ 790 h 555"/>
                    <a:gd name="T12" fmla="*/ 907 w 444"/>
                    <a:gd name="T13" fmla="*/ 682 h 555"/>
                    <a:gd name="T14" fmla="*/ 907 w 444"/>
                    <a:gd name="T15" fmla="*/ 563 h 555"/>
                    <a:gd name="T16" fmla="*/ 929 w 444"/>
                    <a:gd name="T17" fmla="*/ 450 h 555"/>
                    <a:gd name="T18" fmla="*/ 891 w 444"/>
                    <a:gd name="T19" fmla="*/ 340 h 555"/>
                    <a:gd name="T20" fmla="*/ 891 w 444"/>
                    <a:gd name="T21" fmla="*/ 224 h 555"/>
                    <a:gd name="T22" fmla="*/ 874 w 444"/>
                    <a:gd name="T23" fmla="*/ 109 h 555"/>
                    <a:gd name="T24" fmla="*/ 900 w 444"/>
                    <a:gd name="T25" fmla="*/ 20 h 555"/>
                    <a:gd name="T26" fmla="*/ 874 w 444"/>
                    <a:gd name="T27" fmla="*/ 25 h 555"/>
                    <a:gd name="T28" fmla="*/ 794 w 444"/>
                    <a:gd name="T29" fmla="*/ 0 h 555"/>
                    <a:gd name="T30" fmla="*/ 764 w 444"/>
                    <a:gd name="T31" fmla="*/ 25 h 555"/>
                    <a:gd name="T32" fmla="*/ 717 w 444"/>
                    <a:gd name="T33" fmla="*/ 109 h 555"/>
                    <a:gd name="T34" fmla="*/ 649 w 444"/>
                    <a:gd name="T35" fmla="*/ 137 h 555"/>
                    <a:gd name="T36" fmla="*/ 595 w 444"/>
                    <a:gd name="T37" fmla="*/ 255 h 555"/>
                    <a:gd name="T38" fmla="*/ 595 w 444"/>
                    <a:gd name="T39" fmla="*/ 340 h 555"/>
                    <a:gd name="T40" fmla="*/ 595 w 444"/>
                    <a:gd name="T41" fmla="*/ 450 h 555"/>
                    <a:gd name="T42" fmla="*/ 595 w 444"/>
                    <a:gd name="T43" fmla="*/ 563 h 555"/>
                    <a:gd name="T44" fmla="*/ 535 w 444"/>
                    <a:gd name="T45" fmla="*/ 682 h 555"/>
                    <a:gd name="T46" fmla="*/ 595 w 444"/>
                    <a:gd name="T47" fmla="*/ 760 h 555"/>
                    <a:gd name="T48" fmla="*/ 555 w 444"/>
                    <a:gd name="T49" fmla="*/ 845 h 555"/>
                    <a:gd name="T50" fmla="*/ 478 w 444"/>
                    <a:gd name="T51" fmla="*/ 875 h 555"/>
                    <a:gd name="T52" fmla="*/ 391 w 444"/>
                    <a:gd name="T53" fmla="*/ 845 h 555"/>
                    <a:gd name="T54" fmla="*/ 313 w 444"/>
                    <a:gd name="T55" fmla="*/ 905 h 555"/>
                    <a:gd name="T56" fmla="*/ 241 w 444"/>
                    <a:gd name="T57" fmla="*/ 962 h 555"/>
                    <a:gd name="T58" fmla="*/ 165 w 444"/>
                    <a:gd name="T59" fmla="*/ 991 h 555"/>
                    <a:gd name="T60" fmla="*/ 93 w 444"/>
                    <a:gd name="T61" fmla="*/ 1075 h 555"/>
                    <a:gd name="T62" fmla="*/ 75 w 444"/>
                    <a:gd name="T63" fmla="*/ 1218 h 555"/>
                    <a:gd name="T64" fmla="*/ 15 w 444"/>
                    <a:gd name="T65" fmla="*/ 1331 h 555"/>
                    <a:gd name="T66" fmla="*/ 37 w 444"/>
                    <a:gd name="T67" fmla="*/ 1442 h 555"/>
                    <a:gd name="T68" fmla="*/ 37 w 444"/>
                    <a:gd name="T69" fmla="*/ 1564 h 555"/>
                    <a:gd name="T70" fmla="*/ 15 w 444"/>
                    <a:gd name="T71" fmla="*/ 1620 h 555"/>
                    <a:gd name="T72" fmla="*/ 93 w 444"/>
                    <a:gd name="T73" fmla="*/ 1675 h 555"/>
                    <a:gd name="T74" fmla="*/ 165 w 444"/>
                    <a:gd name="T75" fmla="*/ 1732 h 555"/>
                    <a:gd name="T76" fmla="*/ 241 w 444"/>
                    <a:gd name="T77" fmla="*/ 1702 h 555"/>
                    <a:gd name="T78" fmla="*/ 313 w 444"/>
                    <a:gd name="T79" fmla="*/ 1646 h 555"/>
                    <a:gd name="T80" fmla="*/ 391 w 444"/>
                    <a:gd name="T81" fmla="*/ 1589 h 555"/>
                    <a:gd name="T82" fmla="*/ 375 w 444"/>
                    <a:gd name="T83" fmla="*/ 1472 h 555"/>
                    <a:gd name="T84" fmla="*/ 424 w 444"/>
                    <a:gd name="T85" fmla="*/ 1417 h 555"/>
                    <a:gd name="T86" fmla="*/ 499 w 444"/>
                    <a:gd name="T87" fmla="*/ 1417 h 555"/>
                    <a:gd name="T88" fmla="*/ 572 w 444"/>
                    <a:gd name="T89" fmla="*/ 1442 h 555"/>
                    <a:gd name="T90" fmla="*/ 649 w 444"/>
                    <a:gd name="T91" fmla="*/ 1417 h 555"/>
                    <a:gd name="T92" fmla="*/ 742 w 444"/>
                    <a:gd name="T93" fmla="*/ 1360 h 555"/>
                    <a:gd name="T94" fmla="*/ 808 w 444"/>
                    <a:gd name="T95" fmla="*/ 1306 h 555"/>
                    <a:gd name="T96" fmla="*/ 840 w 444"/>
                    <a:gd name="T97" fmla="*/ 1275 h 5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4"/>
                    <a:gd name="T148" fmla="*/ 0 h 555"/>
                    <a:gd name="T149" fmla="*/ 444 w 444"/>
                    <a:gd name="T150" fmla="*/ 555 h 5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4" h="555">
                      <a:moveTo>
                        <a:pt x="377" y="408"/>
                      </a:moveTo>
                      <a:lnTo>
                        <a:pt x="393" y="390"/>
                      </a:lnTo>
                      <a:lnTo>
                        <a:pt x="410" y="390"/>
                      </a:lnTo>
                      <a:lnTo>
                        <a:pt x="426" y="373"/>
                      </a:lnTo>
                      <a:lnTo>
                        <a:pt x="426" y="354"/>
                      </a:lnTo>
                      <a:lnTo>
                        <a:pt x="426" y="335"/>
                      </a:lnTo>
                      <a:lnTo>
                        <a:pt x="439" y="316"/>
                      </a:lnTo>
                      <a:lnTo>
                        <a:pt x="443" y="317"/>
                      </a:lnTo>
                      <a:lnTo>
                        <a:pt x="434" y="299"/>
                      </a:lnTo>
                      <a:lnTo>
                        <a:pt x="434" y="280"/>
                      </a:lnTo>
                      <a:lnTo>
                        <a:pt x="434" y="261"/>
                      </a:lnTo>
                      <a:lnTo>
                        <a:pt x="417" y="253"/>
                      </a:lnTo>
                      <a:lnTo>
                        <a:pt x="410" y="236"/>
                      </a:lnTo>
                      <a:lnTo>
                        <a:pt x="400" y="218"/>
                      </a:lnTo>
                      <a:lnTo>
                        <a:pt x="393" y="199"/>
                      </a:lnTo>
                      <a:lnTo>
                        <a:pt x="400" y="180"/>
                      </a:lnTo>
                      <a:lnTo>
                        <a:pt x="400" y="163"/>
                      </a:lnTo>
                      <a:lnTo>
                        <a:pt x="410" y="144"/>
                      </a:lnTo>
                      <a:lnTo>
                        <a:pt x="393" y="127"/>
                      </a:lnTo>
                      <a:lnTo>
                        <a:pt x="393" y="109"/>
                      </a:lnTo>
                      <a:lnTo>
                        <a:pt x="393" y="89"/>
                      </a:lnTo>
                      <a:lnTo>
                        <a:pt x="393" y="72"/>
                      </a:lnTo>
                      <a:lnTo>
                        <a:pt x="385" y="53"/>
                      </a:lnTo>
                      <a:lnTo>
                        <a:pt x="385" y="35"/>
                      </a:lnTo>
                      <a:lnTo>
                        <a:pt x="393" y="17"/>
                      </a:lnTo>
                      <a:lnTo>
                        <a:pt x="397" y="6"/>
                      </a:lnTo>
                      <a:lnTo>
                        <a:pt x="395" y="6"/>
                      </a:lnTo>
                      <a:lnTo>
                        <a:pt x="385" y="8"/>
                      </a:lnTo>
                      <a:lnTo>
                        <a:pt x="369" y="0"/>
                      </a:lnTo>
                      <a:lnTo>
                        <a:pt x="351" y="0"/>
                      </a:lnTo>
                      <a:lnTo>
                        <a:pt x="337" y="0"/>
                      </a:lnTo>
                      <a:lnTo>
                        <a:pt x="337" y="8"/>
                      </a:lnTo>
                      <a:lnTo>
                        <a:pt x="337" y="27"/>
                      </a:lnTo>
                      <a:lnTo>
                        <a:pt x="317" y="35"/>
                      </a:lnTo>
                      <a:lnTo>
                        <a:pt x="303" y="35"/>
                      </a:lnTo>
                      <a:lnTo>
                        <a:pt x="286" y="44"/>
                      </a:lnTo>
                      <a:lnTo>
                        <a:pt x="269" y="63"/>
                      </a:lnTo>
                      <a:lnTo>
                        <a:pt x="262" y="82"/>
                      </a:lnTo>
                      <a:lnTo>
                        <a:pt x="245" y="100"/>
                      </a:lnTo>
                      <a:lnTo>
                        <a:pt x="262" y="109"/>
                      </a:lnTo>
                      <a:lnTo>
                        <a:pt x="262" y="127"/>
                      </a:lnTo>
                      <a:lnTo>
                        <a:pt x="262" y="144"/>
                      </a:lnTo>
                      <a:lnTo>
                        <a:pt x="262" y="163"/>
                      </a:lnTo>
                      <a:lnTo>
                        <a:pt x="262" y="180"/>
                      </a:lnTo>
                      <a:lnTo>
                        <a:pt x="245" y="199"/>
                      </a:lnTo>
                      <a:lnTo>
                        <a:pt x="236" y="218"/>
                      </a:lnTo>
                      <a:lnTo>
                        <a:pt x="253" y="226"/>
                      </a:lnTo>
                      <a:lnTo>
                        <a:pt x="262" y="244"/>
                      </a:lnTo>
                      <a:lnTo>
                        <a:pt x="262" y="261"/>
                      </a:lnTo>
                      <a:lnTo>
                        <a:pt x="245" y="271"/>
                      </a:lnTo>
                      <a:lnTo>
                        <a:pt x="229" y="271"/>
                      </a:lnTo>
                      <a:lnTo>
                        <a:pt x="211" y="280"/>
                      </a:lnTo>
                      <a:lnTo>
                        <a:pt x="188" y="271"/>
                      </a:lnTo>
                      <a:lnTo>
                        <a:pt x="172" y="271"/>
                      </a:lnTo>
                      <a:lnTo>
                        <a:pt x="155" y="280"/>
                      </a:lnTo>
                      <a:lnTo>
                        <a:pt x="138" y="290"/>
                      </a:lnTo>
                      <a:lnTo>
                        <a:pt x="123" y="308"/>
                      </a:lnTo>
                      <a:lnTo>
                        <a:pt x="107" y="308"/>
                      </a:lnTo>
                      <a:lnTo>
                        <a:pt x="90" y="317"/>
                      </a:lnTo>
                      <a:lnTo>
                        <a:pt x="73" y="317"/>
                      </a:lnTo>
                      <a:lnTo>
                        <a:pt x="56" y="327"/>
                      </a:lnTo>
                      <a:lnTo>
                        <a:pt x="41" y="344"/>
                      </a:lnTo>
                      <a:lnTo>
                        <a:pt x="41" y="373"/>
                      </a:lnTo>
                      <a:lnTo>
                        <a:pt x="33" y="390"/>
                      </a:lnTo>
                      <a:lnTo>
                        <a:pt x="24" y="408"/>
                      </a:lnTo>
                      <a:lnTo>
                        <a:pt x="7" y="426"/>
                      </a:lnTo>
                      <a:lnTo>
                        <a:pt x="16" y="444"/>
                      </a:lnTo>
                      <a:lnTo>
                        <a:pt x="16" y="462"/>
                      </a:lnTo>
                      <a:lnTo>
                        <a:pt x="24" y="480"/>
                      </a:lnTo>
                      <a:lnTo>
                        <a:pt x="16" y="500"/>
                      </a:lnTo>
                      <a:lnTo>
                        <a:pt x="0" y="518"/>
                      </a:lnTo>
                      <a:lnTo>
                        <a:pt x="7" y="518"/>
                      </a:lnTo>
                      <a:lnTo>
                        <a:pt x="24" y="527"/>
                      </a:lnTo>
                      <a:lnTo>
                        <a:pt x="41" y="537"/>
                      </a:lnTo>
                      <a:lnTo>
                        <a:pt x="56" y="545"/>
                      </a:lnTo>
                      <a:lnTo>
                        <a:pt x="73" y="554"/>
                      </a:lnTo>
                      <a:lnTo>
                        <a:pt x="90" y="554"/>
                      </a:lnTo>
                      <a:lnTo>
                        <a:pt x="107" y="545"/>
                      </a:lnTo>
                      <a:lnTo>
                        <a:pt x="123" y="527"/>
                      </a:lnTo>
                      <a:lnTo>
                        <a:pt x="138" y="527"/>
                      </a:lnTo>
                      <a:lnTo>
                        <a:pt x="165" y="527"/>
                      </a:lnTo>
                      <a:lnTo>
                        <a:pt x="172" y="509"/>
                      </a:lnTo>
                      <a:lnTo>
                        <a:pt x="172" y="490"/>
                      </a:lnTo>
                      <a:lnTo>
                        <a:pt x="165" y="471"/>
                      </a:lnTo>
                      <a:lnTo>
                        <a:pt x="172" y="453"/>
                      </a:lnTo>
                      <a:lnTo>
                        <a:pt x="188" y="453"/>
                      </a:lnTo>
                      <a:lnTo>
                        <a:pt x="205" y="453"/>
                      </a:lnTo>
                      <a:lnTo>
                        <a:pt x="221" y="453"/>
                      </a:lnTo>
                      <a:lnTo>
                        <a:pt x="236" y="453"/>
                      </a:lnTo>
                      <a:lnTo>
                        <a:pt x="253" y="462"/>
                      </a:lnTo>
                      <a:lnTo>
                        <a:pt x="269" y="462"/>
                      </a:lnTo>
                      <a:lnTo>
                        <a:pt x="286" y="453"/>
                      </a:lnTo>
                      <a:lnTo>
                        <a:pt x="303" y="435"/>
                      </a:lnTo>
                      <a:lnTo>
                        <a:pt x="327" y="435"/>
                      </a:lnTo>
                      <a:lnTo>
                        <a:pt x="344" y="426"/>
                      </a:lnTo>
                      <a:lnTo>
                        <a:pt x="356" y="418"/>
                      </a:lnTo>
                      <a:lnTo>
                        <a:pt x="371" y="408"/>
                      </a:lnTo>
                      <a:lnTo>
                        <a:pt x="370" y="408"/>
                      </a:lnTo>
                      <a:lnTo>
                        <a:pt x="377" y="408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18" name="Freeform 33"/>
                <p:cNvSpPr>
                  <a:spLocks noChangeAspect="1"/>
                </p:cNvSpPr>
                <p:nvPr/>
              </p:nvSpPr>
              <p:spPr bwMode="auto">
                <a:xfrm>
                  <a:off x="3440" y="1773"/>
                  <a:ext cx="329" cy="209"/>
                </a:xfrm>
                <a:custGeom>
                  <a:avLst/>
                  <a:gdLst>
                    <a:gd name="T0" fmla="*/ 634 w 279"/>
                    <a:gd name="T1" fmla="*/ 429 h 166"/>
                    <a:gd name="T2" fmla="*/ 634 w 279"/>
                    <a:gd name="T3" fmla="*/ 402 h 166"/>
                    <a:gd name="T4" fmla="*/ 634 w 279"/>
                    <a:gd name="T5" fmla="*/ 344 h 166"/>
                    <a:gd name="T6" fmla="*/ 634 w 279"/>
                    <a:gd name="T7" fmla="*/ 290 h 166"/>
                    <a:gd name="T8" fmla="*/ 614 w 279"/>
                    <a:gd name="T9" fmla="*/ 232 h 166"/>
                    <a:gd name="T10" fmla="*/ 596 w 279"/>
                    <a:gd name="T11" fmla="*/ 171 h 166"/>
                    <a:gd name="T12" fmla="*/ 560 w 279"/>
                    <a:gd name="T13" fmla="*/ 145 h 166"/>
                    <a:gd name="T14" fmla="*/ 525 w 279"/>
                    <a:gd name="T15" fmla="*/ 115 h 166"/>
                    <a:gd name="T16" fmla="*/ 487 w 279"/>
                    <a:gd name="T17" fmla="*/ 115 h 166"/>
                    <a:gd name="T18" fmla="*/ 447 w 279"/>
                    <a:gd name="T19" fmla="*/ 87 h 166"/>
                    <a:gd name="T20" fmla="*/ 409 w 279"/>
                    <a:gd name="T21" fmla="*/ 87 h 166"/>
                    <a:gd name="T22" fmla="*/ 371 w 279"/>
                    <a:gd name="T23" fmla="*/ 87 h 166"/>
                    <a:gd name="T24" fmla="*/ 333 w 279"/>
                    <a:gd name="T25" fmla="*/ 87 h 166"/>
                    <a:gd name="T26" fmla="*/ 295 w 279"/>
                    <a:gd name="T27" fmla="*/ 87 h 166"/>
                    <a:gd name="T28" fmla="*/ 258 w 279"/>
                    <a:gd name="T29" fmla="*/ 29 h 166"/>
                    <a:gd name="T30" fmla="*/ 241 w 279"/>
                    <a:gd name="T31" fmla="*/ 0 h 166"/>
                    <a:gd name="T32" fmla="*/ 204 w 279"/>
                    <a:gd name="T33" fmla="*/ 29 h 166"/>
                    <a:gd name="T34" fmla="*/ 165 w 279"/>
                    <a:gd name="T35" fmla="*/ 59 h 166"/>
                    <a:gd name="T36" fmla="*/ 143 w 279"/>
                    <a:gd name="T37" fmla="*/ 115 h 166"/>
                    <a:gd name="T38" fmla="*/ 127 w 279"/>
                    <a:gd name="T39" fmla="*/ 171 h 166"/>
                    <a:gd name="T40" fmla="*/ 107 w 279"/>
                    <a:gd name="T41" fmla="*/ 232 h 166"/>
                    <a:gd name="T42" fmla="*/ 72 w 279"/>
                    <a:gd name="T43" fmla="*/ 232 h 166"/>
                    <a:gd name="T44" fmla="*/ 37 w 279"/>
                    <a:gd name="T45" fmla="*/ 263 h 166"/>
                    <a:gd name="T46" fmla="*/ 0 w 279"/>
                    <a:gd name="T47" fmla="*/ 317 h 166"/>
                    <a:gd name="T48" fmla="*/ 37 w 279"/>
                    <a:gd name="T49" fmla="*/ 375 h 166"/>
                    <a:gd name="T50" fmla="*/ 72 w 279"/>
                    <a:gd name="T51" fmla="*/ 402 h 166"/>
                    <a:gd name="T52" fmla="*/ 107 w 279"/>
                    <a:gd name="T53" fmla="*/ 375 h 166"/>
                    <a:gd name="T54" fmla="*/ 143 w 279"/>
                    <a:gd name="T55" fmla="*/ 375 h 166"/>
                    <a:gd name="T56" fmla="*/ 182 w 279"/>
                    <a:gd name="T57" fmla="*/ 344 h 166"/>
                    <a:gd name="T58" fmla="*/ 218 w 279"/>
                    <a:gd name="T59" fmla="*/ 317 h 166"/>
                    <a:gd name="T60" fmla="*/ 241 w 279"/>
                    <a:gd name="T61" fmla="*/ 375 h 166"/>
                    <a:gd name="T62" fmla="*/ 204 w 279"/>
                    <a:gd name="T63" fmla="*/ 402 h 166"/>
                    <a:gd name="T64" fmla="*/ 204 w 279"/>
                    <a:gd name="T65" fmla="*/ 460 h 166"/>
                    <a:gd name="T66" fmla="*/ 241 w 279"/>
                    <a:gd name="T67" fmla="*/ 491 h 166"/>
                    <a:gd name="T68" fmla="*/ 281 w 279"/>
                    <a:gd name="T69" fmla="*/ 460 h 166"/>
                    <a:gd name="T70" fmla="*/ 317 w 279"/>
                    <a:gd name="T71" fmla="*/ 491 h 166"/>
                    <a:gd name="T72" fmla="*/ 355 w 279"/>
                    <a:gd name="T73" fmla="*/ 522 h 166"/>
                    <a:gd name="T74" fmla="*/ 371 w 279"/>
                    <a:gd name="T75" fmla="*/ 491 h 166"/>
                    <a:gd name="T76" fmla="*/ 371 w 279"/>
                    <a:gd name="T77" fmla="*/ 429 h 166"/>
                    <a:gd name="T78" fmla="*/ 409 w 279"/>
                    <a:gd name="T79" fmla="*/ 402 h 166"/>
                    <a:gd name="T80" fmla="*/ 447 w 279"/>
                    <a:gd name="T81" fmla="*/ 429 h 166"/>
                    <a:gd name="T82" fmla="*/ 487 w 279"/>
                    <a:gd name="T83" fmla="*/ 429 h 166"/>
                    <a:gd name="T84" fmla="*/ 525 w 279"/>
                    <a:gd name="T85" fmla="*/ 402 h 166"/>
                    <a:gd name="T86" fmla="*/ 560 w 279"/>
                    <a:gd name="T87" fmla="*/ 460 h 166"/>
                    <a:gd name="T88" fmla="*/ 596 w 279"/>
                    <a:gd name="T89" fmla="*/ 460 h 166"/>
                    <a:gd name="T90" fmla="*/ 634 w 279"/>
                    <a:gd name="T91" fmla="*/ 429 h 16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79"/>
                    <a:gd name="T139" fmla="*/ 0 h 166"/>
                    <a:gd name="T140" fmla="*/ 279 w 279"/>
                    <a:gd name="T141" fmla="*/ 166 h 16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79" h="166">
                      <a:moveTo>
                        <a:pt x="278" y="136"/>
                      </a:moveTo>
                      <a:lnTo>
                        <a:pt x="278" y="127"/>
                      </a:lnTo>
                      <a:lnTo>
                        <a:pt x="278" y="109"/>
                      </a:lnTo>
                      <a:lnTo>
                        <a:pt x="278" y="91"/>
                      </a:lnTo>
                      <a:lnTo>
                        <a:pt x="270" y="73"/>
                      </a:lnTo>
                      <a:lnTo>
                        <a:pt x="261" y="54"/>
                      </a:lnTo>
                      <a:lnTo>
                        <a:pt x="246" y="45"/>
                      </a:lnTo>
                      <a:lnTo>
                        <a:pt x="230" y="36"/>
                      </a:lnTo>
                      <a:lnTo>
                        <a:pt x="214" y="36"/>
                      </a:lnTo>
                      <a:lnTo>
                        <a:pt x="196" y="28"/>
                      </a:lnTo>
                      <a:lnTo>
                        <a:pt x="179" y="28"/>
                      </a:lnTo>
                      <a:lnTo>
                        <a:pt x="163" y="28"/>
                      </a:lnTo>
                      <a:lnTo>
                        <a:pt x="146" y="28"/>
                      </a:lnTo>
                      <a:lnTo>
                        <a:pt x="130" y="28"/>
                      </a:lnTo>
                      <a:lnTo>
                        <a:pt x="114" y="9"/>
                      </a:lnTo>
                      <a:lnTo>
                        <a:pt x="106" y="0"/>
                      </a:lnTo>
                      <a:lnTo>
                        <a:pt x="90" y="9"/>
                      </a:lnTo>
                      <a:lnTo>
                        <a:pt x="73" y="18"/>
                      </a:lnTo>
                      <a:lnTo>
                        <a:pt x="63" y="36"/>
                      </a:lnTo>
                      <a:lnTo>
                        <a:pt x="56" y="54"/>
                      </a:lnTo>
                      <a:lnTo>
                        <a:pt x="47" y="73"/>
                      </a:lnTo>
                      <a:lnTo>
                        <a:pt x="31" y="73"/>
                      </a:lnTo>
                      <a:lnTo>
                        <a:pt x="16" y="83"/>
                      </a:lnTo>
                      <a:lnTo>
                        <a:pt x="0" y="100"/>
                      </a:lnTo>
                      <a:lnTo>
                        <a:pt x="16" y="118"/>
                      </a:lnTo>
                      <a:lnTo>
                        <a:pt x="31" y="127"/>
                      </a:lnTo>
                      <a:lnTo>
                        <a:pt x="47" y="118"/>
                      </a:lnTo>
                      <a:lnTo>
                        <a:pt x="63" y="118"/>
                      </a:lnTo>
                      <a:lnTo>
                        <a:pt x="80" y="109"/>
                      </a:lnTo>
                      <a:lnTo>
                        <a:pt x="96" y="100"/>
                      </a:lnTo>
                      <a:lnTo>
                        <a:pt x="106" y="118"/>
                      </a:lnTo>
                      <a:lnTo>
                        <a:pt x="90" y="127"/>
                      </a:lnTo>
                      <a:lnTo>
                        <a:pt x="90" y="145"/>
                      </a:lnTo>
                      <a:lnTo>
                        <a:pt x="106" y="155"/>
                      </a:lnTo>
                      <a:lnTo>
                        <a:pt x="123" y="145"/>
                      </a:lnTo>
                      <a:lnTo>
                        <a:pt x="139" y="155"/>
                      </a:lnTo>
                      <a:lnTo>
                        <a:pt x="155" y="165"/>
                      </a:lnTo>
                      <a:lnTo>
                        <a:pt x="163" y="155"/>
                      </a:lnTo>
                      <a:lnTo>
                        <a:pt x="163" y="136"/>
                      </a:lnTo>
                      <a:lnTo>
                        <a:pt x="179" y="127"/>
                      </a:lnTo>
                      <a:lnTo>
                        <a:pt x="196" y="136"/>
                      </a:lnTo>
                      <a:lnTo>
                        <a:pt x="214" y="136"/>
                      </a:lnTo>
                      <a:lnTo>
                        <a:pt x="230" y="127"/>
                      </a:lnTo>
                      <a:lnTo>
                        <a:pt x="246" y="145"/>
                      </a:lnTo>
                      <a:lnTo>
                        <a:pt x="261" y="145"/>
                      </a:lnTo>
                      <a:lnTo>
                        <a:pt x="278" y="136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19" name="Freeform 34"/>
                <p:cNvSpPr>
                  <a:spLocks noChangeAspect="1"/>
                </p:cNvSpPr>
                <p:nvPr/>
              </p:nvSpPr>
              <p:spPr bwMode="auto">
                <a:xfrm>
                  <a:off x="3198" y="1602"/>
                  <a:ext cx="369" cy="453"/>
                </a:xfrm>
                <a:custGeom>
                  <a:avLst/>
                  <a:gdLst>
                    <a:gd name="T0" fmla="*/ 473 w 312"/>
                    <a:gd name="T1" fmla="*/ 746 h 360"/>
                    <a:gd name="T2" fmla="*/ 545 w 312"/>
                    <a:gd name="T3" fmla="*/ 657 h 360"/>
                    <a:gd name="T4" fmla="*/ 604 w 312"/>
                    <a:gd name="T5" fmla="*/ 600 h 360"/>
                    <a:gd name="T6" fmla="*/ 643 w 312"/>
                    <a:gd name="T7" fmla="*/ 486 h 360"/>
                    <a:gd name="T8" fmla="*/ 719 w 312"/>
                    <a:gd name="T9" fmla="*/ 429 h 360"/>
                    <a:gd name="T10" fmla="*/ 660 w 312"/>
                    <a:gd name="T11" fmla="*/ 404 h 360"/>
                    <a:gd name="T12" fmla="*/ 588 w 312"/>
                    <a:gd name="T13" fmla="*/ 342 h 360"/>
                    <a:gd name="T14" fmla="*/ 527 w 312"/>
                    <a:gd name="T15" fmla="*/ 262 h 360"/>
                    <a:gd name="T16" fmla="*/ 453 w 312"/>
                    <a:gd name="T17" fmla="*/ 167 h 360"/>
                    <a:gd name="T18" fmla="*/ 361 w 312"/>
                    <a:gd name="T19" fmla="*/ 86 h 360"/>
                    <a:gd name="T20" fmla="*/ 265 w 312"/>
                    <a:gd name="T21" fmla="*/ 25 h 360"/>
                    <a:gd name="T22" fmla="*/ 189 w 312"/>
                    <a:gd name="T23" fmla="*/ 0 h 360"/>
                    <a:gd name="T24" fmla="*/ 115 w 312"/>
                    <a:gd name="T25" fmla="*/ 25 h 360"/>
                    <a:gd name="T26" fmla="*/ 35 w 312"/>
                    <a:gd name="T27" fmla="*/ 25 h 360"/>
                    <a:gd name="T28" fmla="*/ 28 w 312"/>
                    <a:gd name="T29" fmla="*/ 20 h 360"/>
                    <a:gd name="T30" fmla="*/ 0 w 312"/>
                    <a:gd name="T31" fmla="*/ 115 h 360"/>
                    <a:gd name="T32" fmla="*/ 15 w 312"/>
                    <a:gd name="T33" fmla="*/ 232 h 360"/>
                    <a:gd name="T34" fmla="*/ 15 w 312"/>
                    <a:gd name="T35" fmla="*/ 342 h 360"/>
                    <a:gd name="T36" fmla="*/ 57 w 312"/>
                    <a:gd name="T37" fmla="*/ 462 h 360"/>
                    <a:gd name="T38" fmla="*/ 35 w 312"/>
                    <a:gd name="T39" fmla="*/ 574 h 360"/>
                    <a:gd name="T40" fmla="*/ 35 w 312"/>
                    <a:gd name="T41" fmla="*/ 692 h 360"/>
                    <a:gd name="T42" fmla="*/ 75 w 312"/>
                    <a:gd name="T43" fmla="*/ 803 h 360"/>
                    <a:gd name="T44" fmla="*/ 115 w 312"/>
                    <a:gd name="T45" fmla="*/ 887 h 360"/>
                    <a:gd name="T46" fmla="*/ 130 w 312"/>
                    <a:gd name="T47" fmla="*/ 1005 h 360"/>
                    <a:gd name="T48" fmla="*/ 125 w 312"/>
                    <a:gd name="T49" fmla="*/ 993 h 360"/>
                    <a:gd name="T50" fmla="*/ 189 w 312"/>
                    <a:gd name="T51" fmla="*/ 1036 h 360"/>
                    <a:gd name="T52" fmla="*/ 265 w 312"/>
                    <a:gd name="T53" fmla="*/ 1005 h 360"/>
                    <a:gd name="T54" fmla="*/ 342 w 312"/>
                    <a:gd name="T55" fmla="*/ 1087 h 360"/>
                    <a:gd name="T56" fmla="*/ 397 w 312"/>
                    <a:gd name="T57" fmla="*/ 1110 h 360"/>
                    <a:gd name="T58" fmla="*/ 468 w 312"/>
                    <a:gd name="T59" fmla="*/ 1047 h 360"/>
                    <a:gd name="T60" fmla="*/ 473 w 312"/>
                    <a:gd name="T61" fmla="*/ 949 h 360"/>
                    <a:gd name="T62" fmla="*/ 491 w 312"/>
                    <a:gd name="T63" fmla="*/ 832 h 360"/>
                    <a:gd name="T64" fmla="*/ 511 w 312"/>
                    <a:gd name="T65" fmla="*/ 803 h 3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12"/>
                    <a:gd name="T100" fmla="*/ 0 h 360"/>
                    <a:gd name="T101" fmla="*/ 312 w 312"/>
                    <a:gd name="T102" fmla="*/ 360 h 3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12" h="360">
                      <a:moveTo>
                        <a:pt x="221" y="254"/>
                      </a:moveTo>
                      <a:lnTo>
                        <a:pt x="205" y="236"/>
                      </a:lnTo>
                      <a:lnTo>
                        <a:pt x="221" y="219"/>
                      </a:lnTo>
                      <a:lnTo>
                        <a:pt x="236" y="208"/>
                      </a:lnTo>
                      <a:lnTo>
                        <a:pt x="254" y="208"/>
                      </a:lnTo>
                      <a:lnTo>
                        <a:pt x="261" y="190"/>
                      </a:lnTo>
                      <a:lnTo>
                        <a:pt x="268" y="173"/>
                      </a:lnTo>
                      <a:lnTo>
                        <a:pt x="278" y="154"/>
                      </a:lnTo>
                      <a:lnTo>
                        <a:pt x="295" y="146"/>
                      </a:lnTo>
                      <a:lnTo>
                        <a:pt x="311" y="136"/>
                      </a:lnTo>
                      <a:lnTo>
                        <a:pt x="301" y="128"/>
                      </a:lnTo>
                      <a:lnTo>
                        <a:pt x="285" y="128"/>
                      </a:lnTo>
                      <a:lnTo>
                        <a:pt x="268" y="117"/>
                      </a:lnTo>
                      <a:lnTo>
                        <a:pt x="254" y="109"/>
                      </a:lnTo>
                      <a:lnTo>
                        <a:pt x="246" y="90"/>
                      </a:lnTo>
                      <a:lnTo>
                        <a:pt x="228" y="83"/>
                      </a:lnTo>
                      <a:lnTo>
                        <a:pt x="212" y="62"/>
                      </a:lnTo>
                      <a:lnTo>
                        <a:pt x="196" y="53"/>
                      </a:lnTo>
                      <a:lnTo>
                        <a:pt x="179" y="45"/>
                      </a:lnTo>
                      <a:lnTo>
                        <a:pt x="156" y="27"/>
                      </a:lnTo>
                      <a:lnTo>
                        <a:pt x="131" y="17"/>
                      </a:lnTo>
                      <a:lnTo>
                        <a:pt x="114" y="8"/>
                      </a:lnTo>
                      <a:lnTo>
                        <a:pt x="98" y="0"/>
                      </a:lnTo>
                      <a:lnTo>
                        <a:pt x="81" y="0"/>
                      </a:lnTo>
                      <a:lnTo>
                        <a:pt x="64" y="8"/>
                      </a:lnTo>
                      <a:lnTo>
                        <a:pt x="49" y="8"/>
                      </a:lnTo>
                      <a:lnTo>
                        <a:pt x="32" y="8"/>
                      </a:lnTo>
                      <a:lnTo>
                        <a:pt x="15" y="8"/>
                      </a:lnTo>
                      <a:lnTo>
                        <a:pt x="16" y="6"/>
                      </a:lnTo>
                      <a:lnTo>
                        <a:pt x="12" y="6"/>
                      </a:lnTo>
                      <a:lnTo>
                        <a:pt x="7" y="17"/>
                      </a:lnTo>
                      <a:lnTo>
                        <a:pt x="0" y="36"/>
                      </a:lnTo>
                      <a:lnTo>
                        <a:pt x="0" y="53"/>
                      </a:lnTo>
                      <a:lnTo>
                        <a:pt x="7" y="73"/>
                      </a:lnTo>
                      <a:lnTo>
                        <a:pt x="7" y="90"/>
                      </a:lnTo>
                      <a:lnTo>
                        <a:pt x="7" y="109"/>
                      </a:lnTo>
                      <a:lnTo>
                        <a:pt x="7" y="128"/>
                      </a:lnTo>
                      <a:lnTo>
                        <a:pt x="25" y="146"/>
                      </a:lnTo>
                      <a:lnTo>
                        <a:pt x="15" y="163"/>
                      </a:lnTo>
                      <a:lnTo>
                        <a:pt x="15" y="182"/>
                      </a:lnTo>
                      <a:lnTo>
                        <a:pt x="7" y="199"/>
                      </a:lnTo>
                      <a:lnTo>
                        <a:pt x="15" y="219"/>
                      </a:lnTo>
                      <a:lnTo>
                        <a:pt x="25" y="236"/>
                      </a:lnTo>
                      <a:lnTo>
                        <a:pt x="32" y="254"/>
                      </a:lnTo>
                      <a:lnTo>
                        <a:pt x="49" y="263"/>
                      </a:lnTo>
                      <a:lnTo>
                        <a:pt x="49" y="281"/>
                      </a:lnTo>
                      <a:lnTo>
                        <a:pt x="49" y="300"/>
                      </a:lnTo>
                      <a:lnTo>
                        <a:pt x="57" y="319"/>
                      </a:lnTo>
                      <a:lnTo>
                        <a:pt x="49" y="319"/>
                      </a:lnTo>
                      <a:lnTo>
                        <a:pt x="54" y="315"/>
                      </a:lnTo>
                      <a:lnTo>
                        <a:pt x="64" y="328"/>
                      </a:lnTo>
                      <a:lnTo>
                        <a:pt x="81" y="328"/>
                      </a:lnTo>
                      <a:lnTo>
                        <a:pt x="98" y="319"/>
                      </a:lnTo>
                      <a:lnTo>
                        <a:pt x="114" y="319"/>
                      </a:lnTo>
                      <a:lnTo>
                        <a:pt x="131" y="328"/>
                      </a:lnTo>
                      <a:lnTo>
                        <a:pt x="147" y="345"/>
                      </a:lnTo>
                      <a:lnTo>
                        <a:pt x="164" y="359"/>
                      </a:lnTo>
                      <a:lnTo>
                        <a:pt x="172" y="352"/>
                      </a:lnTo>
                      <a:lnTo>
                        <a:pt x="182" y="331"/>
                      </a:lnTo>
                      <a:lnTo>
                        <a:pt x="202" y="331"/>
                      </a:lnTo>
                      <a:lnTo>
                        <a:pt x="205" y="319"/>
                      </a:lnTo>
                      <a:lnTo>
                        <a:pt x="205" y="300"/>
                      </a:lnTo>
                      <a:lnTo>
                        <a:pt x="212" y="281"/>
                      </a:lnTo>
                      <a:lnTo>
                        <a:pt x="212" y="263"/>
                      </a:lnTo>
                      <a:lnTo>
                        <a:pt x="218" y="254"/>
                      </a:lnTo>
                      <a:lnTo>
                        <a:pt x="221" y="254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20" name="Freeform 35"/>
                <p:cNvSpPr>
                  <a:spLocks noChangeAspect="1"/>
                </p:cNvSpPr>
                <p:nvPr/>
              </p:nvSpPr>
              <p:spPr bwMode="auto">
                <a:xfrm>
                  <a:off x="3467" y="2148"/>
                  <a:ext cx="295" cy="234"/>
                </a:xfrm>
                <a:custGeom>
                  <a:avLst/>
                  <a:gdLst>
                    <a:gd name="T0" fmla="*/ 1 w 250"/>
                    <a:gd name="T1" fmla="*/ 91 h 186"/>
                    <a:gd name="T2" fmla="*/ 41 w 250"/>
                    <a:gd name="T3" fmla="*/ 29 h 186"/>
                    <a:gd name="T4" fmla="*/ 77 w 250"/>
                    <a:gd name="T5" fmla="*/ 29 h 186"/>
                    <a:gd name="T6" fmla="*/ 117 w 250"/>
                    <a:gd name="T7" fmla="*/ 29 h 186"/>
                    <a:gd name="T8" fmla="*/ 153 w 250"/>
                    <a:gd name="T9" fmla="*/ 91 h 186"/>
                    <a:gd name="T10" fmla="*/ 191 w 250"/>
                    <a:gd name="T11" fmla="*/ 118 h 186"/>
                    <a:gd name="T12" fmla="*/ 229 w 250"/>
                    <a:gd name="T13" fmla="*/ 118 h 186"/>
                    <a:gd name="T14" fmla="*/ 270 w 250"/>
                    <a:gd name="T15" fmla="*/ 118 h 186"/>
                    <a:gd name="T16" fmla="*/ 310 w 250"/>
                    <a:gd name="T17" fmla="*/ 118 h 186"/>
                    <a:gd name="T18" fmla="*/ 343 w 250"/>
                    <a:gd name="T19" fmla="*/ 91 h 186"/>
                    <a:gd name="T20" fmla="*/ 381 w 250"/>
                    <a:gd name="T21" fmla="*/ 62 h 186"/>
                    <a:gd name="T22" fmla="*/ 418 w 250"/>
                    <a:gd name="T23" fmla="*/ 0 h 186"/>
                    <a:gd name="T24" fmla="*/ 455 w 250"/>
                    <a:gd name="T25" fmla="*/ 0 h 186"/>
                    <a:gd name="T26" fmla="*/ 493 w 250"/>
                    <a:gd name="T27" fmla="*/ 0 h 186"/>
                    <a:gd name="T28" fmla="*/ 529 w 250"/>
                    <a:gd name="T29" fmla="*/ 0 h 186"/>
                    <a:gd name="T30" fmla="*/ 570 w 250"/>
                    <a:gd name="T31" fmla="*/ 29 h 186"/>
                    <a:gd name="T32" fmla="*/ 564 w 250"/>
                    <a:gd name="T33" fmla="*/ 38 h 186"/>
                    <a:gd name="T34" fmla="*/ 550 w 250"/>
                    <a:gd name="T35" fmla="*/ 62 h 186"/>
                    <a:gd name="T36" fmla="*/ 512 w 250"/>
                    <a:gd name="T37" fmla="*/ 125 h 186"/>
                    <a:gd name="T38" fmla="*/ 473 w 250"/>
                    <a:gd name="T39" fmla="*/ 180 h 186"/>
                    <a:gd name="T40" fmla="*/ 438 w 250"/>
                    <a:gd name="T41" fmla="*/ 215 h 186"/>
                    <a:gd name="T42" fmla="*/ 398 w 250"/>
                    <a:gd name="T43" fmla="*/ 270 h 186"/>
                    <a:gd name="T44" fmla="*/ 358 w 250"/>
                    <a:gd name="T45" fmla="*/ 294 h 186"/>
                    <a:gd name="T46" fmla="*/ 341 w 250"/>
                    <a:gd name="T47" fmla="*/ 354 h 186"/>
                    <a:gd name="T48" fmla="*/ 303 w 250"/>
                    <a:gd name="T49" fmla="*/ 380 h 186"/>
                    <a:gd name="T50" fmla="*/ 310 w 250"/>
                    <a:gd name="T51" fmla="*/ 387 h 186"/>
                    <a:gd name="T52" fmla="*/ 283 w 250"/>
                    <a:gd name="T53" fmla="*/ 410 h 186"/>
                    <a:gd name="T54" fmla="*/ 245 w 250"/>
                    <a:gd name="T55" fmla="*/ 424 h 186"/>
                    <a:gd name="T56" fmla="*/ 214 w 250"/>
                    <a:gd name="T57" fmla="*/ 465 h 186"/>
                    <a:gd name="T58" fmla="*/ 165 w 250"/>
                    <a:gd name="T59" fmla="*/ 526 h 186"/>
                    <a:gd name="T60" fmla="*/ 153 w 250"/>
                    <a:gd name="T61" fmla="*/ 584 h 186"/>
                    <a:gd name="T62" fmla="*/ 144 w 250"/>
                    <a:gd name="T63" fmla="*/ 584 h 186"/>
                    <a:gd name="T64" fmla="*/ 131 w 250"/>
                    <a:gd name="T65" fmla="*/ 584 h 186"/>
                    <a:gd name="T66" fmla="*/ 93 w 250"/>
                    <a:gd name="T67" fmla="*/ 584 h 186"/>
                    <a:gd name="T68" fmla="*/ 57 w 250"/>
                    <a:gd name="T69" fmla="*/ 554 h 186"/>
                    <a:gd name="T70" fmla="*/ 18 w 250"/>
                    <a:gd name="T71" fmla="*/ 526 h 186"/>
                    <a:gd name="T72" fmla="*/ 0 w 250"/>
                    <a:gd name="T73" fmla="*/ 465 h 186"/>
                    <a:gd name="T74" fmla="*/ 0 w 250"/>
                    <a:gd name="T75" fmla="*/ 410 h 186"/>
                    <a:gd name="T76" fmla="*/ 39 w 250"/>
                    <a:gd name="T77" fmla="*/ 410 h 186"/>
                    <a:gd name="T78" fmla="*/ 57 w 250"/>
                    <a:gd name="T79" fmla="*/ 354 h 186"/>
                    <a:gd name="T80" fmla="*/ 77 w 250"/>
                    <a:gd name="T81" fmla="*/ 294 h 186"/>
                    <a:gd name="T82" fmla="*/ 77 w 250"/>
                    <a:gd name="T83" fmla="*/ 240 h 186"/>
                    <a:gd name="T84" fmla="*/ 39 w 250"/>
                    <a:gd name="T85" fmla="*/ 215 h 186"/>
                    <a:gd name="T86" fmla="*/ 0 w 250"/>
                    <a:gd name="T87" fmla="*/ 106 h 186"/>
                    <a:gd name="T88" fmla="*/ 1 w 250"/>
                    <a:gd name="T89" fmla="*/ 91 h 18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50"/>
                    <a:gd name="T136" fmla="*/ 0 h 186"/>
                    <a:gd name="T137" fmla="*/ 250 w 250"/>
                    <a:gd name="T138" fmla="*/ 186 h 18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50" h="186">
                      <a:moveTo>
                        <a:pt x="1" y="29"/>
                      </a:moveTo>
                      <a:lnTo>
                        <a:pt x="18" y="9"/>
                      </a:lnTo>
                      <a:lnTo>
                        <a:pt x="34" y="9"/>
                      </a:lnTo>
                      <a:lnTo>
                        <a:pt x="51" y="9"/>
                      </a:lnTo>
                      <a:lnTo>
                        <a:pt x="67" y="29"/>
                      </a:lnTo>
                      <a:lnTo>
                        <a:pt x="83" y="38"/>
                      </a:lnTo>
                      <a:lnTo>
                        <a:pt x="100" y="38"/>
                      </a:lnTo>
                      <a:lnTo>
                        <a:pt x="118" y="38"/>
                      </a:lnTo>
                      <a:lnTo>
                        <a:pt x="136" y="38"/>
                      </a:lnTo>
                      <a:lnTo>
                        <a:pt x="150" y="29"/>
                      </a:lnTo>
                      <a:lnTo>
                        <a:pt x="167" y="20"/>
                      </a:lnTo>
                      <a:lnTo>
                        <a:pt x="182" y="0"/>
                      </a:lnTo>
                      <a:lnTo>
                        <a:pt x="199" y="0"/>
                      </a:lnTo>
                      <a:lnTo>
                        <a:pt x="215" y="0"/>
                      </a:lnTo>
                      <a:lnTo>
                        <a:pt x="231" y="0"/>
                      </a:lnTo>
                      <a:lnTo>
                        <a:pt x="249" y="9"/>
                      </a:lnTo>
                      <a:lnTo>
                        <a:pt x="247" y="12"/>
                      </a:lnTo>
                      <a:lnTo>
                        <a:pt x="241" y="20"/>
                      </a:lnTo>
                      <a:lnTo>
                        <a:pt x="224" y="40"/>
                      </a:lnTo>
                      <a:lnTo>
                        <a:pt x="207" y="57"/>
                      </a:lnTo>
                      <a:lnTo>
                        <a:pt x="191" y="68"/>
                      </a:lnTo>
                      <a:lnTo>
                        <a:pt x="174" y="86"/>
                      </a:lnTo>
                      <a:lnTo>
                        <a:pt x="157" y="94"/>
                      </a:lnTo>
                      <a:lnTo>
                        <a:pt x="149" y="112"/>
                      </a:lnTo>
                      <a:lnTo>
                        <a:pt x="133" y="121"/>
                      </a:lnTo>
                      <a:lnTo>
                        <a:pt x="136" y="123"/>
                      </a:lnTo>
                      <a:lnTo>
                        <a:pt x="124" y="130"/>
                      </a:lnTo>
                      <a:lnTo>
                        <a:pt x="107" y="134"/>
                      </a:lnTo>
                      <a:lnTo>
                        <a:pt x="93" y="148"/>
                      </a:lnTo>
                      <a:lnTo>
                        <a:pt x="73" y="167"/>
                      </a:lnTo>
                      <a:lnTo>
                        <a:pt x="67" y="185"/>
                      </a:lnTo>
                      <a:lnTo>
                        <a:pt x="63" y="185"/>
                      </a:lnTo>
                      <a:lnTo>
                        <a:pt x="58" y="185"/>
                      </a:lnTo>
                      <a:lnTo>
                        <a:pt x="41" y="185"/>
                      </a:lnTo>
                      <a:lnTo>
                        <a:pt x="25" y="176"/>
                      </a:lnTo>
                      <a:lnTo>
                        <a:pt x="8" y="167"/>
                      </a:lnTo>
                      <a:lnTo>
                        <a:pt x="0" y="148"/>
                      </a:lnTo>
                      <a:lnTo>
                        <a:pt x="0" y="130"/>
                      </a:lnTo>
                      <a:lnTo>
                        <a:pt x="17" y="130"/>
                      </a:lnTo>
                      <a:lnTo>
                        <a:pt x="25" y="112"/>
                      </a:lnTo>
                      <a:lnTo>
                        <a:pt x="34" y="94"/>
                      </a:lnTo>
                      <a:lnTo>
                        <a:pt x="34" y="76"/>
                      </a:lnTo>
                      <a:lnTo>
                        <a:pt x="17" y="68"/>
                      </a:lnTo>
                      <a:lnTo>
                        <a:pt x="0" y="33"/>
                      </a:lnTo>
                      <a:lnTo>
                        <a:pt x="1" y="29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21" name="Freeform 36"/>
                <p:cNvSpPr>
                  <a:spLocks noChangeAspect="1"/>
                </p:cNvSpPr>
                <p:nvPr/>
              </p:nvSpPr>
              <p:spPr bwMode="auto">
                <a:xfrm>
                  <a:off x="2698" y="2115"/>
                  <a:ext cx="849" cy="862"/>
                </a:xfrm>
                <a:custGeom>
                  <a:avLst/>
                  <a:gdLst>
                    <a:gd name="T0" fmla="*/ 977 w 721"/>
                    <a:gd name="T1" fmla="*/ 1904 h 685"/>
                    <a:gd name="T2" fmla="*/ 1032 w 721"/>
                    <a:gd name="T3" fmla="*/ 1783 h 685"/>
                    <a:gd name="T4" fmla="*/ 1093 w 721"/>
                    <a:gd name="T5" fmla="*/ 1612 h 685"/>
                    <a:gd name="T6" fmla="*/ 977 w 721"/>
                    <a:gd name="T7" fmla="*/ 1550 h 685"/>
                    <a:gd name="T8" fmla="*/ 830 w 721"/>
                    <a:gd name="T9" fmla="*/ 1525 h 685"/>
                    <a:gd name="T10" fmla="*/ 724 w 721"/>
                    <a:gd name="T11" fmla="*/ 1411 h 685"/>
                    <a:gd name="T12" fmla="*/ 588 w 721"/>
                    <a:gd name="T13" fmla="*/ 1294 h 685"/>
                    <a:gd name="T14" fmla="*/ 477 w 721"/>
                    <a:gd name="T15" fmla="*/ 1328 h 685"/>
                    <a:gd name="T16" fmla="*/ 369 w 721"/>
                    <a:gd name="T17" fmla="*/ 1209 h 685"/>
                    <a:gd name="T18" fmla="*/ 240 w 721"/>
                    <a:gd name="T19" fmla="*/ 1270 h 685"/>
                    <a:gd name="T20" fmla="*/ 107 w 721"/>
                    <a:gd name="T21" fmla="*/ 1411 h 685"/>
                    <a:gd name="T22" fmla="*/ 34 w 721"/>
                    <a:gd name="T23" fmla="*/ 1380 h 685"/>
                    <a:gd name="T24" fmla="*/ 75 w 721"/>
                    <a:gd name="T25" fmla="*/ 1328 h 685"/>
                    <a:gd name="T26" fmla="*/ 55 w 721"/>
                    <a:gd name="T27" fmla="*/ 1175 h 685"/>
                    <a:gd name="T28" fmla="*/ 15 w 721"/>
                    <a:gd name="T29" fmla="*/ 1036 h 685"/>
                    <a:gd name="T30" fmla="*/ 55 w 721"/>
                    <a:gd name="T31" fmla="*/ 893 h 685"/>
                    <a:gd name="T32" fmla="*/ 39 w 721"/>
                    <a:gd name="T33" fmla="*/ 747 h 685"/>
                    <a:gd name="T34" fmla="*/ 75 w 721"/>
                    <a:gd name="T35" fmla="*/ 608 h 685"/>
                    <a:gd name="T36" fmla="*/ 0 w 721"/>
                    <a:gd name="T37" fmla="*/ 550 h 685"/>
                    <a:gd name="T38" fmla="*/ 75 w 721"/>
                    <a:gd name="T39" fmla="*/ 400 h 685"/>
                    <a:gd name="T40" fmla="*/ 150 w 721"/>
                    <a:gd name="T41" fmla="*/ 370 h 685"/>
                    <a:gd name="T42" fmla="*/ 257 w 721"/>
                    <a:gd name="T43" fmla="*/ 464 h 685"/>
                    <a:gd name="T44" fmla="*/ 369 w 721"/>
                    <a:gd name="T45" fmla="*/ 370 h 685"/>
                    <a:gd name="T46" fmla="*/ 477 w 721"/>
                    <a:gd name="T47" fmla="*/ 321 h 685"/>
                    <a:gd name="T48" fmla="*/ 477 w 721"/>
                    <a:gd name="T49" fmla="*/ 145 h 685"/>
                    <a:gd name="T50" fmla="*/ 588 w 721"/>
                    <a:gd name="T51" fmla="*/ 145 h 685"/>
                    <a:gd name="T52" fmla="*/ 697 w 721"/>
                    <a:gd name="T53" fmla="*/ 172 h 685"/>
                    <a:gd name="T54" fmla="*/ 830 w 721"/>
                    <a:gd name="T55" fmla="*/ 87 h 685"/>
                    <a:gd name="T56" fmla="*/ 930 w 721"/>
                    <a:gd name="T57" fmla="*/ 0 h 685"/>
                    <a:gd name="T58" fmla="*/ 977 w 721"/>
                    <a:gd name="T59" fmla="*/ 57 h 685"/>
                    <a:gd name="T60" fmla="*/ 1032 w 721"/>
                    <a:gd name="T61" fmla="*/ 203 h 685"/>
                    <a:gd name="T62" fmla="*/ 1169 w 721"/>
                    <a:gd name="T63" fmla="*/ 117 h 685"/>
                    <a:gd name="T64" fmla="*/ 1298 w 721"/>
                    <a:gd name="T65" fmla="*/ 0 h 685"/>
                    <a:gd name="T66" fmla="*/ 1406 w 721"/>
                    <a:gd name="T67" fmla="*/ 57 h 685"/>
                    <a:gd name="T68" fmla="*/ 1481 w 721"/>
                    <a:gd name="T69" fmla="*/ 172 h 685"/>
                    <a:gd name="T70" fmla="*/ 1553 w 721"/>
                    <a:gd name="T71" fmla="*/ 321 h 685"/>
                    <a:gd name="T72" fmla="*/ 1517 w 721"/>
                    <a:gd name="T73" fmla="*/ 486 h 685"/>
                    <a:gd name="T74" fmla="*/ 1505 w 721"/>
                    <a:gd name="T75" fmla="*/ 608 h 685"/>
                    <a:gd name="T76" fmla="*/ 1610 w 721"/>
                    <a:gd name="T77" fmla="*/ 662 h 685"/>
                    <a:gd name="T78" fmla="*/ 1610 w 721"/>
                    <a:gd name="T79" fmla="*/ 722 h 685"/>
                    <a:gd name="T80" fmla="*/ 1517 w 721"/>
                    <a:gd name="T81" fmla="*/ 834 h 685"/>
                    <a:gd name="T82" fmla="*/ 1442 w 721"/>
                    <a:gd name="T83" fmla="*/ 950 h 685"/>
                    <a:gd name="T84" fmla="*/ 1365 w 721"/>
                    <a:gd name="T85" fmla="*/ 950 h 685"/>
                    <a:gd name="T86" fmla="*/ 1318 w 721"/>
                    <a:gd name="T87" fmla="*/ 1096 h 685"/>
                    <a:gd name="T88" fmla="*/ 1296 w 721"/>
                    <a:gd name="T89" fmla="*/ 1294 h 685"/>
                    <a:gd name="T90" fmla="*/ 1278 w 721"/>
                    <a:gd name="T91" fmla="*/ 1495 h 685"/>
                    <a:gd name="T92" fmla="*/ 1278 w 721"/>
                    <a:gd name="T93" fmla="*/ 1671 h 685"/>
                    <a:gd name="T94" fmla="*/ 1239 w 721"/>
                    <a:gd name="T95" fmla="*/ 1812 h 685"/>
                    <a:gd name="T96" fmla="*/ 1221 w 721"/>
                    <a:gd name="T97" fmla="*/ 1987 h 685"/>
                    <a:gd name="T98" fmla="*/ 1147 w 721"/>
                    <a:gd name="T99" fmla="*/ 2134 h 685"/>
                    <a:gd name="T100" fmla="*/ 1093 w 721"/>
                    <a:gd name="T101" fmla="*/ 2103 h 685"/>
                    <a:gd name="T102" fmla="*/ 1032 w 721"/>
                    <a:gd name="T103" fmla="*/ 2012 h 68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21"/>
                    <a:gd name="T157" fmla="*/ 0 h 685"/>
                    <a:gd name="T158" fmla="*/ 721 w 721"/>
                    <a:gd name="T159" fmla="*/ 685 h 68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21" h="685">
                      <a:moveTo>
                        <a:pt x="456" y="638"/>
                      </a:moveTo>
                      <a:lnTo>
                        <a:pt x="449" y="620"/>
                      </a:lnTo>
                      <a:lnTo>
                        <a:pt x="432" y="603"/>
                      </a:lnTo>
                      <a:lnTo>
                        <a:pt x="432" y="584"/>
                      </a:lnTo>
                      <a:lnTo>
                        <a:pt x="440" y="565"/>
                      </a:lnTo>
                      <a:lnTo>
                        <a:pt x="456" y="565"/>
                      </a:lnTo>
                      <a:lnTo>
                        <a:pt x="474" y="546"/>
                      </a:lnTo>
                      <a:lnTo>
                        <a:pt x="489" y="529"/>
                      </a:lnTo>
                      <a:lnTo>
                        <a:pt x="482" y="511"/>
                      </a:lnTo>
                      <a:lnTo>
                        <a:pt x="466" y="501"/>
                      </a:lnTo>
                      <a:lnTo>
                        <a:pt x="440" y="511"/>
                      </a:lnTo>
                      <a:lnTo>
                        <a:pt x="432" y="491"/>
                      </a:lnTo>
                      <a:lnTo>
                        <a:pt x="408" y="501"/>
                      </a:lnTo>
                      <a:lnTo>
                        <a:pt x="391" y="491"/>
                      </a:lnTo>
                      <a:lnTo>
                        <a:pt x="367" y="483"/>
                      </a:lnTo>
                      <a:lnTo>
                        <a:pt x="360" y="464"/>
                      </a:lnTo>
                      <a:lnTo>
                        <a:pt x="336" y="456"/>
                      </a:lnTo>
                      <a:lnTo>
                        <a:pt x="319" y="447"/>
                      </a:lnTo>
                      <a:lnTo>
                        <a:pt x="302" y="447"/>
                      </a:lnTo>
                      <a:lnTo>
                        <a:pt x="276" y="428"/>
                      </a:lnTo>
                      <a:lnTo>
                        <a:pt x="260" y="410"/>
                      </a:lnTo>
                      <a:lnTo>
                        <a:pt x="243" y="410"/>
                      </a:lnTo>
                      <a:lnTo>
                        <a:pt x="229" y="420"/>
                      </a:lnTo>
                      <a:lnTo>
                        <a:pt x="211" y="420"/>
                      </a:lnTo>
                      <a:lnTo>
                        <a:pt x="180" y="410"/>
                      </a:lnTo>
                      <a:lnTo>
                        <a:pt x="180" y="392"/>
                      </a:lnTo>
                      <a:lnTo>
                        <a:pt x="163" y="383"/>
                      </a:lnTo>
                      <a:lnTo>
                        <a:pt x="138" y="383"/>
                      </a:lnTo>
                      <a:lnTo>
                        <a:pt x="121" y="392"/>
                      </a:lnTo>
                      <a:lnTo>
                        <a:pt x="106" y="402"/>
                      </a:lnTo>
                      <a:lnTo>
                        <a:pt x="88" y="420"/>
                      </a:lnTo>
                      <a:lnTo>
                        <a:pt x="72" y="428"/>
                      </a:lnTo>
                      <a:lnTo>
                        <a:pt x="47" y="447"/>
                      </a:lnTo>
                      <a:lnTo>
                        <a:pt x="40" y="447"/>
                      </a:lnTo>
                      <a:lnTo>
                        <a:pt x="24" y="456"/>
                      </a:lnTo>
                      <a:lnTo>
                        <a:pt x="15" y="438"/>
                      </a:lnTo>
                      <a:lnTo>
                        <a:pt x="15" y="428"/>
                      </a:lnTo>
                      <a:lnTo>
                        <a:pt x="17" y="428"/>
                      </a:lnTo>
                      <a:lnTo>
                        <a:pt x="33" y="420"/>
                      </a:lnTo>
                      <a:lnTo>
                        <a:pt x="40" y="402"/>
                      </a:lnTo>
                      <a:lnTo>
                        <a:pt x="40" y="383"/>
                      </a:lnTo>
                      <a:lnTo>
                        <a:pt x="25" y="373"/>
                      </a:lnTo>
                      <a:lnTo>
                        <a:pt x="7" y="365"/>
                      </a:lnTo>
                      <a:lnTo>
                        <a:pt x="7" y="347"/>
                      </a:lnTo>
                      <a:lnTo>
                        <a:pt x="7" y="328"/>
                      </a:lnTo>
                      <a:lnTo>
                        <a:pt x="25" y="318"/>
                      </a:lnTo>
                      <a:lnTo>
                        <a:pt x="25" y="301"/>
                      </a:lnTo>
                      <a:lnTo>
                        <a:pt x="25" y="283"/>
                      </a:lnTo>
                      <a:lnTo>
                        <a:pt x="17" y="263"/>
                      </a:lnTo>
                      <a:lnTo>
                        <a:pt x="0" y="255"/>
                      </a:lnTo>
                      <a:lnTo>
                        <a:pt x="17" y="237"/>
                      </a:lnTo>
                      <a:lnTo>
                        <a:pt x="7" y="219"/>
                      </a:lnTo>
                      <a:lnTo>
                        <a:pt x="25" y="210"/>
                      </a:lnTo>
                      <a:lnTo>
                        <a:pt x="33" y="192"/>
                      </a:lnTo>
                      <a:lnTo>
                        <a:pt x="17" y="192"/>
                      </a:lnTo>
                      <a:lnTo>
                        <a:pt x="0" y="192"/>
                      </a:lnTo>
                      <a:lnTo>
                        <a:pt x="0" y="174"/>
                      </a:lnTo>
                      <a:lnTo>
                        <a:pt x="7" y="154"/>
                      </a:lnTo>
                      <a:lnTo>
                        <a:pt x="17" y="138"/>
                      </a:lnTo>
                      <a:lnTo>
                        <a:pt x="33" y="127"/>
                      </a:lnTo>
                      <a:lnTo>
                        <a:pt x="40" y="111"/>
                      </a:lnTo>
                      <a:lnTo>
                        <a:pt x="47" y="111"/>
                      </a:lnTo>
                      <a:lnTo>
                        <a:pt x="66" y="118"/>
                      </a:lnTo>
                      <a:lnTo>
                        <a:pt x="80" y="129"/>
                      </a:lnTo>
                      <a:lnTo>
                        <a:pt x="96" y="138"/>
                      </a:lnTo>
                      <a:lnTo>
                        <a:pt x="113" y="147"/>
                      </a:lnTo>
                      <a:lnTo>
                        <a:pt x="131" y="147"/>
                      </a:lnTo>
                      <a:lnTo>
                        <a:pt x="146" y="138"/>
                      </a:lnTo>
                      <a:lnTo>
                        <a:pt x="163" y="118"/>
                      </a:lnTo>
                      <a:lnTo>
                        <a:pt x="180" y="118"/>
                      </a:lnTo>
                      <a:lnTo>
                        <a:pt x="204" y="118"/>
                      </a:lnTo>
                      <a:lnTo>
                        <a:pt x="211" y="102"/>
                      </a:lnTo>
                      <a:lnTo>
                        <a:pt x="211" y="82"/>
                      </a:lnTo>
                      <a:lnTo>
                        <a:pt x="204" y="64"/>
                      </a:lnTo>
                      <a:lnTo>
                        <a:pt x="211" y="45"/>
                      </a:lnTo>
                      <a:lnTo>
                        <a:pt x="229" y="45"/>
                      </a:lnTo>
                      <a:lnTo>
                        <a:pt x="243" y="45"/>
                      </a:lnTo>
                      <a:lnTo>
                        <a:pt x="260" y="45"/>
                      </a:lnTo>
                      <a:lnTo>
                        <a:pt x="276" y="45"/>
                      </a:lnTo>
                      <a:lnTo>
                        <a:pt x="293" y="55"/>
                      </a:lnTo>
                      <a:lnTo>
                        <a:pt x="308" y="55"/>
                      </a:lnTo>
                      <a:lnTo>
                        <a:pt x="326" y="45"/>
                      </a:lnTo>
                      <a:lnTo>
                        <a:pt x="342" y="28"/>
                      </a:lnTo>
                      <a:lnTo>
                        <a:pt x="367" y="28"/>
                      </a:lnTo>
                      <a:lnTo>
                        <a:pt x="385" y="18"/>
                      </a:lnTo>
                      <a:lnTo>
                        <a:pt x="397" y="10"/>
                      </a:lnTo>
                      <a:lnTo>
                        <a:pt x="411" y="0"/>
                      </a:lnTo>
                      <a:lnTo>
                        <a:pt x="409" y="0"/>
                      </a:lnTo>
                      <a:lnTo>
                        <a:pt x="424" y="0"/>
                      </a:lnTo>
                      <a:lnTo>
                        <a:pt x="432" y="18"/>
                      </a:lnTo>
                      <a:lnTo>
                        <a:pt x="449" y="28"/>
                      </a:lnTo>
                      <a:lnTo>
                        <a:pt x="449" y="45"/>
                      </a:lnTo>
                      <a:lnTo>
                        <a:pt x="456" y="64"/>
                      </a:lnTo>
                      <a:lnTo>
                        <a:pt x="483" y="64"/>
                      </a:lnTo>
                      <a:lnTo>
                        <a:pt x="500" y="45"/>
                      </a:lnTo>
                      <a:lnTo>
                        <a:pt x="516" y="37"/>
                      </a:lnTo>
                      <a:lnTo>
                        <a:pt x="529" y="18"/>
                      </a:lnTo>
                      <a:lnTo>
                        <a:pt x="548" y="10"/>
                      </a:lnTo>
                      <a:lnTo>
                        <a:pt x="573" y="0"/>
                      </a:lnTo>
                      <a:lnTo>
                        <a:pt x="589" y="10"/>
                      </a:lnTo>
                      <a:lnTo>
                        <a:pt x="604" y="18"/>
                      </a:lnTo>
                      <a:lnTo>
                        <a:pt x="621" y="18"/>
                      </a:lnTo>
                      <a:lnTo>
                        <a:pt x="637" y="28"/>
                      </a:lnTo>
                      <a:lnTo>
                        <a:pt x="647" y="45"/>
                      </a:lnTo>
                      <a:lnTo>
                        <a:pt x="654" y="55"/>
                      </a:lnTo>
                      <a:lnTo>
                        <a:pt x="652" y="57"/>
                      </a:lnTo>
                      <a:lnTo>
                        <a:pt x="670" y="93"/>
                      </a:lnTo>
                      <a:lnTo>
                        <a:pt x="686" y="102"/>
                      </a:lnTo>
                      <a:lnTo>
                        <a:pt x="686" y="118"/>
                      </a:lnTo>
                      <a:lnTo>
                        <a:pt x="680" y="138"/>
                      </a:lnTo>
                      <a:lnTo>
                        <a:pt x="670" y="154"/>
                      </a:lnTo>
                      <a:lnTo>
                        <a:pt x="652" y="154"/>
                      </a:lnTo>
                      <a:lnTo>
                        <a:pt x="652" y="174"/>
                      </a:lnTo>
                      <a:lnTo>
                        <a:pt x="664" y="192"/>
                      </a:lnTo>
                      <a:lnTo>
                        <a:pt x="680" y="201"/>
                      </a:lnTo>
                      <a:lnTo>
                        <a:pt x="693" y="210"/>
                      </a:lnTo>
                      <a:lnTo>
                        <a:pt x="711" y="210"/>
                      </a:lnTo>
                      <a:lnTo>
                        <a:pt x="717" y="210"/>
                      </a:lnTo>
                      <a:lnTo>
                        <a:pt x="720" y="210"/>
                      </a:lnTo>
                      <a:lnTo>
                        <a:pt x="711" y="229"/>
                      </a:lnTo>
                      <a:lnTo>
                        <a:pt x="693" y="237"/>
                      </a:lnTo>
                      <a:lnTo>
                        <a:pt x="680" y="246"/>
                      </a:lnTo>
                      <a:lnTo>
                        <a:pt x="670" y="265"/>
                      </a:lnTo>
                      <a:lnTo>
                        <a:pt x="664" y="283"/>
                      </a:lnTo>
                      <a:lnTo>
                        <a:pt x="652" y="301"/>
                      </a:lnTo>
                      <a:lnTo>
                        <a:pt x="637" y="301"/>
                      </a:lnTo>
                      <a:lnTo>
                        <a:pt x="629" y="283"/>
                      </a:lnTo>
                      <a:lnTo>
                        <a:pt x="613" y="283"/>
                      </a:lnTo>
                      <a:lnTo>
                        <a:pt x="603" y="301"/>
                      </a:lnTo>
                      <a:lnTo>
                        <a:pt x="603" y="311"/>
                      </a:lnTo>
                      <a:lnTo>
                        <a:pt x="597" y="329"/>
                      </a:lnTo>
                      <a:lnTo>
                        <a:pt x="582" y="347"/>
                      </a:lnTo>
                      <a:lnTo>
                        <a:pt x="582" y="365"/>
                      </a:lnTo>
                      <a:lnTo>
                        <a:pt x="582" y="383"/>
                      </a:lnTo>
                      <a:lnTo>
                        <a:pt x="572" y="410"/>
                      </a:lnTo>
                      <a:lnTo>
                        <a:pt x="572" y="428"/>
                      </a:lnTo>
                      <a:lnTo>
                        <a:pt x="564" y="456"/>
                      </a:lnTo>
                      <a:lnTo>
                        <a:pt x="564" y="474"/>
                      </a:lnTo>
                      <a:lnTo>
                        <a:pt x="572" y="491"/>
                      </a:lnTo>
                      <a:lnTo>
                        <a:pt x="572" y="511"/>
                      </a:lnTo>
                      <a:lnTo>
                        <a:pt x="564" y="529"/>
                      </a:lnTo>
                      <a:lnTo>
                        <a:pt x="564" y="546"/>
                      </a:lnTo>
                      <a:lnTo>
                        <a:pt x="555" y="556"/>
                      </a:lnTo>
                      <a:lnTo>
                        <a:pt x="547" y="574"/>
                      </a:lnTo>
                      <a:lnTo>
                        <a:pt x="547" y="594"/>
                      </a:lnTo>
                      <a:lnTo>
                        <a:pt x="547" y="611"/>
                      </a:lnTo>
                      <a:lnTo>
                        <a:pt x="539" y="629"/>
                      </a:lnTo>
                      <a:lnTo>
                        <a:pt x="529" y="648"/>
                      </a:lnTo>
                      <a:lnTo>
                        <a:pt x="523" y="666"/>
                      </a:lnTo>
                      <a:lnTo>
                        <a:pt x="506" y="676"/>
                      </a:lnTo>
                      <a:lnTo>
                        <a:pt x="506" y="684"/>
                      </a:lnTo>
                      <a:lnTo>
                        <a:pt x="498" y="684"/>
                      </a:lnTo>
                      <a:lnTo>
                        <a:pt x="482" y="666"/>
                      </a:lnTo>
                      <a:lnTo>
                        <a:pt x="470" y="650"/>
                      </a:lnTo>
                      <a:lnTo>
                        <a:pt x="464" y="648"/>
                      </a:lnTo>
                      <a:lnTo>
                        <a:pt x="456" y="638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22" name="Freeform 37"/>
                <p:cNvSpPr>
                  <a:spLocks noChangeAspect="1"/>
                </p:cNvSpPr>
                <p:nvPr/>
              </p:nvSpPr>
              <p:spPr bwMode="auto">
                <a:xfrm>
                  <a:off x="3082" y="2928"/>
                  <a:ext cx="207" cy="285"/>
                </a:xfrm>
                <a:custGeom>
                  <a:avLst/>
                  <a:gdLst>
                    <a:gd name="T0" fmla="*/ 174 w 175"/>
                    <a:gd name="T1" fmla="*/ 689 h 226"/>
                    <a:gd name="T2" fmla="*/ 228 w 175"/>
                    <a:gd name="T3" fmla="*/ 658 h 226"/>
                    <a:gd name="T4" fmla="*/ 266 w 175"/>
                    <a:gd name="T5" fmla="*/ 602 h 226"/>
                    <a:gd name="T6" fmla="*/ 266 w 175"/>
                    <a:gd name="T7" fmla="*/ 550 h 226"/>
                    <a:gd name="T8" fmla="*/ 290 w 175"/>
                    <a:gd name="T9" fmla="*/ 487 h 226"/>
                    <a:gd name="T10" fmla="*/ 324 w 175"/>
                    <a:gd name="T11" fmla="*/ 429 h 226"/>
                    <a:gd name="T12" fmla="*/ 366 w 175"/>
                    <a:gd name="T13" fmla="*/ 406 h 226"/>
                    <a:gd name="T14" fmla="*/ 405 w 175"/>
                    <a:gd name="T15" fmla="*/ 346 h 226"/>
                    <a:gd name="T16" fmla="*/ 382 w 175"/>
                    <a:gd name="T17" fmla="*/ 286 h 226"/>
                    <a:gd name="T18" fmla="*/ 382 w 175"/>
                    <a:gd name="T19" fmla="*/ 231 h 226"/>
                    <a:gd name="T20" fmla="*/ 382 w 175"/>
                    <a:gd name="T21" fmla="*/ 169 h 226"/>
                    <a:gd name="T22" fmla="*/ 405 w 175"/>
                    <a:gd name="T23" fmla="*/ 110 h 226"/>
                    <a:gd name="T24" fmla="*/ 368 w 175"/>
                    <a:gd name="T25" fmla="*/ 53 h 226"/>
                    <a:gd name="T26" fmla="*/ 338 w 175"/>
                    <a:gd name="T27" fmla="*/ 1 h 226"/>
                    <a:gd name="T28" fmla="*/ 324 w 175"/>
                    <a:gd name="T29" fmla="*/ 0 h 226"/>
                    <a:gd name="T30" fmla="*/ 290 w 175"/>
                    <a:gd name="T31" fmla="*/ 0 h 226"/>
                    <a:gd name="T32" fmla="*/ 247 w 175"/>
                    <a:gd name="T33" fmla="*/ 0 h 226"/>
                    <a:gd name="T34" fmla="*/ 212 w 175"/>
                    <a:gd name="T35" fmla="*/ 25 h 226"/>
                    <a:gd name="T36" fmla="*/ 192 w 175"/>
                    <a:gd name="T37" fmla="*/ 87 h 226"/>
                    <a:gd name="T38" fmla="*/ 192 w 175"/>
                    <a:gd name="T39" fmla="*/ 146 h 226"/>
                    <a:gd name="T40" fmla="*/ 192 w 175"/>
                    <a:gd name="T41" fmla="*/ 197 h 226"/>
                    <a:gd name="T42" fmla="*/ 192 w 175"/>
                    <a:gd name="T43" fmla="*/ 260 h 226"/>
                    <a:gd name="T44" fmla="*/ 192 w 175"/>
                    <a:gd name="T45" fmla="*/ 317 h 226"/>
                    <a:gd name="T46" fmla="*/ 174 w 175"/>
                    <a:gd name="T47" fmla="*/ 369 h 226"/>
                    <a:gd name="T48" fmla="*/ 136 w 175"/>
                    <a:gd name="T49" fmla="*/ 406 h 226"/>
                    <a:gd name="T50" fmla="*/ 115 w 175"/>
                    <a:gd name="T51" fmla="*/ 455 h 226"/>
                    <a:gd name="T52" fmla="*/ 76 w 175"/>
                    <a:gd name="T53" fmla="*/ 522 h 226"/>
                    <a:gd name="T54" fmla="*/ 39 w 175"/>
                    <a:gd name="T55" fmla="*/ 487 h 226"/>
                    <a:gd name="T56" fmla="*/ 0 w 175"/>
                    <a:gd name="T57" fmla="*/ 550 h 226"/>
                    <a:gd name="T58" fmla="*/ 0 w 175"/>
                    <a:gd name="T59" fmla="*/ 602 h 226"/>
                    <a:gd name="T60" fmla="*/ 0 w 175"/>
                    <a:gd name="T61" fmla="*/ 636 h 226"/>
                    <a:gd name="T62" fmla="*/ 21 w 175"/>
                    <a:gd name="T63" fmla="*/ 689 h 226"/>
                    <a:gd name="T64" fmla="*/ 76 w 175"/>
                    <a:gd name="T65" fmla="*/ 718 h 226"/>
                    <a:gd name="T66" fmla="*/ 115 w 175"/>
                    <a:gd name="T67" fmla="*/ 718 h 226"/>
                    <a:gd name="T68" fmla="*/ 136 w 175"/>
                    <a:gd name="T69" fmla="*/ 718 h 226"/>
                    <a:gd name="T70" fmla="*/ 153 w 175"/>
                    <a:gd name="T71" fmla="*/ 718 h 226"/>
                    <a:gd name="T72" fmla="*/ 174 w 175"/>
                    <a:gd name="T73" fmla="*/ 689 h 2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5"/>
                    <a:gd name="T112" fmla="*/ 0 h 226"/>
                    <a:gd name="T113" fmla="*/ 175 w 175"/>
                    <a:gd name="T114" fmla="*/ 226 h 2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5" h="226">
                      <a:moveTo>
                        <a:pt x="75" y="216"/>
                      </a:moveTo>
                      <a:lnTo>
                        <a:pt x="99" y="206"/>
                      </a:lnTo>
                      <a:lnTo>
                        <a:pt x="115" y="189"/>
                      </a:lnTo>
                      <a:lnTo>
                        <a:pt x="115" y="172"/>
                      </a:lnTo>
                      <a:lnTo>
                        <a:pt x="125" y="153"/>
                      </a:lnTo>
                      <a:lnTo>
                        <a:pt x="140" y="135"/>
                      </a:lnTo>
                      <a:lnTo>
                        <a:pt x="158" y="127"/>
                      </a:lnTo>
                      <a:lnTo>
                        <a:pt x="174" y="108"/>
                      </a:lnTo>
                      <a:lnTo>
                        <a:pt x="165" y="90"/>
                      </a:lnTo>
                      <a:lnTo>
                        <a:pt x="165" y="72"/>
                      </a:lnTo>
                      <a:lnTo>
                        <a:pt x="165" y="53"/>
                      </a:lnTo>
                      <a:lnTo>
                        <a:pt x="174" y="35"/>
                      </a:lnTo>
                      <a:lnTo>
                        <a:pt x="159" y="17"/>
                      </a:lnTo>
                      <a:lnTo>
                        <a:pt x="146" y="1"/>
                      </a:lnTo>
                      <a:lnTo>
                        <a:pt x="140" y="0"/>
                      </a:lnTo>
                      <a:lnTo>
                        <a:pt x="125" y="0"/>
                      </a:lnTo>
                      <a:lnTo>
                        <a:pt x="107" y="0"/>
                      </a:lnTo>
                      <a:lnTo>
                        <a:pt x="91" y="8"/>
                      </a:lnTo>
                      <a:lnTo>
                        <a:pt x="83" y="28"/>
                      </a:lnTo>
                      <a:lnTo>
                        <a:pt x="83" y="46"/>
                      </a:lnTo>
                      <a:lnTo>
                        <a:pt x="83" y="62"/>
                      </a:lnTo>
                      <a:lnTo>
                        <a:pt x="83" y="81"/>
                      </a:lnTo>
                      <a:lnTo>
                        <a:pt x="83" y="99"/>
                      </a:lnTo>
                      <a:lnTo>
                        <a:pt x="75" y="116"/>
                      </a:lnTo>
                      <a:lnTo>
                        <a:pt x="58" y="127"/>
                      </a:lnTo>
                      <a:lnTo>
                        <a:pt x="49" y="143"/>
                      </a:lnTo>
                      <a:lnTo>
                        <a:pt x="33" y="163"/>
                      </a:lnTo>
                      <a:lnTo>
                        <a:pt x="17" y="153"/>
                      </a:lnTo>
                      <a:lnTo>
                        <a:pt x="0" y="172"/>
                      </a:lnTo>
                      <a:lnTo>
                        <a:pt x="0" y="189"/>
                      </a:lnTo>
                      <a:lnTo>
                        <a:pt x="0" y="199"/>
                      </a:lnTo>
                      <a:lnTo>
                        <a:pt x="9" y="216"/>
                      </a:lnTo>
                      <a:lnTo>
                        <a:pt x="33" y="225"/>
                      </a:lnTo>
                      <a:lnTo>
                        <a:pt x="49" y="225"/>
                      </a:lnTo>
                      <a:lnTo>
                        <a:pt x="58" y="225"/>
                      </a:lnTo>
                      <a:lnTo>
                        <a:pt x="66" y="225"/>
                      </a:lnTo>
                      <a:lnTo>
                        <a:pt x="75" y="216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23" name="Freeform 38"/>
                <p:cNvSpPr>
                  <a:spLocks noChangeAspect="1"/>
                </p:cNvSpPr>
                <p:nvPr/>
              </p:nvSpPr>
              <p:spPr bwMode="auto">
                <a:xfrm>
                  <a:off x="2810" y="3178"/>
                  <a:ext cx="352" cy="186"/>
                </a:xfrm>
                <a:custGeom>
                  <a:avLst/>
                  <a:gdLst>
                    <a:gd name="T0" fmla="*/ 684 w 298"/>
                    <a:gd name="T1" fmla="*/ 81 h 149"/>
                    <a:gd name="T2" fmla="*/ 664 w 298"/>
                    <a:gd name="T3" fmla="*/ 81 h 149"/>
                    <a:gd name="T4" fmla="*/ 645 w 298"/>
                    <a:gd name="T5" fmla="*/ 81 h 149"/>
                    <a:gd name="T6" fmla="*/ 606 w 298"/>
                    <a:gd name="T7" fmla="*/ 81 h 149"/>
                    <a:gd name="T8" fmla="*/ 552 w 298"/>
                    <a:gd name="T9" fmla="*/ 50 h 149"/>
                    <a:gd name="T10" fmla="*/ 529 w 298"/>
                    <a:gd name="T11" fmla="*/ 0 h 149"/>
                    <a:gd name="T12" fmla="*/ 529 w 298"/>
                    <a:gd name="T13" fmla="*/ 1 h 149"/>
                    <a:gd name="T14" fmla="*/ 513 w 298"/>
                    <a:gd name="T15" fmla="*/ 21 h 149"/>
                    <a:gd name="T16" fmla="*/ 493 w 298"/>
                    <a:gd name="T17" fmla="*/ 81 h 149"/>
                    <a:gd name="T18" fmla="*/ 480 w 298"/>
                    <a:gd name="T19" fmla="*/ 139 h 149"/>
                    <a:gd name="T20" fmla="*/ 437 w 298"/>
                    <a:gd name="T21" fmla="*/ 195 h 149"/>
                    <a:gd name="T22" fmla="*/ 379 w 298"/>
                    <a:gd name="T23" fmla="*/ 221 h 149"/>
                    <a:gd name="T24" fmla="*/ 341 w 298"/>
                    <a:gd name="T25" fmla="*/ 221 h 149"/>
                    <a:gd name="T26" fmla="*/ 302 w 298"/>
                    <a:gd name="T27" fmla="*/ 252 h 149"/>
                    <a:gd name="T28" fmla="*/ 265 w 298"/>
                    <a:gd name="T29" fmla="*/ 252 h 149"/>
                    <a:gd name="T30" fmla="*/ 228 w 298"/>
                    <a:gd name="T31" fmla="*/ 252 h 149"/>
                    <a:gd name="T32" fmla="*/ 190 w 298"/>
                    <a:gd name="T33" fmla="*/ 252 h 149"/>
                    <a:gd name="T34" fmla="*/ 154 w 298"/>
                    <a:gd name="T35" fmla="*/ 221 h 149"/>
                    <a:gd name="T36" fmla="*/ 117 w 298"/>
                    <a:gd name="T37" fmla="*/ 252 h 149"/>
                    <a:gd name="T38" fmla="*/ 78 w 298"/>
                    <a:gd name="T39" fmla="*/ 252 h 149"/>
                    <a:gd name="T40" fmla="*/ 39 w 298"/>
                    <a:gd name="T41" fmla="*/ 303 h 149"/>
                    <a:gd name="T42" fmla="*/ 39 w 298"/>
                    <a:gd name="T43" fmla="*/ 363 h 149"/>
                    <a:gd name="T44" fmla="*/ 0 w 298"/>
                    <a:gd name="T45" fmla="*/ 384 h 149"/>
                    <a:gd name="T46" fmla="*/ 0 w 298"/>
                    <a:gd name="T47" fmla="*/ 449 h 149"/>
                    <a:gd name="T48" fmla="*/ 39 w 298"/>
                    <a:gd name="T49" fmla="*/ 418 h 149"/>
                    <a:gd name="T50" fmla="*/ 78 w 298"/>
                    <a:gd name="T51" fmla="*/ 384 h 149"/>
                    <a:gd name="T52" fmla="*/ 117 w 298"/>
                    <a:gd name="T53" fmla="*/ 384 h 149"/>
                    <a:gd name="T54" fmla="*/ 154 w 298"/>
                    <a:gd name="T55" fmla="*/ 418 h 149"/>
                    <a:gd name="T56" fmla="*/ 190 w 298"/>
                    <a:gd name="T57" fmla="*/ 449 h 149"/>
                    <a:gd name="T58" fmla="*/ 228 w 298"/>
                    <a:gd name="T59" fmla="*/ 449 h 149"/>
                    <a:gd name="T60" fmla="*/ 265 w 298"/>
                    <a:gd name="T61" fmla="*/ 418 h 149"/>
                    <a:gd name="T62" fmla="*/ 302 w 298"/>
                    <a:gd name="T63" fmla="*/ 384 h 149"/>
                    <a:gd name="T64" fmla="*/ 341 w 298"/>
                    <a:gd name="T65" fmla="*/ 418 h 149"/>
                    <a:gd name="T66" fmla="*/ 379 w 298"/>
                    <a:gd name="T67" fmla="*/ 449 h 149"/>
                    <a:gd name="T68" fmla="*/ 417 w 298"/>
                    <a:gd name="T69" fmla="*/ 449 h 149"/>
                    <a:gd name="T70" fmla="*/ 454 w 298"/>
                    <a:gd name="T71" fmla="*/ 418 h 149"/>
                    <a:gd name="T72" fmla="*/ 480 w 298"/>
                    <a:gd name="T73" fmla="*/ 363 h 149"/>
                    <a:gd name="T74" fmla="*/ 513 w 298"/>
                    <a:gd name="T75" fmla="*/ 303 h 149"/>
                    <a:gd name="T76" fmla="*/ 552 w 298"/>
                    <a:gd name="T77" fmla="*/ 276 h 149"/>
                    <a:gd name="T78" fmla="*/ 569 w 298"/>
                    <a:gd name="T79" fmla="*/ 276 h 149"/>
                    <a:gd name="T80" fmla="*/ 606 w 298"/>
                    <a:gd name="T81" fmla="*/ 276 h 149"/>
                    <a:gd name="T82" fmla="*/ 645 w 298"/>
                    <a:gd name="T83" fmla="*/ 252 h 149"/>
                    <a:gd name="T84" fmla="*/ 664 w 298"/>
                    <a:gd name="T85" fmla="*/ 195 h 149"/>
                    <a:gd name="T86" fmla="*/ 664 w 298"/>
                    <a:gd name="T87" fmla="*/ 139 h 149"/>
                    <a:gd name="T88" fmla="*/ 684 w 298"/>
                    <a:gd name="T89" fmla="*/ 81 h 14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98"/>
                    <a:gd name="T136" fmla="*/ 0 h 149"/>
                    <a:gd name="T137" fmla="*/ 298 w 298"/>
                    <a:gd name="T138" fmla="*/ 149 h 14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98" h="149">
                      <a:moveTo>
                        <a:pt x="297" y="27"/>
                      </a:moveTo>
                      <a:lnTo>
                        <a:pt x="289" y="27"/>
                      </a:lnTo>
                      <a:lnTo>
                        <a:pt x="280" y="27"/>
                      </a:lnTo>
                      <a:lnTo>
                        <a:pt x="263" y="27"/>
                      </a:lnTo>
                      <a:lnTo>
                        <a:pt x="240" y="17"/>
                      </a:lnTo>
                      <a:lnTo>
                        <a:pt x="230" y="0"/>
                      </a:lnTo>
                      <a:lnTo>
                        <a:pt x="230" y="1"/>
                      </a:lnTo>
                      <a:lnTo>
                        <a:pt x="223" y="7"/>
                      </a:lnTo>
                      <a:lnTo>
                        <a:pt x="214" y="27"/>
                      </a:lnTo>
                      <a:lnTo>
                        <a:pt x="208" y="46"/>
                      </a:lnTo>
                      <a:lnTo>
                        <a:pt x="190" y="64"/>
                      </a:lnTo>
                      <a:lnTo>
                        <a:pt x="165" y="73"/>
                      </a:lnTo>
                      <a:lnTo>
                        <a:pt x="148" y="73"/>
                      </a:lnTo>
                      <a:lnTo>
                        <a:pt x="132" y="83"/>
                      </a:lnTo>
                      <a:lnTo>
                        <a:pt x="115" y="83"/>
                      </a:lnTo>
                      <a:lnTo>
                        <a:pt x="99" y="83"/>
                      </a:lnTo>
                      <a:lnTo>
                        <a:pt x="82" y="83"/>
                      </a:lnTo>
                      <a:lnTo>
                        <a:pt x="67" y="73"/>
                      </a:lnTo>
                      <a:lnTo>
                        <a:pt x="51" y="83"/>
                      </a:lnTo>
                      <a:lnTo>
                        <a:pt x="34" y="83"/>
                      </a:lnTo>
                      <a:lnTo>
                        <a:pt x="17" y="100"/>
                      </a:lnTo>
                      <a:lnTo>
                        <a:pt x="17" y="120"/>
                      </a:lnTo>
                      <a:lnTo>
                        <a:pt x="0" y="127"/>
                      </a:lnTo>
                      <a:lnTo>
                        <a:pt x="0" y="148"/>
                      </a:lnTo>
                      <a:lnTo>
                        <a:pt x="17" y="138"/>
                      </a:lnTo>
                      <a:lnTo>
                        <a:pt x="34" y="127"/>
                      </a:lnTo>
                      <a:lnTo>
                        <a:pt x="51" y="127"/>
                      </a:lnTo>
                      <a:lnTo>
                        <a:pt x="67" y="138"/>
                      </a:lnTo>
                      <a:lnTo>
                        <a:pt x="82" y="148"/>
                      </a:lnTo>
                      <a:lnTo>
                        <a:pt x="99" y="148"/>
                      </a:lnTo>
                      <a:lnTo>
                        <a:pt x="115" y="138"/>
                      </a:lnTo>
                      <a:lnTo>
                        <a:pt x="132" y="127"/>
                      </a:lnTo>
                      <a:lnTo>
                        <a:pt x="148" y="138"/>
                      </a:lnTo>
                      <a:lnTo>
                        <a:pt x="165" y="148"/>
                      </a:lnTo>
                      <a:lnTo>
                        <a:pt x="181" y="148"/>
                      </a:lnTo>
                      <a:lnTo>
                        <a:pt x="197" y="138"/>
                      </a:lnTo>
                      <a:lnTo>
                        <a:pt x="208" y="120"/>
                      </a:lnTo>
                      <a:lnTo>
                        <a:pt x="223" y="100"/>
                      </a:lnTo>
                      <a:lnTo>
                        <a:pt x="240" y="91"/>
                      </a:lnTo>
                      <a:lnTo>
                        <a:pt x="247" y="91"/>
                      </a:lnTo>
                      <a:lnTo>
                        <a:pt x="263" y="91"/>
                      </a:lnTo>
                      <a:lnTo>
                        <a:pt x="280" y="83"/>
                      </a:lnTo>
                      <a:lnTo>
                        <a:pt x="289" y="64"/>
                      </a:lnTo>
                      <a:lnTo>
                        <a:pt x="289" y="46"/>
                      </a:lnTo>
                      <a:lnTo>
                        <a:pt x="297" y="27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24" name="Freeform 39"/>
                <p:cNvSpPr>
                  <a:spLocks noChangeAspect="1"/>
                </p:cNvSpPr>
                <p:nvPr/>
              </p:nvSpPr>
              <p:spPr bwMode="auto">
                <a:xfrm>
                  <a:off x="2254" y="2597"/>
                  <a:ext cx="1024" cy="742"/>
                </a:xfrm>
                <a:custGeom>
                  <a:avLst/>
                  <a:gdLst>
                    <a:gd name="T0" fmla="*/ 1838 w 869"/>
                    <a:gd name="T1" fmla="*/ 820 h 591"/>
                    <a:gd name="T2" fmla="*/ 1788 w 869"/>
                    <a:gd name="T3" fmla="*/ 963 h 591"/>
                    <a:gd name="T4" fmla="*/ 1788 w 869"/>
                    <a:gd name="T5" fmla="*/ 1136 h 591"/>
                    <a:gd name="T6" fmla="*/ 1707 w 869"/>
                    <a:gd name="T7" fmla="*/ 1272 h 591"/>
                    <a:gd name="T8" fmla="*/ 1597 w 869"/>
                    <a:gd name="T9" fmla="*/ 1368 h 591"/>
                    <a:gd name="T10" fmla="*/ 1599 w 869"/>
                    <a:gd name="T11" fmla="*/ 1443 h 591"/>
                    <a:gd name="T12" fmla="*/ 1550 w 869"/>
                    <a:gd name="T13" fmla="*/ 1586 h 591"/>
                    <a:gd name="T14" fmla="*/ 1415 w 869"/>
                    <a:gd name="T15" fmla="*/ 1672 h 591"/>
                    <a:gd name="T16" fmla="*/ 1301 w 869"/>
                    <a:gd name="T17" fmla="*/ 1704 h 591"/>
                    <a:gd name="T18" fmla="*/ 1190 w 869"/>
                    <a:gd name="T19" fmla="*/ 1704 h 591"/>
                    <a:gd name="T20" fmla="*/ 1097 w 869"/>
                    <a:gd name="T21" fmla="*/ 1758 h 591"/>
                    <a:gd name="T22" fmla="*/ 983 w 869"/>
                    <a:gd name="T23" fmla="*/ 1819 h 591"/>
                    <a:gd name="T24" fmla="*/ 874 w 869"/>
                    <a:gd name="T25" fmla="*/ 1819 h 591"/>
                    <a:gd name="T26" fmla="*/ 779 w 869"/>
                    <a:gd name="T27" fmla="*/ 1758 h 591"/>
                    <a:gd name="T28" fmla="*/ 742 w 869"/>
                    <a:gd name="T29" fmla="*/ 1612 h 591"/>
                    <a:gd name="T30" fmla="*/ 686 w 869"/>
                    <a:gd name="T31" fmla="*/ 1466 h 591"/>
                    <a:gd name="T32" fmla="*/ 652 w 869"/>
                    <a:gd name="T33" fmla="*/ 1332 h 591"/>
                    <a:gd name="T34" fmla="*/ 572 w 869"/>
                    <a:gd name="T35" fmla="*/ 1219 h 591"/>
                    <a:gd name="T36" fmla="*/ 462 w 869"/>
                    <a:gd name="T37" fmla="*/ 1245 h 591"/>
                    <a:gd name="T38" fmla="*/ 354 w 869"/>
                    <a:gd name="T39" fmla="*/ 1245 h 591"/>
                    <a:gd name="T40" fmla="*/ 293 w 869"/>
                    <a:gd name="T41" fmla="*/ 1160 h 591"/>
                    <a:gd name="T42" fmla="*/ 181 w 869"/>
                    <a:gd name="T43" fmla="*/ 1193 h 591"/>
                    <a:gd name="T44" fmla="*/ 67 w 869"/>
                    <a:gd name="T45" fmla="*/ 1219 h 591"/>
                    <a:gd name="T46" fmla="*/ 34 w 869"/>
                    <a:gd name="T47" fmla="*/ 1193 h 591"/>
                    <a:gd name="T48" fmla="*/ 67 w 869"/>
                    <a:gd name="T49" fmla="*/ 1070 h 591"/>
                    <a:gd name="T50" fmla="*/ 143 w 869"/>
                    <a:gd name="T51" fmla="*/ 930 h 591"/>
                    <a:gd name="T52" fmla="*/ 257 w 869"/>
                    <a:gd name="T53" fmla="*/ 876 h 591"/>
                    <a:gd name="T54" fmla="*/ 369 w 869"/>
                    <a:gd name="T55" fmla="*/ 876 h 591"/>
                    <a:gd name="T56" fmla="*/ 483 w 869"/>
                    <a:gd name="T57" fmla="*/ 876 h 591"/>
                    <a:gd name="T58" fmla="*/ 652 w 869"/>
                    <a:gd name="T59" fmla="*/ 820 h 591"/>
                    <a:gd name="T60" fmla="*/ 652 w 869"/>
                    <a:gd name="T61" fmla="*/ 674 h 591"/>
                    <a:gd name="T62" fmla="*/ 667 w 869"/>
                    <a:gd name="T63" fmla="*/ 505 h 591"/>
                    <a:gd name="T64" fmla="*/ 703 w 869"/>
                    <a:gd name="T65" fmla="*/ 339 h 591"/>
                    <a:gd name="T66" fmla="*/ 779 w 869"/>
                    <a:gd name="T67" fmla="*/ 223 h 591"/>
                    <a:gd name="T68" fmla="*/ 818 w 869"/>
                    <a:gd name="T69" fmla="*/ 110 h 591"/>
                    <a:gd name="T70" fmla="*/ 890 w 869"/>
                    <a:gd name="T71" fmla="*/ 138 h 591"/>
                    <a:gd name="T72" fmla="*/ 947 w 869"/>
                    <a:gd name="T73" fmla="*/ 198 h 591"/>
                    <a:gd name="T74" fmla="*/ 1058 w 869"/>
                    <a:gd name="T75" fmla="*/ 110 h 591"/>
                    <a:gd name="T76" fmla="*/ 1172 w 869"/>
                    <a:gd name="T77" fmla="*/ 0 h 591"/>
                    <a:gd name="T78" fmla="*/ 1268 w 869"/>
                    <a:gd name="T79" fmla="*/ 85 h 591"/>
                    <a:gd name="T80" fmla="*/ 1412 w 869"/>
                    <a:gd name="T81" fmla="*/ 85 h 591"/>
                    <a:gd name="T82" fmla="*/ 1544 w 869"/>
                    <a:gd name="T83" fmla="*/ 198 h 591"/>
                    <a:gd name="T84" fmla="*/ 1677 w 869"/>
                    <a:gd name="T85" fmla="*/ 254 h 591"/>
                    <a:gd name="T86" fmla="*/ 1788 w 869"/>
                    <a:gd name="T87" fmla="*/ 365 h 591"/>
                    <a:gd name="T88" fmla="*/ 1917 w 869"/>
                    <a:gd name="T89" fmla="*/ 365 h 591"/>
                    <a:gd name="T90" fmla="*/ 1934 w 869"/>
                    <a:gd name="T91" fmla="*/ 505 h 591"/>
                    <a:gd name="T92" fmla="*/ 1838 w 869"/>
                    <a:gd name="T93" fmla="*/ 623 h 591"/>
                    <a:gd name="T94" fmla="*/ 1895 w 869"/>
                    <a:gd name="T95" fmla="*/ 796 h 59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69"/>
                    <a:gd name="T145" fmla="*/ 0 h 591"/>
                    <a:gd name="T146" fmla="*/ 869 w 869"/>
                    <a:gd name="T147" fmla="*/ 591 h 59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69" h="591">
                      <a:moveTo>
                        <a:pt x="844" y="263"/>
                      </a:moveTo>
                      <a:lnTo>
                        <a:pt x="827" y="263"/>
                      </a:lnTo>
                      <a:lnTo>
                        <a:pt x="810" y="263"/>
                      </a:lnTo>
                      <a:lnTo>
                        <a:pt x="795" y="274"/>
                      </a:lnTo>
                      <a:lnTo>
                        <a:pt x="787" y="292"/>
                      </a:lnTo>
                      <a:lnTo>
                        <a:pt x="787" y="309"/>
                      </a:lnTo>
                      <a:lnTo>
                        <a:pt x="787" y="328"/>
                      </a:lnTo>
                      <a:lnTo>
                        <a:pt x="787" y="345"/>
                      </a:lnTo>
                      <a:lnTo>
                        <a:pt x="787" y="364"/>
                      </a:lnTo>
                      <a:lnTo>
                        <a:pt x="778" y="382"/>
                      </a:lnTo>
                      <a:lnTo>
                        <a:pt x="763" y="391"/>
                      </a:lnTo>
                      <a:lnTo>
                        <a:pt x="752" y="408"/>
                      </a:lnTo>
                      <a:lnTo>
                        <a:pt x="738" y="428"/>
                      </a:lnTo>
                      <a:lnTo>
                        <a:pt x="720" y="417"/>
                      </a:lnTo>
                      <a:lnTo>
                        <a:pt x="703" y="438"/>
                      </a:lnTo>
                      <a:lnTo>
                        <a:pt x="703" y="454"/>
                      </a:lnTo>
                      <a:lnTo>
                        <a:pt x="703" y="463"/>
                      </a:lnTo>
                      <a:lnTo>
                        <a:pt x="704" y="463"/>
                      </a:lnTo>
                      <a:lnTo>
                        <a:pt x="697" y="470"/>
                      </a:lnTo>
                      <a:lnTo>
                        <a:pt x="688" y="492"/>
                      </a:lnTo>
                      <a:lnTo>
                        <a:pt x="682" y="508"/>
                      </a:lnTo>
                      <a:lnTo>
                        <a:pt x="664" y="527"/>
                      </a:lnTo>
                      <a:lnTo>
                        <a:pt x="638" y="536"/>
                      </a:lnTo>
                      <a:lnTo>
                        <a:pt x="623" y="536"/>
                      </a:lnTo>
                      <a:lnTo>
                        <a:pt x="607" y="546"/>
                      </a:lnTo>
                      <a:lnTo>
                        <a:pt x="591" y="546"/>
                      </a:lnTo>
                      <a:lnTo>
                        <a:pt x="573" y="546"/>
                      </a:lnTo>
                      <a:lnTo>
                        <a:pt x="558" y="546"/>
                      </a:lnTo>
                      <a:lnTo>
                        <a:pt x="541" y="536"/>
                      </a:lnTo>
                      <a:lnTo>
                        <a:pt x="524" y="546"/>
                      </a:lnTo>
                      <a:lnTo>
                        <a:pt x="509" y="546"/>
                      </a:lnTo>
                      <a:lnTo>
                        <a:pt x="490" y="563"/>
                      </a:lnTo>
                      <a:lnTo>
                        <a:pt x="483" y="563"/>
                      </a:lnTo>
                      <a:lnTo>
                        <a:pt x="466" y="563"/>
                      </a:lnTo>
                      <a:lnTo>
                        <a:pt x="450" y="573"/>
                      </a:lnTo>
                      <a:lnTo>
                        <a:pt x="433" y="583"/>
                      </a:lnTo>
                      <a:lnTo>
                        <a:pt x="417" y="590"/>
                      </a:lnTo>
                      <a:lnTo>
                        <a:pt x="401" y="590"/>
                      </a:lnTo>
                      <a:lnTo>
                        <a:pt x="385" y="583"/>
                      </a:lnTo>
                      <a:lnTo>
                        <a:pt x="367" y="590"/>
                      </a:lnTo>
                      <a:lnTo>
                        <a:pt x="352" y="583"/>
                      </a:lnTo>
                      <a:lnTo>
                        <a:pt x="343" y="563"/>
                      </a:lnTo>
                      <a:lnTo>
                        <a:pt x="327" y="552"/>
                      </a:lnTo>
                      <a:lnTo>
                        <a:pt x="334" y="536"/>
                      </a:lnTo>
                      <a:lnTo>
                        <a:pt x="327" y="517"/>
                      </a:lnTo>
                      <a:lnTo>
                        <a:pt x="327" y="499"/>
                      </a:lnTo>
                      <a:lnTo>
                        <a:pt x="310" y="492"/>
                      </a:lnTo>
                      <a:lnTo>
                        <a:pt x="302" y="470"/>
                      </a:lnTo>
                      <a:lnTo>
                        <a:pt x="302" y="454"/>
                      </a:lnTo>
                      <a:lnTo>
                        <a:pt x="302" y="435"/>
                      </a:lnTo>
                      <a:lnTo>
                        <a:pt x="287" y="427"/>
                      </a:lnTo>
                      <a:lnTo>
                        <a:pt x="277" y="408"/>
                      </a:lnTo>
                      <a:lnTo>
                        <a:pt x="269" y="391"/>
                      </a:lnTo>
                      <a:lnTo>
                        <a:pt x="252" y="391"/>
                      </a:lnTo>
                      <a:lnTo>
                        <a:pt x="235" y="399"/>
                      </a:lnTo>
                      <a:lnTo>
                        <a:pt x="218" y="399"/>
                      </a:lnTo>
                      <a:lnTo>
                        <a:pt x="204" y="399"/>
                      </a:lnTo>
                      <a:lnTo>
                        <a:pt x="188" y="417"/>
                      </a:lnTo>
                      <a:lnTo>
                        <a:pt x="169" y="408"/>
                      </a:lnTo>
                      <a:lnTo>
                        <a:pt x="155" y="399"/>
                      </a:lnTo>
                      <a:lnTo>
                        <a:pt x="136" y="408"/>
                      </a:lnTo>
                      <a:lnTo>
                        <a:pt x="129" y="391"/>
                      </a:lnTo>
                      <a:lnTo>
                        <a:pt x="129" y="372"/>
                      </a:lnTo>
                      <a:lnTo>
                        <a:pt x="113" y="372"/>
                      </a:lnTo>
                      <a:lnTo>
                        <a:pt x="96" y="382"/>
                      </a:lnTo>
                      <a:lnTo>
                        <a:pt x="80" y="382"/>
                      </a:lnTo>
                      <a:lnTo>
                        <a:pt x="63" y="372"/>
                      </a:lnTo>
                      <a:lnTo>
                        <a:pt x="46" y="372"/>
                      </a:lnTo>
                      <a:lnTo>
                        <a:pt x="30" y="391"/>
                      </a:lnTo>
                      <a:lnTo>
                        <a:pt x="15" y="399"/>
                      </a:lnTo>
                      <a:lnTo>
                        <a:pt x="0" y="408"/>
                      </a:lnTo>
                      <a:lnTo>
                        <a:pt x="15" y="382"/>
                      </a:lnTo>
                      <a:lnTo>
                        <a:pt x="6" y="364"/>
                      </a:lnTo>
                      <a:lnTo>
                        <a:pt x="15" y="354"/>
                      </a:lnTo>
                      <a:lnTo>
                        <a:pt x="30" y="343"/>
                      </a:lnTo>
                      <a:lnTo>
                        <a:pt x="30" y="326"/>
                      </a:lnTo>
                      <a:lnTo>
                        <a:pt x="46" y="309"/>
                      </a:lnTo>
                      <a:lnTo>
                        <a:pt x="63" y="298"/>
                      </a:lnTo>
                      <a:lnTo>
                        <a:pt x="80" y="291"/>
                      </a:lnTo>
                      <a:lnTo>
                        <a:pt x="96" y="281"/>
                      </a:lnTo>
                      <a:lnTo>
                        <a:pt x="113" y="281"/>
                      </a:lnTo>
                      <a:lnTo>
                        <a:pt x="129" y="281"/>
                      </a:lnTo>
                      <a:lnTo>
                        <a:pt x="145" y="291"/>
                      </a:lnTo>
                      <a:lnTo>
                        <a:pt x="163" y="281"/>
                      </a:lnTo>
                      <a:lnTo>
                        <a:pt x="179" y="281"/>
                      </a:lnTo>
                      <a:lnTo>
                        <a:pt x="195" y="271"/>
                      </a:lnTo>
                      <a:lnTo>
                        <a:pt x="212" y="281"/>
                      </a:lnTo>
                      <a:lnTo>
                        <a:pt x="243" y="271"/>
                      </a:lnTo>
                      <a:lnTo>
                        <a:pt x="269" y="271"/>
                      </a:lnTo>
                      <a:lnTo>
                        <a:pt x="287" y="263"/>
                      </a:lnTo>
                      <a:lnTo>
                        <a:pt x="293" y="244"/>
                      </a:lnTo>
                      <a:lnTo>
                        <a:pt x="302" y="226"/>
                      </a:lnTo>
                      <a:lnTo>
                        <a:pt x="287" y="217"/>
                      </a:lnTo>
                      <a:lnTo>
                        <a:pt x="293" y="199"/>
                      </a:lnTo>
                      <a:lnTo>
                        <a:pt x="310" y="181"/>
                      </a:lnTo>
                      <a:lnTo>
                        <a:pt x="293" y="162"/>
                      </a:lnTo>
                      <a:lnTo>
                        <a:pt x="287" y="145"/>
                      </a:lnTo>
                      <a:lnTo>
                        <a:pt x="293" y="126"/>
                      </a:lnTo>
                      <a:lnTo>
                        <a:pt x="310" y="108"/>
                      </a:lnTo>
                      <a:lnTo>
                        <a:pt x="327" y="108"/>
                      </a:lnTo>
                      <a:lnTo>
                        <a:pt x="343" y="89"/>
                      </a:lnTo>
                      <a:lnTo>
                        <a:pt x="343" y="72"/>
                      </a:lnTo>
                      <a:lnTo>
                        <a:pt x="343" y="54"/>
                      </a:lnTo>
                      <a:lnTo>
                        <a:pt x="360" y="54"/>
                      </a:lnTo>
                      <a:lnTo>
                        <a:pt x="360" y="36"/>
                      </a:lnTo>
                      <a:lnTo>
                        <a:pt x="375" y="36"/>
                      </a:lnTo>
                      <a:lnTo>
                        <a:pt x="392" y="44"/>
                      </a:lnTo>
                      <a:lnTo>
                        <a:pt x="392" y="45"/>
                      </a:lnTo>
                      <a:lnTo>
                        <a:pt x="392" y="55"/>
                      </a:lnTo>
                      <a:lnTo>
                        <a:pt x="401" y="74"/>
                      </a:lnTo>
                      <a:lnTo>
                        <a:pt x="417" y="64"/>
                      </a:lnTo>
                      <a:lnTo>
                        <a:pt x="425" y="64"/>
                      </a:lnTo>
                      <a:lnTo>
                        <a:pt x="450" y="45"/>
                      </a:lnTo>
                      <a:lnTo>
                        <a:pt x="466" y="36"/>
                      </a:lnTo>
                      <a:lnTo>
                        <a:pt x="483" y="18"/>
                      </a:lnTo>
                      <a:lnTo>
                        <a:pt x="499" y="8"/>
                      </a:lnTo>
                      <a:lnTo>
                        <a:pt x="516" y="0"/>
                      </a:lnTo>
                      <a:lnTo>
                        <a:pt x="541" y="0"/>
                      </a:lnTo>
                      <a:lnTo>
                        <a:pt x="558" y="8"/>
                      </a:lnTo>
                      <a:lnTo>
                        <a:pt x="558" y="27"/>
                      </a:lnTo>
                      <a:lnTo>
                        <a:pt x="591" y="36"/>
                      </a:lnTo>
                      <a:lnTo>
                        <a:pt x="605" y="36"/>
                      </a:lnTo>
                      <a:lnTo>
                        <a:pt x="621" y="27"/>
                      </a:lnTo>
                      <a:lnTo>
                        <a:pt x="638" y="27"/>
                      </a:lnTo>
                      <a:lnTo>
                        <a:pt x="653" y="45"/>
                      </a:lnTo>
                      <a:lnTo>
                        <a:pt x="680" y="64"/>
                      </a:lnTo>
                      <a:lnTo>
                        <a:pt x="697" y="64"/>
                      </a:lnTo>
                      <a:lnTo>
                        <a:pt x="713" y="74"/>
                      </a:lnTo>
                      <a:lnTo>
                        <a:pt x="738" y="81"/>
                      </a:lnTo>
                      <a:lnTo>
                        <a:pt x="745" y="99"/>
                      </a:lnTo>
                      <a:lnTo>
                        <a:pt x="769" y="110"/>
                      </a:lnTo>
                      <a:lnTo>
                        <a:pt x="787" y="117"/>
                      </a:lnTo>
                      <a:lnTo>
                        <a:pt x="810" y="110"/>
                      </a:lnTo>
                      <a:lnTo>
                        <a:pt x="819" y="128"/>
                      </a:lnTo>
                      <a:lnTo>
                        <a:pt x="844" y="117"/>
                      </a:lnTo>
                      <a:lnTo>
                        <a:pt x="862" y="128"/>
                      </a:lnTo>
                      <a:lnTo>
                        <a:pt x="868" y="145"/>
                      </a:lnTo>
                      <a:lnTo>
                        <a:pt x="851" y="162"/>
                      </a:lnTo>
                      <a:lnTo>
                        <a:pt x="834" y="183"/>
                      </a:lnTo>
                      <a:lnTo>
                        <a:pt x="819" y="183"/>
                      </a:lnTo>
                      <a:lnTo>
                        <a:pt x="810" y="200"/>
                      </a:lnTo>
                      <a:lnTo>
                        <a:pt x="810" y="218"/>
                      </a:lnTo>
                      <a:lnTo>
                        <a:pt x="827" y="237"/>
                      </a:lnTo>
                      <a:lnTo>
                        <a:pt x="834" y="255"/>
                      </a:lnTo>
                      <a:lnTo>
                        <a:pt x="844" y="263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25" name="Freeform 40"/>
                <p:cNvSpPr>
                  <a:spLocks noChangeAspect="1"/>
                </p:cNvSpPr>
                <p:nvPr/>
              </p:nvSpPr>
              <p:spPr bwMode="auto">
                <a:xfrm>
                  <a:off x="1624" y="2838"/>
                  <a:ext cx="653" cy="617"/>
                </a:xfrm>
                <a:custGeom>
                  <a:avLst/>
                  <a:gdLst>
                    <a:gd name="T0" fmla="*/ 864 w 553"/>
                    <a:gd name="T1" fmla="*/ 198 h 490"/>
                    <a:gd name="T2" fmla="*/ 943 w 553"/>
                    <a:gd name="T3" fmla="*/ 283 h 490"/>
                    <a:gd name="T4" fmla="*/ 1019 w 553"/>
                    <a:gd name="T5" fmla="*/ 310 h 490"/>
                    <a:gd name="T6" fmla="*/ 1095 w 553"/>
                    <a:gd name="T7" fmla="*/ 399 h 490"/>
                    <a:gd name="T8" fmla="*/ 1169 w 553"/>
                    <a:gd name="T9" fmla="*/ 399 h 490"/>
                    <a:gd name="T10" fmla="*/ 1245 w 553"/>
                    <a:gd name="T11" fmla="*/ 427 h 490"/>
                    <a:gd name="T12" fmla="*/ 1245 w 553"/>
                    <a:gd name="T13" fmla="*/ 540 h 490"/>
                    <a:gd name="T14" fmla="*/ 1245 w 553"/>
                    <a:gd name="T15" fmla="*/ 660 h 490"/>
                    <a:gd name="T16" fmla="*/ 1240 w 553"/>
                    <a:gd name="T17" fmla="*/ 686 h 490"/>
                    <a:gd name="T18" fmla="*/ 1165 w 553"/>
                    <a:gd name="T19" fmla="*/ 745 h 490"/>
                    <a:gd name="T20" fmla="*/ 1111 w 553"/>
                    <a:gd name="T21" fmla="*/ 861 h 490"/>
                    <a:gd name="T22" fmla="*/ 1054 w 553"/>
                    <a:gd name="T23" fmla="*/ 949 h 490"/>
                    <a:gd name="T24" fmla="*/ 1054 w 553"/>
                    <a:gd name="T25" fmla="*/ 1060 h 490"/>
                    <a:gd name="T26" fmla="*/ 977 w 553"/>
                    <a:gd name="T27" fmla="*/ 1123 h 490"/>
                    <a:gd name="T28" fmla="*/ 901 w 553"/>
                    <a:gd name="T29" fmla="*/ 1206 h 490"/>
                    <a:gd name="T30" fmla="*/ 848 w 553"/>
                    <a:gd name="T31" fmla="*/ 1238 h 490"/>
                    <a:gd name="T32" fmla="*/ 785 w 553"/>
                    <a:gd name="T33" fmla="*/ 1320 h 490"/>
                    <a:gd name="T34" fmla="*/ 749 w 553"/>
                    <a:gd name="T35" fmla="*/ 1373 h 490"/>
                    <a:gd name="T36" fmla="*/ 734 w 553"/>
                    <a:gd name="T37" fmla="*/ 1492 h 490"/>
                    <a:gd name="T38" fmla="*/ 657 w 553"/>
                    <a:gd name="T39" fmla="*/ 1549 h 490"/>
                    <a:gd name="T40" fmla="*/ 619 w 553"/>
                    <a:gd name="T41" fmla="*/ 1457 h 490"/>
                    <a:gd name="T42" fmla="*/ 546 w 553"/>
                    <a:gd name="T43" fmla="*/ 1492 h 490"/>
                    <a:gd name="T44" fmla="*/ 484 w 553"/>
                    <a:gd name="T45" fmla="*/ 1400 h 490"/>
                    <a:gd name="T46" fmla="*/ 484 w 553"/>
                    <a:gd name="T47" fmla="*/ 1287 h 490"/>
                    <a:gd name="T48" fmla="*/ 431 w 553"/>
                    <a:gd name="T49" fmla="*/ 1174 h 490"/>
                    <a:gd name="T50" fmla="*/ 373 w 553"/>
                    <a:gd name="T51" fmla="*/ 1123 h 490"/>
                    <a:gd name="T52" fmla="*/ 302 w 553"/>
                    <a:gd name="T53" fmla="*/ 1123 h 490"/>
                    <a:gd name="T54" fmla="*/ 227 w 553"/>
                    <a:gd name="T55" fmla="*/ 1123 h 490"/>
                    <a:gd name="T56" fmla="*/ 144 w 553"/>
                    <a:gd name="T57" fmla="*/ 1090 h 490"/>
                    <a:gd name="T58" fmla="*/ 74 w 553"/>
                    <a:gd name="T59" fmla="*/ 1123 h 490"/>
                    <a:gd name="T60" fmla="*/ 37 w 553"/>
                    <a:gd name="T61" fmla="*/ 1002 h 490"/>
                    <a:gd name="T62" fmla="*/ 37 w 553"/>
                    <a:gd name="T63" fmla="*/ 883 h 490"/>
                    <a:gd name="T64" fmla="*/ 37 w 553"/>
                    <a:gd name="T65" fmla="*/ 777 h 490"/>
                    <a:gd name="T66" fmla="*/ 0 w 553"/>
                    <a:gd name="T67" fmla="*/ 660 h 490"/>
                    <a:gd name="T68" fmla="*/ 0 w 553"/>
                    <a:gd name="T69" fmla="*/ 540 h 490"/>
                    <a:gd name="T70" fmla="*/ 57 w 553"/>
                    <a:gd name="T71" fmla="*/ 427 h 490"/>
                    <a:gd name="T72" fmla="*/ 74 w 553"/>
                    <a:gd name="T73" fmla="*/ 317 h 490"/>
                    <a:gd name="T74" fmla="*/ 57 w 553"/>
                    <a:gd name="T75" fmla="*/ 146 h 490"/>
                    <a:gd name="T76" fmla="*/ 111 w 553"/>
                    <a:gd name="T77" fmla="*/ 146 h 490"/>
                    <a:gd name="T78" fmla="*/ 183 w 553"/>
                    <a:gd name="T79" fmla="*/ 87 h 490"/>
                    <a:gd name="T80" fmla="*/ 265 w 553"/>
                    <a:gd name="T81" fmla="*/ 0 h 490"/>
                    <a:gd name="T82" fmla="*/ 355 w 553"/>
                    <a:gd name="T83" fmla="*/ 0 h 490"/>
                    <a:gd name="T84" fmla="*/ 431 w 553"/>
                    <a:gd name="T85" fmla="*/ 29 h 490"/>
                    <a:gd name="T86" fmla="*/ 529 w 553"/>
                    <a:gd name="T87" fmla="*/ 59 h 490"/>
                    <a:gd name="T88" fmla="*/ 619 w 553"/>
                    <a:gd name="T89" fmla="*/ 59 h 490"/>
                    <a:gd name="T90" fmla="*/ 712 w 553"/>
                    <a:gd name="T91" fmla="*/ 29 h 490"/>
                    <a:gd name="T92" fmla="*/ 785 w 553"/>
                    <a:gd name="T93" fmla="*/ 0 h 490"/>
                    <a:gd name="T94" fmla="*/ 785 w 553"/>
                    <a:gd name="T95" fmla="*/ 115 h 490"/>
                    <a:gd name="T96" fmla="*/ 825 w 553"/>
                    <a:gd name="T97" fmla="*/ 167 h 49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53"/>
                    <a:gd name="T148" fmla="*/ 0 h 490"/>
                    <a:gd name="T149" fmla="*/ 553 w 553"/>
                    <a:gd name="T150" fmla="*/ 490 h 49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53" h="490">
                      <a:moveTo>
                        <a:pt x="377" y="53"/>
                      </a:moveTo>
                      <a:lnTo>
                        <a:pt x="377" y="63"/>
                      </a:lnTo>
                      <a:lnTo>
                        <a:pt x="394" y="80"/>
                      </a:lnTo>
                      <a:lnTo>
                        <a:pt x="411" y="90"/>
                      </a:lnTo>
                      <a:lnTo>
                        <a:pt x="426" y="98"/>
                      </a:lnTo>
                      <a:lnTo>
                        <a:pt x="444" y="98"/>
                      </a:lnTo>
                      <a:lnTo>
                        <a:pt x="459" y="108"/>
                      </a:lnTo>
                      <a:lnTo>
                        <a:pt x="477" y="126"/>
                      </a:lnTo>
                      <a:lnTo>
                        <a:pt x="494" y="126"/>
                      </a:lnTo>
                      <a:lnTo>
                        <a:pt x="509" y="126"/>
                      </a:lnTo>
                      <a:lnTo>
                        <a:pt x="524" y="126"/>
                      </a:lnTo>
                      <a:lnTo>
                        <a:pt x="542" y="135"/>
                      </a:lnTo>
                      <a:lnTo>
                        <a:pt x="552" y="153"/>
                      </a:lnTo>
                      <a:lnTo>
                        <a:pt x="542" y="171"/>
                      </a:lnTo>
                      <a:lnTo>
                        <a:pt x="552" y="188"/>
                      </a:lnTo>
                      <a:lnTo>
                        <a:pt x="542" y="208"/>
                      </a:lnTo>
                      <a:lnTo>
                        <a:pt x="540" y="208"/>
                      </a:lnTo>
                      <a:lnTo>
                        <a:pt x="540" y="217"/>
                      </a:lnTo>
                      <a:lnTo>
                        <a:pt x="522" y="226"/>
                      </a:lnTo>
                      <a:lnTo>
                        <a:pt x="508" y="235"/>
                      </a:lnTo>
                      <a:lnTo>
                        <a:pt x="492" y="254"/>
                      </a:lnTo>
                      <a:lnTo>
                        <a:pt x="484" y="272"/>
                      </a:lnTo>
                      <a:lnTo>
                        <a:pt x="476" y="289"/>
                      </a:lnTo>
                      <a:lnTo>
                        <a:pt x="459" y="300"/>
                      </a:lnTo>
                      <a:lnTo>
                        <a:pt x="459" y="317"/>
                      </a:lnTo>
                      <a:lnTo>
                        <a:pt x="459" y="335"/>
                      </a:lnTo>
                      <a:lnTo>
                        <a:pt x="441" y="345"/>
                      </a:lnTo>
                      <a:lnTo>
                        <a:pt x="425" y="354"/>
                      </a:lnTo>
                      <a:lnTo>
                        <a:pt x="410" y="361"/>
                      </a:lnTo>
                      <a:lnTo>
                        <a:pt x="392" y="381"/>
                      </a:lnTo>
                      <a:lnTo>
                        <a:pt x="385" y="381"/>
                      </a:lnTo>
                      <a:lnTo>
                        <a:pt x="369" y="391"/>
                      </a:lnTo>
                      <a:lnTo>
                        <a:pt x="352" y="398"/>
                      </a:lnTo>
                      <a:lnTo>
                        <a:pt x="342" y="417"/>
                      </a:lnTo>
                      <a:lnTo>
                        <a:pt x="342" y="434"/>
                      </a:lnTo>
                      <a:lnTo>
                        <a:pt x="326" y="434"/>
                      </a:lnTo>
                      <a:lnTo>
                        <a:pt x="320" y="451"/>
                      </a:lnTo>
                      <a:lnTo>
                        <a:pt x="320" y="471"/>
                      </a:lnTo>
                      <a:lnTo>
                        <a:pt x="304" y="480"/>
                      </a:lnTo>
                      <a:lnTo>
                        <a:pt x="286" y="489"/>
                      </a:lnTo>
                      <a:lnTo>
                        <a:pt x="286" y="471"/>
                      </a:lnTo>
                      <a:lnTo>
                        <a:pt x="269" y="461"/>
                      </a:lnTo>
                      <a:lnTo>
                        <a:pt x="253" y="471"/>
                      </a:lnTo>
                      <a:lnTo>
                        <a:pt x="237" y="471"/>
                      </a:lnTo>
                      <a:lnTo>
                        <a:pt x="223" y="461"/>
                      </a:lnTo>
                      <a:lnTo>
                        <a:pt x="211" y="442"/>
                      </a:lnTo>
                      <a:lnTo>
                        <a:pt x="211" y="426"/>
                      </a:lnTo>
                      <a:lnTo>
                        <a:pt x="211" y="407"/>
                      </a:lnTo>
                      <a:lnTo>
                        <a:pt x="194" y="391"/>
                      </a:lnTo>
                      <a:lnTo>
                        <a:pt x="188" y="371"/>
                      </a:lnTo>
                      <a:lnTo>
                        <a:pt x="179" y="354"/>
                      </a:lnTo>
                      <a:lnTo>
                        <a:pt x="163" y="354"/>
                      </a:lnTo>
                      <a:lnTo>
                        <a:pt x="147" y="345"/>
                      </a:lnTo>
                      <a:lnTo>
                        <a:pt x="132" y="354"/>
                      </a:lnTo>
                      <a:lnTo>
                        <a:pt x="115" y="361"/>
                      </a:lnTo>
                      <a:lnTo>
                        <a:pt x="99" y="354"/>
                      </a:lnTo>
                      <a:lnTo>
                        <a:pt x="80" y="354"/>
                      </a:lnTo>
                      <a:lnTo>
                        <a:pt x="63" y="345"/>
                      </a:lnTo>
                      <a:lnTo>
                        <a:pt x="49" y="354"/>
                      </a:lnTo>
                      <a:lnTo>
                        <a:pt x="32" y="354"/>
                      </a:lnTo>
                      <a:lnTo>
                        <a:pt x="25" y="335"/>
                      </a:lnTo>
                      <a:lnTo>
                        <a:pt x="16" y="317"/>
                      </a:lnTo>
                      <a:lnTo>
                        <a:pt x="16" y="300"/>
                      </a:lnTo>
                      <a:lnTo>
                        <a:pt x="16" y="279"/>
                      </a:lnTo>
                      <a:lnTo>
                        <a:pt x="25" y="262"/>
                      </a:lnTo>
                      <a:lnTo>
                        <a:pt x="16" y="245"/>
                      </a:lnTo>
                      <a:lnTo>
                        <a:pt x="16" y="226"/>
                      </a:lnTo>
                      <a:lnTo>
                        <a:pt x="0" y="208"/>
                      </a:lnTo>
                      <a:lnTo>
                        <a:pt x="0" y="188"/>
                      </a:lnTo>
                      <a:lnTo>
                        <a:pt x="0" y="171"/>
                      </a:lnTo>
                      <a:lnTo>
                        <a:pt x="8" y="154"/>
                      </a:lnTo>
                      <a:lnTo>
                        <a:pt x="25" y="135"/>
                      </a:lnTo>
                      <a:lnTo>
                        <a:pt x="32" y="119"/>
                      </a:lnTo>
                      <a:lnTo>
                        <a:pt x="32" y="100"/>
                      </a:lnTo>
                      <a:lnTo>
                        <a:pt x="32" y="81"/>
                      </a:lnTo>
                      <a:lnTo>
                        <a:pt x="25" y="46"/>
                      </a:lnTo>
                      <a:lnTo>
                        <a:pt x="32" y="46"/>
                      </a:lnTo>
                      <a:lnTo>
                        <a:pt x="49" y="46"/>
                      </a:lnTo>
                      <a:lnTo>
                        <a:pt x="63" y="36"/>
                      </a:lnTo>
                      <a:lnTo>
                        <a:pt x="80" y="28"/>
                      </a:lnTo>
                      <a:lnTo>
                        <a:pt x="99" y="9"/>
                      </a:lnTo>
                      <a:lnTo>
                        <a:pt x="115" y="0"/>
                      </a:lnTo>
                      <a:lnTo>
                        <a:pt x="132" y="0"/>
                      </a:lnTo>
                      <a:lnTo>
                        <a:pt x="155" y="0"/>
                      </a:lnTo>
                      <a:lnTo>
                        <a:pt x="172" y="0"/>
                      </a:lnTo>
                      <a:lnTo>
                        <a:pt x="188" y="9"/>
                      </a:lnTo>
                      <a:lnTo>
                        <a:pt x="211" y="18"/>
                      </a:lnTo>
                      <a:lnTo>
                        <a:pt x="230" y="18"/>
                      </a:lnTo>
                      <a:lnTo>
                        <a:pt x="253" y="18"/>
                      </a:lnTo>
                      <a:lnTo>
                        <a:pt x="269" y="18"/>
                      </a:lnTo>
                      <a:lnTo>
                        <a:pt x="286" y="18"/>
                      </a:lnTo>
                      <a:lnTo>
                        <a:pt x="311" y="9"/>
                      </a:lnTo>
                      <a:lnTo>
                        <a:pt x="326" y="9"/>
                      </a:lnTo>
                      <a:lnTo>
                        <a:pt x="342" y="0"/>
                      </a:lnTo>
                      <a:lnTo>
                        <a:pt x="342" y="18"/>
                      </a:lnTo>
                      <a:lnTo>
                        <a:pt x="342" y="36"/>
                      </a:lnTo>
                      <a:lnTo>
                        <a:pt x="342" y="53"/>
                      </a:lnTo>
                      <a:lnTo>
                        <a:pt x="359" y="53"/>
                      </a:lnTo>
                      <a:lnTo>
                        <a:pt x="377" y="53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26" name="Freeform 41"/>
                <p:cNvSpPr>
                  <a:spLocks noChangeAspect="1"/>
                </p:cNvSpPr>
                <p:nvPr/>
              </p:nvSpPr>
              <p:spPr bwMode="auto">
                <a:xfrm>
                  <a:off x="2077" y="3066"/>
                  <a:ext cx="756" cy="480"/>
                </a:xfrm>
                <a:custGeom>
                  <a:avLst/>
                  <a:gdLst>
                    <a:gd name="T0" fmla="*/ 374 w 641"/>
                    <a:gd name="T1" fmla="*/ 82 h 382"/>
                    <a:gd name="T2" fmla="*/ 449 w 641"/>
                    <a:gd name="T3" fmla="*/ 0 h 382"/>
                    <a:gd name="T4" fmla="*/ 521 w 641"/>
                    <a:gd name="T5" fmla="*/ 20 h 382"/>
                    <a:gd name="T6" fmla="*/ 597 w 641"/>
                    <a:gd name="T7" fmla="*/ 0 h 382"/>
                    <a:gd name="T8" fmla="*/ 637 w 641"/>
                    <a:gd name="T9" fmla="*/ 57 h 382"/>
                    <a:gd name="T10" fmla="*/ 695 w 641"/>
                    <a:gd name="T11" fmla="*/ 82 h 382"/>
                    <a:gd name="T12" fmla="*/ 767 w 641"/>
                    <a:gd name="T13" fmla="*/ 137 h 382"/>
                    <a:gd name="T14" fmla="*/ 840 w 641"/>
                    <a:gd name="T15" fmla="*/ 82 h 382"/>
                    <a:gd name="T16" fmla="*/ 915 w 641"/>
                    <a:gd name="T17" fmla="*/ 57 h 382"/>
                    <a:gd name="T18" fmla="*/ 978 w 641"/>
                    <a:gd name="T19" fmla="*/ 109 h 382"/>
                    <a:gd name="T20" fmla="*/ 1028 w 641"/>
                    <a:gd name="T21" fmla="*/ 196 h 382"/>
                    <a:gd name="T22" fmla="*/ 1028 w 641"/>
                    <a:gd name="T23" fmla="*/ 308 h 382"/>
                    <a:gd name="T24" fmla="*/ 1086 w 641"/>
                    <a:gd name="T25" fmla="*/ 395 h 382"/>
                    <a:gd name="T26" fmla="*/ 1107 w 641"/>
                    <a:gd name="T27" fmla="*/ 511 h 382"/>
                    <a:gd name="T28" fmla="*/ 1123 w 641"/>
                    <a:gd name="T29" fmla="*/ 591 h 382"/>
                    <a:gd name="T30" fmla="*/ 1178 w 641"/>
                    <a:gd name="T31" fmla="*/ 676 h 382"/>
                    <a:gd name="T32" fmla="*/ 1255 w 641"/>
                    <a:gd name="T33" fmla="*/ 676 h 382"/>
                    <a:gd name="T34" fmla="*/ 1327 w 641"/>
                    <a:gd name="T35" fmla="*/ 655 h 382"/>
                    <a:gd name="T36" fmla="*/ 1401 w 641"/>
                    <a:gd name="T37" fmla="*/ 591 h 382"/>
                    <a:gd name="T38" fmla="*/ 1460 w 641"/>
                    <a:gd name="T39" fmla="*/ 591 h 382"/>
                    <a:gd name="T40" fmla="*/ 1420 w 641"/>
                    <a:gd name="T41" fmla="*/ 676 h 382"/>
                    <a:gd name="T42" fmla="*/ 1442 w 641"/>
                    <a:gd name="T43" fmla="*/ 765 h 382"/>
                    <a:gd name="T44" fmla="*/ 1382 w 641"/>
                    <a:gd name="T45" fmla="*/ 819 h 382"/>
                    <a:gd name="T46" fmla="*/ 1293 w 641"/>
                    <a:gd name="T47" fmla="*/ 849 h 382"/>
                    <a:gd name="T48" fmla="*/ 1217 w 641"/>
                    <a:gd name="T49" fmla="*/ 906 h 382"/>
                    <a:gd name="T50" fmla="*/ 1107 w 641"/>
                    <a:gd name="T51" fmla="*/ 906 h 382"/>
                    <a:gd name="T52" fmla="*/ 1028 w 641"/>
                    <a:gd name="T53" fmla="*/ 991 h 382"/>
                    <a:gd name="T54" fmla="*/ 952 w 641"/>
                    <a:gd name="T55" fmla="*/ 1082 h 382"/>
                    <a:gd name="T56" fmla="*/ 876 w 641"/>
                    <a:gd name="T57" fmla="*/ 1165 h 382"/>
                    <a:gd name="T58" fmla="*/ 840 w 641"/>
                    <a:gd name="T59" fmla="*/ 1165 h 382"/>
                    <a:gd name="T60" fmla="*/ 806 w 641"/>
                    <a:gd name="T61" fmla="*/ 1137 h 382"/>
                    <a:gd name="T62" fmla="*/ 747 w 641"/>
                    <a:gd name="T63" fmla="*/ 1107 h 382"/>
                    <a:gd name="T64" fmla="*/ 673 w 641"/>
                    <a:gd name="T65" fmla="*/ 1082 h 382"/>
                    <a:gd name="T66" fmla="*/ 614 w 641"/>
                    <a:gd name="T67" fmla="*/ 1023 h 382"/>
                    <a:gd name="T68" fmla="*/ 635 w 641"/>
                    <a:gd name="T69" fmla="*/ 906 h 382"/>
                    <a:gd name="T70" fmla="*/ 576 w 641"/>
                    <a:gd name="T71" fmla="*/ 819 h 382"/>
                    <a:gd name="T72" fmla="*/ 558 w 641"/>
                    <a:gd name="T73" fmla="*/ 710 h 382"/>
                    <a:gd name="T74" fmla="*/ 466 w 641"/>
                    <a:gd name="T75" fmla="*/ 676 h 382"/>
                    <a:gd name="T76" fmla="*/ 387 w 641"/>
                    <a:gd name="T77" fmla="*/ 710 h 382"/>
                    <a:gd name="T78" fmla="*/ 313 w 641"/>
                    <a:gd name="T79" fmla="*/ 626 h 382"/>
                    <a:gd name="T80" fmla="*/ 245 w 641"/>
                    <a:gd name="T81" fmla="*/ 626 h 382"/>
                    <a:gd name="T82" fmla="*/ 169 w 641"/>
                    <a:gd name="T83" fmla="*/ 591 h 382"/>
                    <a:gd name="T84" fmla="*/ 98 w 641"/>
                    <a:gd name="T85" fmla="*/ 655 h 382"/>
                    <a:gd name="T86" fmla="*/ 13 w 641"/>
                    <a:gd name="T87" fmla="*/ 626 h 382"/>
                    <a:gd name="T88" fmla="*/ 13 w 641"/>
                    <a:gd name="T89" fmla="*/ 626 h 382"/>
                    <a:gd name="T90" fmla="*/ 91 w 641"/>
                    <a:gd name="T91" fmla="*/ 535 h 382"/>
                    <a:gd name="T92" fmla="*/ 169 w 641"/>
                    <a:gd name="T93" fmla="*/ 476 h 382"/>
                    <a:gd name="T94" fmla="*/ 169 w 641"/>
                    <a:gd name="T95" fmla="*/ 362 h 382"/>
                    <a:gd name="T96" fmla="*/ 226 w 641"/>
                    <a:gd name="T97" fmla="*/ 279 h 382"/>
                    <a:gd name="T98" fmla="*/ 281 w 641"/>
                    <a:gd name="T99" fmla="*/ 162 h 382"/>
                    <a:gd name="T100" fmla="*/ 355 w 641"/>
                    <a:gd name="T101" fmla="*/ 103 h 382"/>
                    <a:gd name="T102" fmla="*/ 338 w 641"/>
                    <a:gd name="T103" fmla="*/ 109 h 38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41"/>
                    <a:gd name="T157" fmla="*/ 0 h 382"/>
                    <a:gd name="T158" fmla="*/ 641 w 641"/>
                    <a:gd name="T159" fmla="*/ 382 h 38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41" h="382">
                      <a:moveTo>
                        <a:pt x="148" y="35"/>
                      </a:moveTo>
                      <a:lnTo>
                        <a:pt x="164" y="26"/>
                      </a:lnTo>
                      <a:lnTo>
                        <a:pt x="180" y="18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9" y="6"/>
                      </a:lnTo>
                      <a:lnTo>
                        <a:pt x="246" y="6"/>
                      </a:lnTo>
                      <a:lnTo>
                        <a:pt x="262" y="0"/>
                      </a:lnTo>
                      <a:lnTo>
                        <a:pt x="279" y="0"/>
                      </a:lnTo>
                      <a:lnTo>
                        <a:pt x="279" y="18"/>
                      </a:lnTo>
                      <a:lnTo>
                        <a:pt x="288" y="35"/>
                      </a:lnTo>
                      <a:lnTo>
                        <a:pt x="304" y="26"/>
                      </a:lnTo>
                      <a:lnTo>
                        <a:pt x="320" y="35"/>
                      </a:lnTo>
                      <a:lnTo>
                        <a:pt x="336" y="44"/>
                      </a:lnTo>
                      <a:lnTo>
                        <a:pt x="353" y="26"/>
                      </a:lnTo>
                      <a:lnTo>
                        <a:pt x="368" y="26"/>
                      </a:lnTo>
                      <a:lnTo>
                        <a:pt x="384" y="26"/>
                      </a:lnTo>
                      <a:lnTo>
                        <a:pt x="401" y="18"/>
                      </a:lnTo>
                      <a:lnTo>
                        <a:pt x="417" y="18"/>
                      </a:lnTo>
                      <a:lnTo>
                        <a:pt x="428" y="35"/>
                      </a:lnTo>
                      <a:lnTo>
                        <a:pt x="435" y="54"/>
                      </a:lnTo>
                      <a:lnTo>
                        <a:pt x="451" y="63"/>
                      </a:lnTo>
                      <a:lnTo>
                        <a:pt x="451" y="81"/>
                      </a:lnTo>
                      <a:lnTo>
                        <a:pt x="451" y="98"/>
                      </a:lnTo>
                      <a:lnTo>
                        <a:pt x="459" y="116"/>
                      </a:lnTo>
                      <a:lnTo>
                        <a:pt x="476" y="126"/>
                      </a:lnTo>
                      <a:lnTo>
                        <a:pt x="476" y="145"/>
                      </a:lnTo>
                      <a:lnTo>
                        <a:pt x="485" y="163"/>
                      </a:lnTo>
                      <a:lnTo>
                        <a:pt x="476" y="180"/>
                      </a:lnTo>
                      <a:lnTo>
                        <a:pt x="492" y="189"/>
                      </a:lnTo>
                      <a:lnTo>
                        <a:pt x="502" y="209"/>
                      </a:lnTo>
                      <a:lnTo>
                        <a:pt x="516" y="216"/>
                      </a:lnTo>
                      <a:lnTo>
                        <a:pt x="533" y="209"/>
                      </a:lnTo>
                      <a:lnTo>
                        <a:pt x="550" y="216"/>
                      </a:lnTo>
                      <a:lnTo>
                        <a:pt x="566" y="216"/>
                      </a:lnTo>
                      <a:lnTo>
                        <a:pt x="582" y="209"/>
                      </a:lnTo>
                      <a:lnTo>
                        <a:pt x="599" y="200"/>
                      </a:lnTo>
                      <a:lnTo>
                        <a:pt x="614" y="189"/>
                      </a:lnTo>
                      <a:lnTo>
                        <a:pt x="632" y="189"/>
                      </a:lnTo>
                      <a:lnTo>
                        <a:pt x="640" y="189"/>
                      </a:lnTo>
                      <a:lnTo>
                        <a:pt x="640" y="206"/>
                      </a:lnTo>
                      <a:lnTo>
                        <a:pt x="622" y="216"/>
                      </a:lnTo>
                      <a:lnTo>
                        <a:pt x="622" y="233"/>
                      </a:lnTo>
                      <a:lnTo>
                        <a:pt x="632" y="244"/>
                      </a:lnTo>
                      <a:lnTo>
                        <a:pt x="622" y="262"/>
                      </a:lnTo>
                      <a:lnTo>
                        <a:pt x="606" y="262"/>
                      </a:lnTo>
                      <a:lnTo>
                        <a:pt x="582" y="262"/>
                      </a:lnTo>
                      <a:lnTo>
                        <a:pt x="566" y="271"/>
                      </a:lnTo>
                      <a:lnTo>
                        <a:pt x="559" y="290"/>
                      </a:lnTo>
                      <a:lnTo>
                        <a:pt x="533" y="290"/>
                      </a:lnTo>
                      <a:lnTo>
                        <a:pt x="508" y="290"/>
                      </a:lnTo>
                      <a:lnTo>
                        <a:pt x="485" y="290"/>
                      </a:lnTo>
                      <a:lnTo>
                        <a:pt x="468" y="308"/>
                      </a:lnTo>
                      <a:lnTo>
                        <a:pt x="451" y="317"/>
                      </a:lnTo>
                      <a:lnTo>
                        <a:pt x="426" y="327"/>
                      </a:lnTo>
                      <a:lnTo>
                        <a:pt x="417" y="345"/>
                      </a:lnTo>
                      <a:lnTo>
                        <a:pt x="401" y="353"/>
                      </a:lnTo>
                      <a:lnTo>
                        <a:pt x="384" y="372"/>
                      </a:lnTo>
                      <a:lnTo>
                        <a:pt x="368" y="381"/>
                      </a:lnTo>
                      <a:lnTo>
                        <a:pt x="368" y="372"/>
                      </a:lnTo>
                      <a:lnTo>
                        <a:pt x="361" y="366"/>
                      </a:lnTo>
                      <a:lnTo>
                        <a:pt x="353" y="363"/>
                      </a:lnTo>
                      <a:lnTo>
                        <a:pt x="336" y="372"/>
                      </a:lnTo>
                      <a:lnTo>
                        <a:pt x="327" y="353"/>
                      </a:lnTo>
                      <a:lnTo>
                        <a:pt x="312" y="345"/>
                      </a:lnTo>
                      <a:lnTo>
                        <a:pt x="295" y="345"/>
                      </a:lnTo>
                      <a:lnTo>
                        <a:pt x="278" y="345"/>
                      </a:lnTo>
                      <a:lnTo>
                        <a:pt x="270" y="327"/>
                      </a:lnTo>
                      <a:lnTo>
                        <a:pt x="278" y="308"/>
                      </a:lnTo>
                      <a:lnTo>
                        <a:pt x="278" y="290"/>
                      </a:lnTo>
                      <a:lnTo>
                        <a:pt x="262" y="280"/>
                      </a:lnTo>
                      <a:lnTo>
                        <a:pt x="253" y="262"/>
                      </a:lnTo>
                      <a:lnTo>
                        <a:pt x="262" y="244"/>
                      </a:lnTo>
                      <a:lnTo>
                        <a:pt x="244" y="227"/>
                      </a:lnTo>
                      <a:lnTo>
                        <a:pt x="220" y="216"/>
                      </a:lnTo>
                      <a:lnTo>
                        <a:pt x="204" y="216"/>
                      </a:lnTo>
                      <a:lnTo>
                        <a:pt x="189" y="227"/>
                      </a:lnTo>
                      <a:lnTo>
                        <a:pt x="170" y="227"/>
                      </a:lnTo>
                      <a:lnTo>
                        <a:pt x="155" y="209"/>
                      </a:lnTo>
                      <a:lnTo>
                        <a:pt x="137" y="200"/>
                      </a:lnTo>
                      <a:lnTo>
                        <a:pt x="123" y="200"/>
                      </a:lnTo>
                      <a:lnTo>
                        <a:pt x="107" y="200"/>
                      </a:lnTo>
                      <a:lnTo>
                        <a:pt x="91" y="189"/>
                      </a:lnTo>
                      <a:lnTo>
                        <a:pt x="74" y="189"/>
                      </a:lnTo>
                      <a:lnTo>
                        <a:pt x="55" y="200"/>
                      </a:lnTo>
                      <a:lnTo>
                        <a:pt x="42" y="209"/>
                      </a:lnTo>
                      <a:lnTo>
                        <a:pt x="24" y="209"/>
                      </a:lnTo>
                      <a:lnTo>
                        <a:pt x="6" y="200"/>
                      </a:lnTo>
                      <a:lnTo>
                        <a:pt x="0" y="200"/>
                      </a:lnTo>
                      <a:lnTo>
                        <a:pt x="6" y="200"/>
                      </a:lnTo>
                      <a:lnTo>
                        <a:pt x="24" y="180"/>
                      </a:lnTo>
                      <a:lnTo>
                        <a:pt x="40" y="171"/>
                      </a:lnTo>
                      <a:lnTo>
                        <a:pt x="55" y="161"/>
                      </a:lnTo>
                      <a:lnTo>
                        <a:pt x="74" y="152"/>
                      </a:lnTo>
                      <a:lnTo>
                        <a:pt x="74" y="135"/>
                      </a:lnTo>
                      <a:lnTo>
                        <a:pt x="74" y="115"/>
                      </a:lnTo>
                      <a:lnTo>
                        <a:pt x="88" y="108"/>
                      </a:lnTo>
                      <a:lnTo>
                        <a:pt x="99" y="89"/>
                      </a:lnTo>
                      <a:lnTo>
                        <a:pt x="105" y="71"/>
                      </a:lnTo>
                      <a:lnTo>
                        <a:pt x="123" y="52"/>
                      </a:lnTo>
                      <a:lnTo>
                        <a:pt x="137" y="43"/>
                      </a:lnTo>
                      <a:lnTo>
                        <a:pt x="155" y="33"/>
                      </a:lnTo>
                      <a:lnTo>
                        <a:pt x="154" y="30"/>
                      </a:lnTo>
                      <a:lnTo>
                        <a:pt x="148" y="35"/>
                      </a:lnTo>
                    </a:path>
                  </a:pathLst>
                </a:custGeom>
                <a:solidFill>
                  <a:srgbClr val="CCCC00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27" name="Freeform 42"/>
                <p:cNvSpPr>
                  <a:spLocks noChangeAspect="1"/>
                </p:cNvSpPr>
                <p:nvPr/>
              </p:nvSpPr>
              <p:spPr bwMode="auto">
                <a:xfrm>
                  <a:off x="1941" y="3303"/>
                  <a:ext cx="571" cy="368"/>
                </a:xfrm>
                <a:custGeom>
                  <a:avLst/>
                  <a:gdLst>
                    <a:gd name="T0" fmla="*/ 263 w 484"/>
                    <a:gd name="T1" fmla="*/ 31 h 293"/>
                    <a:gd name="T2" fmla="*/ 186 w 484"/>
                    <a:gd name="T3" fmla="*/ 87 h 293"/>
                    <a:gd name="T4" fmla="*/ 164 w 484"/>
                    <a:gd name="T5" fmla="*/ 198 h 293"/>
                    <a:gd name="T6" fmla="*/ 111 w 484"/>
                    <a:gd name="T7" fmla="*/ 255 h 293"/>
                    <a:gd name="T8" fmla="*/ 77 w 484"/>
                    <a:gd name="T9" fmla="*/ 343 h 293"/>
                    <a:gd name="T10" fmla="*/ 21 w 484"/>
                    <a:gd name="T11" fmla="*/ 411 h 293"/>
                    <a:gd name="T12" fmla="*/ 0 w 484"/>
                    <a:gd name="T13" fmla="*/ 512 h 293"/>
                    <a:gd name="T14" fmla="*/ 18 w 484"/>
                    <a:gd name="T15" fmla="*/ 624 h 293"/>
                    <a:gd name="T16" fmla="*/ 98 w 484"/>
                    <a:gd name="T17" fmla="*/ 603 h 293"/>
                    <a:gd name="T18" fmla="*/ 165 w 484"/>
                    <a:gd name="T19" fmla="*/ 679 h 293"/>
                    <a:gd name="T20" fmla="*/ 165 w 484"/>
                    <a:gd name="T21" fmla="*/ 796 h 293"/>
                    <a:gd name="T22" fmla="*/ 186 w 484"/>
                    <a:gd name="T23" fmla="*/ 826 h 293"/>
                    <a:gd name="T24" fmla="*/ 263 w 484"/>
                    <a:gd name="T25" fmla="*/ 857 h 293"/>
                    <a:gd name="T26" fmla="*/ 335 w 484"/>
                    <a:gd name="T27" fmla="*/ 883 h 293"/>
                    <a:gd name="T28" fmla="*/ 418 w 484"/>
                    <a:gd name="T29" fmla="*/ 857 h 293"/>
                    <a:gd name="T30" fmla="*/ 487 w 484"/>
                    <a:gd name="T31" fmla="*/ 883 h 293"/>
                    <a:gd name="T32" fmla="*/ 547 w 484"/>
                    <a:gd name="T33" fmla="*/ 913 h 293"/>
                    <a:gd name="T34" fmla="*/ 618 w 484"/>
                    <a:gd name="T35" fmla="*/ 883 h 293"/>
                    <a:gd name="T36" fmla="*/ 654 w 484"/>
                    <a:gd name="T37" fmla="*/ 826 h 293"/>
                    <a:gd name="T38" fmla="*/ 729 w 484"/>
                    <a:gd name="T39" fmla="*/ 771 h 293"/>
                    <a:gd name="T40" fmla="*/ 821 w 484"/>
                    <a:gd name="T41" fmla="*/ 826 h 293"/>
                    <a:gd name="T42" fmla="*/ 898 w 484"/>
                    <a:gd name="T43" fmla="*/ 796 h 293"/>
                    <a:gd name="T44" fmla="*/ 977 w 484"/>
                    <a:gd name="T45" fmla="*/ 796 h 293"/>
                    <a:gd name="T46" fmla="*/ 1011 w 484"/>
                    <a:gd name="T47" fmla="*/ 760 h 293"/>
                    <a:gd name="T48" fmla="*/ 1011 w 484"/>
                    <a:gd name="T49" fmla="*/ 649 h 293"/>
                    <a:gd name="T50" fmla="*/ 1085 w 484"/>
                    <a:gd name="T51" fmla="*/ 620 h 293"/>
                    <a:gd name="T52" fmla="*/ 1068 w 484"/>
                    <a:gd name="T53" fmla="*/ 541 h 293"/>
                    <a:gd name="T54" fmla="*/ 1011 w 484"/>
                    <a:gd name="T55" fmla="*/ 510 h 293"/>
                    <a:gd name="T56" fmla="*/ 938 w 484"/>
                    <a:gd name="T57" fmla="*/ 487 h 293"/>
                    <a:gd name="T58" fmla="*/ 880 w 484"/>
                    <a:gd name="T59" fmla="*/ 425 h 293"/>
                    <a:gd name="T60" fmla="*/ 898 w 484"/>
                    <a:gd name="T61" fmla="*/ 309 h 293"/>
                    <a:gd name="T62" fmla="*/ 841 w 484"/>
                    <a:gd name="T63" fmla="*/ 230 h 293"/>
                    <a:gd name="T64" fmla="*/ 821 w 484"/>
                    <a:gd name="T65" fmla="*/ 116 h 293"/>
                    <a:gd name="T66" fmla="*/ 729 w 484"/>
                    <a:gd name="T67" fmla="*/ 85 h 293"/>
                    <a:gd name="T68" fmla="*/ 654 w 484"/>
                    <a:gd name="T69" fmla="*/ 116 h 293"/>
                    <a:gd name="T70" fmla="*/ 578 w 484"/>
                    <a:gd name="T71" fmla="*/ 31 h 293"/>
                    <a:gd name="T72" fmla="*/ 508 w 484"/>
                    <a:gd name="T73" fmla="*/ 31 h 293"/>
                    <a:gd name="T74" fmla="*/ 432 w 484"/>
                    <a:gd name="T75" fmla="*/ 0 h 293"/>
                    <a:gd name="T76" fmla="*/ 356 w 484"/>
                    <a:gd name="T77" fmla="*/ 60 h 293"/>
                    <a:gd name="T78" fmla="*/ 282 w 484"/>
                    <a:gd name="T79" fmla="*/ 31 h 293"/>
                    <a:gd name="T80" fmla="*/ 282 w 484"/>
                    <a:gd name="T81" fmla="*/ 31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4"/>
                    <a:gd name="T124" fmla="*/ 0 h 293"/>
                    <a:gd name="T125" fmla="*/ 484 w 484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4" h="293">
                      <a:moveTo>
                        <a:pt x="124" y="10"/>
                      </a:moveTo>
                      <a:lnTo>
                        <a:pt x="115" y="10"/>
                      </a:lnTo>
                      <a:lnTo>
                        <a:pt x="99" y="20"/>
                      </a:lnTo>
                      <a:lnTo>
                        <a:pt x="82" y="28"/>
                      </a:lnTo>
                      <a:lnTo>
                        <a:pt x="72" y="47"/>
                      </a:lnTo>
                      <a:lnTo>
                        <a:pt x="72" y="64"/>
                      </a:lnTo>
                      <a:lnTo>
                        <a:pt x="56" y="64"/>
                      </a:lnTo>
                      <a:lnTo>
                        <a:pt x="49" y="82"/>
                      </a:lnTo>
                      <a:lnTo>
                        <a:pt x="49" y="100"/>
                      </a:lnTo>
                      <a:lnTo>
                        <a:pt x="34" y="110"/>
                      </a:lnTo>
                      <a:lnTo>
                        <a:pt x="16" y="119"/>
                      </a:lnTo>
                      <a:lnTo>
                        <a:pt x="9" y="131"/>
                      </a:lnTo>
                      <a:lnTo>
                        <a:pt x="1" y="149"/>
                      </a:lnTo>
                      <a:lnTo>
                        <a:pt x="0" y="164"/>
                      </a:lnTo>
                      <a:lnTo>
                        <a:pt x="0" y="182"/>
                      </a:lnTo>
                      <a:lnTo>
                        <a:pt x="8" y="200"/>
                      </a:lnTo>
                      <a:lnTo>
                        <a:pt x="25" y="200"/>
                      </a:lnTo>
                      <a:lnTo>
                        <a:pt x="42" y="193"/>
                      </a:lnTo>
                      <a:lnTo>
                        <a:pt x="58" y="210"/>
                      </a:lnTo>
                      <a:lnTo>
                        <a:pt x="73" y="217"/>
                      </a:lnTo>
                      <a:lnTo>
                        <a:pt x="73" y="237"/>
                      </a:lnTo>
                      <a:lnTo>
                        <a:pt x="73" y="255"/>
                      </a:lnTo>
                      <a:lnTo>
                        <a:pt x="66" y="264"/>
                      </a:lnTo>
                      <a:lnTo>
                        <a:pt x="82" y="264"/>
                      </a:lnTo>
                      <a:lnTo>
                        <a:pt x="99" y="264"/>
                      </a:lnTo>
                      <a:lnTo>
                        <a:pt x="115" y="274"/>
                      </a:lnTo>
                      <a:lnTo>
                        <a:pt x="132" y="283"/>
                      </a:lnTo>
                      <a:lnTo>
                        <a:pt x="147" y="283"/>
                      </a:lnTo>
                      <a:lnTo>
                        <a:pt x="164" y="274"/>
                      </a:lnTo>
                      <a:lnTo>
                        <a:pt x="182" y="274"/>
                      </a:lnTo>
                      <a:lnTo>
                        <a:pt x="197" y="274"/>
                      </a:lnTo>
                      <a:lnTo>
                        <a:pt x="214" y="283"/>
                      </a:lnTo>
                      <a:lnTo>
                        <a:pt x="222" y="283"/>
                      </a:lnTo>
                      <a:lnTo>
                        <a:pt x="239" y="292"/>
                      </a:lnTo>
                      <a:lnTo>
                        <a:pt x="253" y="292"/>
                      </a:lnTo>
                      <a:lnTo>
                        <a:pt x="270" y="283"/>
                      </a:lnTo>
                      <a:lnTo>
                        <a:pt x="270" y="264"/>
                      </a:lnTo>
                      <a:lnTo>
                        <a:pt x="286" y="264"/>
                      </a:lnTo>
                      <a:lnTo>
                        <a:pt x="304" y="255"/>
                      </a:lnTo>
                      <a:lnTo>
                        <a:pt x="319" y="247"/>
                      </a:lnTo>
                      <a:lnTo>
                        <a:pt x="337" y="255"/>
                      </a:lnTo>
                      <a:lnTo>
                        <a:pt x="359" y="264"/>
                      </a:lnTo>
                      <a:lnTo>
                        <a:pt x="385" y="264"/>
                      </a:lnTo>
                      <a:lnTo>
                        <a:pt x="393" y="255"/>
                      </a:lnTo>
                      <a:lnTo>
                        <a:pt x="410" y="247"/>
                      </a:lnTo>
                      <a:lnTo>
                        <a:pt x="427" y="255"/>
                      </a:lnTo>
                      <a:lnTo>
                        <a:pt x="427" y="254"/>
                      </a:lnTo>
                      <a:lnTo>
                        <a:pt x="442" y="244"/>
                      </a:lnTo>
                      <a:lnTo>
                        <a:pt x="451" y="228"/>
                      </a:lnTo>
                      <a:lnTo>
                        <a:pt x="442" y="208"/>
                      </a:lnTo>
                      <a:lnTo>
                        <a:pt x="458" y="198"/>
                      </a:lnTo>
                      <a:lnTo>
                        <a:pt x="475" y="198"/>
                      </a:lnTo>
                      <a:lnTo>
                        <a:pt x="483" y="181"/>
                      </a:lnTo>
                      <a:lnTo>
                        <a:pt x="467" y="173"/>
                      </a:lnTo>
                      <a:lnTo>
                        <a:pt x="451" y="181"/>
                      </a:lnTo>
                      <a:lnTo>
                        <a:pt x="442" y="163"/>
                      </a:lnTo>
                      <a:lnTo>
                        <a:pt x="427" y="156"/>
                      </a:lnTo>
                      <a:lnTo>
                        <a:pt x="410" y="156"/>
                      </a:lnTo>
                      <a:lnTo>
                        <a:pt x="393" y="156"/>
                      </a:lnTo>
                      <a:lnTo>
                        <a:pt x="385" y="135"/>
                      </a:lnTo>
                      <a:lnTo>
                        <a:pt x="393" y="118"/>
                      </a:lnTo>
                      <a:lnTo>
                        <a:pt x="393" y="99"/>
                      </a:lnTo>
                      <a:lnTo>
                        <a:pt x="377" y="91"/>
                      </a:lnTo>
                      <a:lnTo>
                        <a:pt x="368" y="73"/>
                      </a:lnTo>
                      <a:lnTo>
                        <a:pt x="377" y="53"/>
                      </a:lnTo>
                      <a:lnTo>
                        <a:pt x="359" y="37"/>
                      </a:lnTo>
                      <a:lnTo>
                        <a:pt x="337" y="27"/>
                      </a:lnTo>
                      <a:lnTo>
                        <a:pt x="319" y="27"/>
                      </a:lnTo>
                      <a:lnTo>
                        <a:pt x="304" y="37"/>
                      </a:lnTo>
                      <a:lnTo>
                        <a:pt x="286" y="37"/>
                      </a:lnTo>
                      <a:lnTo>
                        <a:pt x="270" y="19"/>
                      </a:lnTo>
                      <a:lnTo>
                        <a:pt x="253" y="10"/>
                      </a:lnTo>
                      <a:lnTo>
                        <a:pt x="239" y="10"/>
                      </a:lnTo>
                      <a:lnTo>
                        <a:pt x="222" y="10"/>
                      </a:lnTo>
                      <a:lnTo>
                        <a:pt x="206" y="0"/>
                      </a:lnTo>
                      <a:lnTo>
                        <a:pt x="189" y="0"/>
                      </a:lnTo>
                      <a:lnTo>
                        <a:pt x="173" y="10"/>
                      </a:lnTo>
                      <a:lnTo>
                        <a:pt x="156" y="19"/>
                      </a:lnTo>
                      <a:lnTo>
                        <a:pt x="139" y="19"/>
                      </a:lnTo>
                      <a:lnTo>
                        <a:pt x="124" y="10"/>
                      </a:lnTo>
                      <a:lnTo>
                        <a:pt x="115" y="10"/>
                      </a:lnTo>
                      <a:lnTo>
                        <a:pt x="124" y="10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28" name="Freeform 43"/>
                <p:cNvSpPr>
                  <a:spLocks noChangeAspect="1"/>
                </p:cNvSpPr>
                <p:nvPr/>
              </p:nvSpPr>
              <p:spPr bwMode="auto">
                <a:xfrm>
                  <a:off x="2011" y="3613"/>
                  <a:ext cx="456" cy="288"/>
                </a:xfrm>
                <a:custGeom>
                  <a:avLst/>
                  <a:gdLst>
                    <a:gd name="T0" fmla="*/ 18 w 388"/>
                    <a:gd name="T1" fmla="*/ 60 h 229"/>
                    <a:gd name="T2" fmla="*/ 55 w 388"/>
                    <a:gd name="T3" fmla="*/ 60 h 229"/>
                    <a:gd name="T4" fmla="*/ 92 w 388"/>
                    <a:gd name="T5" fmla="*/ 60 h 229"/>
                    <a:gd name="T6" fmla="*/ 127 w 388"/>
                    <a:gd name="T7" fmla="*/ 86 h 229"/>
                    <a:gd name="T8" fmla="*/ 165 w 388"/>
                    <a:gd name="T9" fmla="*/ 118 h 229"/>
                    <a:gd name="T10" fmla="*/ 204 w 388"/>
                    <a:gd name="T11" fmla="*/ 118 h 229"/>
                    <a:gd name="T12" fmla="*/ 240 w 388"/>
                    <a:gd name="T13" fmla="*/ 86 h 229"/>
                    <a:gd name="T14" fmla="*/ 276 w 388"/>
                    <a:gd name="T15" fmla="*/ 86 h 229"/>
                    <a:gd name="T16" fmla="*/ 315 w 388"/>
                    <a:gd name="T17" fmla="*/ 86 h 229"/>
                    <a:gd name="T18" fmla="*/ 353 w 388"/>
                    <a:gd name="T19" fmla="*/ 118 h 229"/>
                    <a:gd name="T20" fmla="*/ 369 w 388"/>
                    <a:gd name="T21" fmla="*/ 118 h 229"/>
                    <a:gd name="T22" fmla="*/ 407 w 388"/>
                    <a:gd name="T23" fmla="*/ 143 h 229"/>
                    <a:gd name="T24" fmla="*/ 436 w 388"/>
                    <a:gd name="T25" fmla="*/ 143 h 229"/>
                    <a:gd name="T26" fmla="*/ 478 w 388"/>
                    <a:gd name="T27" fmla="*/ 118 h 229"/>
                    <a:gd name="T28" fmla="*/ 478 w 388"/>
                    <a:gd name="T29" fmla="*/ 60 h 229"/>
                    <a:gd name="T30" fmla="*/ 512 w 388"/>
                    <a:gd name="T31" fmla="*/ 60 h 229"/>
                    <a:gd name="T32" fmla="*/ 552 w 388"/>
                    <a:gd name="T33" fmla="*/ 31 h 229"/>
                    <a:gd name="T34" fmla="*/ 590 w 388"/>
                    <a:gd name="T35" fmla="*/ 0 h 229"/>
                    <a:gd name="T36" fmla="*/ 623 w 388"/>
                    <a:gd name="T37" fmla="*/ 31 h 229"/>
                    <a:gd name="T38" fmla="*/ 678 w 388"/>
                    <a:gd name="T39" fmla="*/ 60 h 229"/>
                    <a:gd name="T40" fmla="*/ 739 w 388"/>
                    <a:gd name="T41" fmla="*/ 60 h 229"/>
                    <a:gd name="T42" fmla="*/ 755 w 388"/>
                    <a:gd name="T43" fmla="*/ 31 h 229"/>
                    <a:gd name="T44" fmla="*/ 793 w 388"/>
                    <a:gd name="T45" fmla="*/ 0 h 229"/>
                    <a:gd name="T46" fmla="*/ 832 w 388"/>
                    <a:gd name="T47" fmla="*/ 31 h 229"/>
                    <a:gd name="T48" fmla="*/ 850 w 388"/>
                    <a:gd name="T49" fmla="*/ 91 h 229"/>
                    <a:gd name="T50" fmla="*/ 869 w 388"/>
                    <a:gd name="T51" fmla="*/ 147 h 229"/>
                    <a:gd name="T52" fmla="*/ 850 w 388"/>
                    <a:gd name="T53" fmla="*/ 205 h 229"/>
                    <a:gd name="T54" fmla="*/ 869 w 388"/>
                    <a:gd name="T55" fmla="*/ 254 h 229"/>
                    <a:gd name="T56" fmla="*/ 869 w 388"/>
                    <a:gd name="T57" fmla="*/ 319 h 229"/>
                    <a:gd name="T58" fmla="*/ 850 w 388"/>
                    <a:gd name="T59" fmla="*/ 370 h 229"/>
                    <a:gd name="T60" fmla="*/ 832 w 388"/>
                    <a:gd name="T61" fmla="*/ 430 h 229"/>
                    <a:gd name="T62" fmla="*/ 832 w 388"/>
                    <a:gd name="T63" fmla="*/ 487 h 229"/>
                    <a:gd name="T64" fmla="*/ 793 w 388"/>
                    <a:gd name="T65" fmla="*/ 571 h 229"/>
                    <a:gd name="T66" fmla="*/ 755 w 388"/>
                    <a:gd name="T67" fmla="*/ 600 h 229"/>
                    <a:gd name="T68" fmla="*/ 700 w 388"/>
                    <a:gd name="T69" fmla="*/ 662 h 229"/>
                    <a:gd name="T70" fmla="*/ 700 w 388"/>
                    <a:gd name="T71" fmla="*/ 663 h 229"/>
                    <a:gd name="T72" fmla="*/ 645 w 388"/>
                    <a:gd name="T73" fmla="*/ 718 h 229"/>
                    <a:gd name="T74" fmla="*/ 608 w 388"/>
                    <a:gd name="T75" fmla="*/ 718 h 229"/>
                    <a:gd name="T76" fmla="*/ 574 w 388"/>
                    <a:gd name="T77" fmla="*/ 682 h 229"/>
                    <a:gd name="T78" fmla="*/ 608 w 388"/>
                    <a:gd name="T79" fmla="*/ 662 h 229"/>
                    <a:gd name="T80" fmla="*/ 645 w 388"/>
                    <a:gd name="T81" fmla="*/ 600 h 229"/>
                    <a:gd name="T82" fmla="*/ 665 w 388"/>
                    <a:gd name="T83" fmla="*/ 541 h 229"/>
                    <a:gd name="T84" fmla="*/ 623 w 388"/>
                    <a:gd name="T85" fmla="*/ 511 h 229"/>
                    <a:gd name="T86" fmla="*/ 590 w 388"/>
                    <a:gd name="T87" fmla="*/ 541 h 229"/>
                    <a:gd name="T88" fmla="*/ 554 w 388"/>
                    <a:gd name="T89" fmla="*/ 511 h 229"/>
                    <a:gd name="T90" fmla="*/ 512 w 388"/>
                    <a:gd name="T91" fmla="*/ 455 h 229"/>
                    <a:gd name="T92" fmla="*/ 478 w 388"/>
                    <a:gd name="T93" fmla="*/ 430 h 229"/>
                    <a:gd name="T94" fmla="*/ 436 w 388"/>
                    <a:gd name="T95" fmla="*/ 400 h 229"/>
                    <a:gd name="T96" fmla="*/ 409 w 388"/>
                    <a:gd name="T97" fmla="*/ 370 h 229"/>
                    <a:gd name="T98" fmla="*/ 353 w 388"/>
                    <a:gd name="T99" fmla="*/ 342 h 229"/>
                    <a:gd name="T100" fmla="*/ 315 w 388"/>
                    <a:gd name="T101" fmla="*/ 342 h 229"/>
                    <a:gd name="T102" fmla="*/ 281 w 388"/>
                    <a:gd name="T103" fmla="*/ 319 h 229"/>
                    <a:gd name="T104" fmla="*/ 242 w 388"/>
                    <a:gd name="T105" fmla="*/ 291 h 229"/>
                    <a:gd name="T106" fmla="*/ 204 w 388"/>
                    <a:gd name="T107" fmla="*/ 254 h 229"/>
                    <a:gd name="T108" fmla="*/ 142 w 388"/>
                    <a:gd name="T109" fmla="*/ 254 h 229"/>
                    <a:gd name="T110" fmla="*/ 112 w 388"/>
                    <a:gd name="T111" fmla="*/ 254 h 229"/>
                    <a:gd name="T112" fmla="*/ 74 w 388"/>
                    <a:gd name="T113" fmla="*/ 254 h 229"/>
                    <a:gd name="T114" fmla="*/ 34 w 388"/>
                    <a:gd name="T115" fmla="*/ 233 h 229"/>
                    <a:gd name="T116" fmla="*/ 0 w 388"/>
                    <a:gd name="T117" fmla="*/ 205 h 229"/>
                    <a:gd name="T118" fmla="*/ 21 w 388"/>
                    <a:gd name="T119" fmla="*/ 147 h 229"/>
                    <a:gd name="T120" fmla="*/ 21 w 388"/>
                    <a:gd name="T121" fmla="*/ 91 h 229"/>
                    <a:gd name="T122" fmla="*/ 26 w 388"/>
                    <a:gd name="T123" fmla="*/ 60 h 229"/>
                    <a:gd name="T124" fmla="*/ 18 w 388"/>
                    <a:gd name="T125" fmla="*/ 60 h 22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88"/>
                    <a:gd name="T190" fmla="*/ 0 h 229"/>
                    <a:gd name="T191" fmla="*/ 388 w 388"/>
                    <a:gd name="T192" fmla="*/ 229 h 22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88" h="229">
                      <a:moveTo>
                        <a:pt x="8" y="19"/>
                      </a:moveTo>
                      <a:lnTo>
                        <a:pt x="25" y="19"/>
                      </a:lnTo>
                      <a:lnTo>
                        <a:pt x="41" y="19"/>
                      </a:lnTo>
                      <a:lnTo>
                        <a:pt x="56" y="27"/>
                      </a:lnTo>
                      <a:lnTo>
                        <a:pt x="73" y="38"/>
                      </a:lnTo>
                      <a:lnTo>
                        <a:pt x="91" y="38"/>
                      </a:lnTo>
                      <a:lnTo>
                        <a:pt x="107" y="27"/>
                      </a:lnTo>
                      <a:lnTo>
                        <a:pt x="123" y="27"/>
                      </a:lnTo>
                      <a:lnTo>
                        <a:pt x="140" y="27"/>
                      </a:lnTo>
                      <a:lnTo>
                        <a:pt x="157" y="38"/>
                      </a:lnTo>
                      <a:lnTo>
                        <a:pt x="164" y="38"/>
                      </a:lnTo>
                      <a:lnTo>
                        <a:pt x="181" y="45"/>
                      </a:lnTo>
                      <a:lnTo>
                        <a:pt x="195" y="45"/>
                      </a:lnTo>
                      <a:lnTo>
                        <a:pt x="213" y="38"/>
                      </a:lnTo>
                      <a:lnTo>
                        <a:pt x="213" y="19"/>
                      </a:lnTo>
                      <a:lnTo>
                        <a:pt x="229" y="19"/>
                      </a:lnTo>
                      <a:lnTo>
                        <a:pt x="246" y="10"/>
                      </a:lnTo>
                      <a:lnTo>
                        <a:pt x="263" y="0"/>
                      </a:lnTo>
                      <a:lnTo>
                        <a:pt x="278" y="10"/>
                      </a:lnTo>
                      <a:lnTo>
                        <a:pt x="303" y="19"/>
                      </a:lnTo>
                      <a:lnTo>
                        <a:pt x="329" y="19"/>
                      </a:lnTo>
                      <a:lnTo>
                        <a:pt x="337" y="10"/>
                      </a:lnTo>
                      <a:lnTo>
                        <a:pt x="353" y="0"/>
                      </a:lnTo>
                      <a:lnTo>
                        <a:pt x="371" y="10"/>
                      </a:lnTo>
                      <a:lnTo>
                        <a:pt x="379" y="29"/>
                      </a:lnTo>
                      <a:lnTo>
                        <a:pt x="387" y="47"/>
                      </a:lnTo>
                      <a:lnTo>
                        <a:pt x="379" y="65"/>
                      </a:lnTo>
                      <a:lnTo>
                        <a:pt x="387" y="81"/>
                      </a:lnTo>
                      <a:lnTo>
                        <a:pt x="387" y="102"/>
                      </a:lnTo>
                      <a:lnTo>
                        <a:pt x="379" y="118"/>
                      </a:lnTo>
                      <a:lnTo>
                        <a:pt x="371" y="137"/>
                      </a:lnTo>
                      <a:lnTo>
                        <a:pt x="371" y="155"/>
                      </a:lnTo>
                      <a:lnTo>
                        <a:pt x="353" y="181"/>
                      </a:lnTo>
                      <a:lnTo>
                        <a:pt x="337" y="190"/>
                      </a:lnTo>
                      <a:lnTo>
                        <a:pt x="312" y="210"/>
                      </a:lnTo>
                      <a:lnTo>
                        <a:pt x="312" y="211"/>
                      </a:lnTo>
                      <a:lnTo>
                        <a:pt x="288" y="228"/>
                      </a:lnTo>
                      <a:lnTo>
                        <a:pt x="271" y="228"/>
                      </a:lnTo>
                      <a:lnTo>
                        <a:pt x="255" y="217"/>
                      </a:lnTo>
                      <a:lnTo>
                        <a:pt x="271" y="210"/>
                      </a:lnTo>
                      <a:lnTo>
                        <a:pt x="288" y="190"/>
                      </a:lnTo>
                      <a:lnTo>
                        <a:pt x="297" y="172"/>
                      </a:lnTo>
                      <a:lnTo>
                        <a:pt x="278" y="162"/>
                      </a:lnTo>
                      <a:lnTo>
                        <a:pt x="263" y="172"/>
                      </a:lnTo>
                      <a:lnTo>
                        <a:pt x="247" y="162"/>
                      </a:lnTo>
                      <a:lnTo>
                        <a:pt x="229" y="145"/>
                      </a:lnTo>
                      <a:lnTo>
                        <a:pt x="213" y="137"/>
                      </a:lnTo>
                      <a:lnTo>
                        <a:pt x="195" y="127"/>
                      </a:lnTo>
                      <a:lnTo>
                        <a:pt x="182" y="118"/>
                      </a:lnTo>
                      <a:lnTo>
                        <a:pt x="157" y="109"/>
                      </a:lnTo>
                      <a:lnTo>
                        <a:pt x="140" y="109"/>
                      </a:lnTo>
                      <a:lnTo>
                        <a:pt x="125" y="102"/>
                      </a:lnTo>
                      <a:lnTo>
                        <a:pt x="108" y="92"/>
                      </a:lnTo>
                      <a:lnTo>
                        <a:pt x="91" y="81"/>
                      </a:lnTo>
                      <a:lnTo>
                        <a:pt x="64" y="81"/>
                      </a:lnTo>
                      <a:lnTo>
                        <a:pt x="50" y="81"/>
                      </a:lnTo>
                      <a:lnTo>
                        <a:pt x="33" y="81"/>
                      </a:lnTo>
                      <a:lnTo>
                        <a:pt x="15" y="74"/>
                      </a:lnTo>
                      <a:lnTo>
                        <a:pt x="0" y="65"/>
                      </a:lnTo>
                      <a:lnTo>
                        <a:pt x="9" y="47"/>
                      </a:lnTo>
                      <a:lnTo>
                        <a:pt x="9" y="29"/>
                      </a:lnTo>
                      <a:lnTo>
                        <a:pt x="12" y="19"/>
                      </a:lnTo>
                      <a:lnTo>
                        <a:pt x="8" y="19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29" name="Freeform 44"/>
                <p:cNvSpPr>
                  <a:spLocks noChangeAspect="1"/>
                </p:cNvSpPr>
                <p:nvPr/>
              </p:nvSpPr>
              <p:spPr bwMode="auto">
                <a:xfrm>
                  <a:off x="1710" y="3695"/>
                  <a:ext cx="666" cy="571"/>
                </a:xfrm>
                <a:custGeom>
                  <a:avLst/>
                  <a:gdLst>
                    <a:gd name="T0" fmla="*/ 1236 w 564"/>
                    <a:gd name="T1" fmla="*/ 512 h 454"/>
                    <a:gd name="T2" fmla="*/ 1158 w 564"/>
                    <a:gd name="T3" fmla="*/ 478 h 454"/>
                    <a:gd name="T4" fmla="*/ 1236 w 564"/>
                    <a:gd name="T5" fmla="*/ 395 h 454"/>
                    <a:gd name="T6" fmla="*/ 1215 w 564"/>
                    <a:gd name="T7" fmla="*/ 303 h 454"/>
                    <a:gd name="T8" fmla="*/ 1143 w 564"/>
                    <a:gd name="T9" fmla="*/ 303 h 454"/>
                    <a:gd name="T10" fmla="*/ 1066 w 564"/>
                    <a:gd name="T11" fmla="*/ 226 h 454"/>
                    <a:gd name="T12" fmla="*/ 993 w 564"/>
                    <a:gd name="T13" fmla="*/ 164 h 454"/>
                    <a:gd name="T14" fmla="*/ 895 w 564"/>
                    <a:gd name="T15" fmla="*/ 137 h 454"/>
                    <a:gd name="T16" fmla="*/ 827 w 564"/>
                    <a:gd name="T17" fmla="*/ 86 h 454"/>
                    <a:gd name="T18" fmla="*/ 727 w 564"/>
                    <a:gd name="T19" fmla="*/ 53 h 454"/>
                    <a:gd name="T20" fmla="*/ 655 w 564"/>
                    <a:gd name="T21" fmla="*/ 53 h 454"/>
                    <a:gd name="T22" fmla="*/ 580 w 564"/>
                    <a:gd name="T23" fmla="*/ 0 h 454"/>
                    <a:gd name="T24" fmla="*/ 525 w 564"/>
                    <a:gd name="T25" fmla="*/ 53 h 454"/>
                    <a:gd name="T26" fmla="*/ 445 w 564"/>
                    <a:gd name="T27" fmla="*/ 86 h 454"/>
                    <a:gd name="T28" fmla="*/ 377 w 564"/>
                    <a:gd name="T29" fmla="*/ 164 h 454"/>
                    <a:gd name="T30" fmla="*/ 294 w 564"/>
                    <a:gd name="T31" fmla="*/ 248 h 454"/>
                    <a:gd name="T32" fmla="*/ 226 w 564"/>
                    <a:gd name="T33" fmla="*/ 369 h 454"/>
                    <a:gd name="T34" fmla="*/ 148 w 564"/>
                    <a:gd name="T35" fmla="*/ 478 h 454"/>
                    <a:gd name="T36" fmla="*/ 61 w 564"/>
                    <a:gd name="T37" fmla="*/ 624 h 454"/>
                    <a:gd name="T38" fmla="*/ 0 w 564"/>
                    <a:gd name="T39" fmla="*/ 741 h 454"/>
                    <a:gd name="T40" fmla="*/ 76 w 564"/>
                    <a:gd name="T41" fmla="*/ 711 h 454"/>
                    <a:gd name="T42" fmla="*/ 170 w 564"/>
                    <a:gd name="T43" fmla="*/ 711 h 454"/>
                    <a:gd name="T44" fmla="*/ 244 w 564"/>
                    <a:gd name="T45" fmla="*/ 821 h 454"/>
                    <a:gd name="T46" fmla="*/ 315 w 564"/>
                    <a:gd name="T47" fmla="*/ 855 h 454"/>
                    <a:gd name="T48" fmla="*/ 393 w 564"/>
                    <a:gd name="T49" fmla="*/ 909 h 454"/>
                    <a:gd name="T50" fmla="*/ 470 w 564"/>
                    <a:gd name="T51" fmla="*/ 965 h 454"/>
                    <a:gd name="T52" fmla="*/ 546 w 564"/>
                    <a:gd name="T53" fmla="*/ 1026 h 454"/>
                    <a:gd name="T54" fmla="*/ 614 w 564"/>
                    <a:gd name="T55" fmla="*/ 1136 h 454"/>
                    <a:gd name="T56" fmla="*/ 696 w 564"/>
                    <a:gd name="T57" fmla="*/ 1222 h 454"/>
                    <a:gd name="T58" fmla="*/ 675 w 564"/>
                    <a:gd name="T59" fmla="*/ 1312 h 454"/>
                    <a:gd name="T60" fmla="*/ 655 w 564"/>
                    <a:gd name="T61" fmla="*/ 1426 h 454"/>
                    <a:gd name="T62" fmla="*/ 727 w 564"/>
                    <a:gd name="T63" fmla="*/ 1395 h 454"/>
                    <a:gd name="T64" fmla="*/ 804 w 564"/>
                    <a:gd name="T65" fmla="*/ 1312 h 454"/>
                    <a:gd name="T66" fmla="*/ 840 w 564"/>
                    <a:gd name="T67" fmla="*/ 1195 h 454"/>
                    <a:gd name="T68" fmla="*/ 895 w 564"/>
                    <a:gd name="T69" fmla="*/ 1113 h 454"/>
                    <a:gd name="T70" fmla="*/ 974 w 564"/>
                    <a:gd name="T71" fmla="*/ 1026 h 454"/>
                    <a:gd name="T72" fmla="*/ 1053 w 564"/>
                    <a:gd name="T73" fmla="*/ 943 h 454"/>
                    <a:gd name="T74" fmla="*/ 1119 w 564"/>
                    <a:gd name="T75" fmla="*/ 855 h 454"/>
                    <a:gd name="T76" fmla="*/ 1158 w 564"/>
                    <a:gd name="T77" fmla="*/ 711 h 454"/>
                    <a:gd name="T78" fmla="*/ 1236 w 564"/>
                    <a:gd name="T79" fmla="*/ 571 h 454"/>
                    <a:gd name="T80" fmla="*/ 1293 w 564"/>
                    <a:gd name="T81" fmla="*/ 468 h 45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64"/>
                    <a:gd name="T124" fmla="*/ 0 h 454"/>
                    <a:gd name="T125" fmla="*/ 564 w 564"/>
                    <a:gd name="T126" fmla="*/ 454 h 45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64" h="454">
                      <a:moveTo>
                        <a:pt x="563" y="149"/>
                      </a:moveTo>
                      <a:lnTo>
                        <a:pt x="539" y="163"/>
                      </a:lnTo>
                      <a:lnTo>
                        <a:pt x="521" y="163"/>
                      </a:lnTo>
                      <a:lnTo>
                        <a:pt x="505" y="152"/>
                      </a:lnTo>
                      <a:lnTo>
                        <a:pt x="521" y="144"/>
                      </a:lnTo>
                      <a:lnTo>
                        <a:pt x="539" y="126"/>
                      </a:lnTo>
                      <a:lnTo>
                        <a:pt x="547" y="108"/>
                      </a:lnTo>
                      <a:lnTo>
                        <a:pt x="529" y="97"/>
                      </a:lnTo>
                      <a:lnTo>
                        <a:pt x="514" y="108"/>
                      </a:lnTo>
                      <a:lnTo>
                        <a:pt x="498" y="97"/>
                      </a:lnTo>
                      <a:lnTo>
                        <a:pt x="480" y="79"/>
                      </a:lnTo>
                      <a:lnTo>
                        <a:pt x="465" y="72"/>
                      </a:lnTo>
                      <a:lnTo>
                        <a:pt x="448" y="62"/>
                      </a:lnTo>
                      <a:lnTo>
                        <a:pt x="433" y="52"/>
                      </a:lnTo>
                      <a:lnTo>
                        <a:pt x="409" y="44"/>
                      </a:lnTo>
                      <a:lnTo>
                        <a:pt x="390" y="44"/>
                      </a:lnTo>
                      <a:lnTo>
                        <a:pt x="376" y="37"/>
                      </a:lnTo>
                      <a:lnTo>
                        <a:pt x="360" y="27"/>
                      </a:lnTo>
                      <a:lnTo>
                        <a:pt x="343" y="17"/>
                      </a:lnTo>
                      <a:lnTo>
                        <a:pt x="317" y="17"/>
                      </a:lnTo>
                      <a:lnTo>
                        <a:pt x="303" y="17"/>
                      </a:lnTo>
                      <a:lnTo>
                        <a:pt x="285" y="17"/>
                      </a:lnTo>
                      <a:lnTo>
                        <a:pt x="268" y="8"/>
                      </a:lnTo>
                      <a:lnTo>
                        <a:pt x="252" y="0"/>
                      </a:lnTo>
                      <a:lnTo>
                        <a:pt x="246" y="8"/>
                      </a:lnTo>
                      <a:lnTo>
                        <a:pt x="229" y="17"/>
                      </a:lnTo>
                      <a:lnTo>
                        <a:pt x="211" y="17"/>
                      </a:lnTo>
                      <a:lnTo>
                        <a:pt x="194" y="27"/>
                      </a:lnTo>
                      <a:lnTo>
                        <a:pt x="179" y="44"/>
                      </a:lnTo>
                      <a:lnTo>
                        <a:pt x="164" y="52"/>
                      </a:lnTo>
                      <a:lnTo>
                        <a:pt x="147" y="72"/>
                      </a:lnTo>
                      <a:lnTo>
                        <a:pt x="129" y="79"/>
                      </a:lnTo>
                      <a:lnTo>
                        <a:pt x="114" y="97"/>
                      </a:lnTo>
                      <a:lnTo>
                        <a:pt x="98" y="117"/>
                      </a:lnTo>
                      <a:lnTo>
                        <a:pt x="82" y="135"/>
                      </a:lnTo>
                      <a:lnTo>
                        <a:pt x="64" y="152"/>
                      </a:lnTo>
                      <a:lnTo>
                        <a:pt x="49" y="171"/>
                      </a:lnTo>
                      <a:lnTo>
                        <a:pt x="26" y="198"/>
                      </a:lnTo>
                      <a:lnTo>
                        <a:pt x="7" y="217"/>
                      </a:lnTo>
                      <a:lnTo>
                        <a:pt x="0" y="235"/>
                      </a:lnTo>
                      <a:lnTo>
                        <a:pt x="17" y="235"/>
                      </a:lnTo>
                      <a:lnTo>
                        <a:pt x="33" y="226"/>
                      </a:lnTo>
                      <a:lnTo>
                        <a:pt x="49" y="217"/>
                      </a:lnTo>
                      <a:lnTo>
                        <a:pt x="74" y="226"/>
                      </a:lnTo>
                      <a:lnTo>
                        <a:pt x="89" y="235"/>
                      </a:lnTo>
                      <a:lnTo>
                        <a:pt x="106" y="261"/>
                      </a:lnTo>
                      <a:lnTo>
                        <a:pt x="120" y="272"/>
                      </a:lnTo>
                      <a:lnTo>
                        <a:pt x="137" y="272"/>
                      </a:lnTo>
                      <a:lnTo>
                        <a:pt x="156" y="279"/>
                      </a:lnTo>
                      <a:lnTo>
                        <a:pt x="171" y="289"/>
                      </a:lnTo>
                      <a:lnTo>
                        <a:pt x="187" y="300"/>
                      </a:lnTo>
                      <a:lnTo>
                        <a:pt x="204" y="307"/>
                      </a:lnTo>
                      <a:lnTo>
                        <a:pt x="221" y="317"/>
                      </a:lnTo>
                      <a:lnTo>
                        <a:pt x="237" y="326"/>
                      </a:lnTo>
                      <a:lnTo>
                        <a:pt x="252" y="344"/>
                      </a:lnTo>
                      <a:lnTo>
                        <a:pt x="268" y="361"/>
                      </a:lnTo>
                      <a:lnTo>
                        <a:pt x="285" y="371"/>
                      </a:lnTo>
                      <a:lnTo>
                        <a:pt x="303" y="389"/>
                      </a:lnTo>
                      <a:lnTo>
                        <a:pt x="311" y="408"/>
                      </a:lnTo>
                      <a:lnTo>
                        <a:pt x="294" y="417"/>
                      </a:lnTo>
                      <a:lnTo>
                        <a:pt x="285" y="435"/>
                      </a:lnTo>
                      <a:lnTo>
                        <a:pt x="285" y="453"/>
                      </a:lnTo>
                      <a:lnTo>
                        <a:pt x="303" y="453"/>
                      </a:lnTo>
                      <a:lnTo>
                        <a:pt x="317" y="443"/>
                      </a:lnTo>
                      <a:lnTo>
                        <a:pt x="334" y="435"/>
                      </a:lnTo>
                      <a:lnTo>
                        <a:pt x="351" y="417"/>
                      </a:lnTo>
                      <a:lnTo>
                        <a:pt x="360" y="398"/>
                      </a:lnTo>
                      <a:lnTo>
                        <a:pt x="366" y="379"/>
                      </a:lnTo>
                      <a:lnTo>
                        <a:pt x="376" y="361"/>
                      </a:lnTo>
                      <a:lnTo>
                        <a:pt x="390" y="354"/>
                      </a:lnTo>
                      <a:lnTo>
                        <a:pt x="409" y="333"/>
                      </a:lnTo>
                      <a:lnTo>
                        <a:pt x="424" y="326"/>
                      </a:lnTo>
                      <a:lnTo>
                        <a:pt x="441" y="317"/>
                      </a:lnTo>
                      <a:lnTo>
                        <a:pt x="458" y="300"/>
                      </a:lnTo>
                      <a:lnTo>
                        <a:pt x="474" y="289"/>
                      </a:lnTo>
                      <a:lnTo>
                        <a:pt x="488" y="272"/>
                      </a:lnTo>
                      <a:lnTo>
                        <a:pt x="498" y="253"/>
                      </a:lnTo>
                      <a:lnTo>
                        <a:pt x="505" y="226"/>
                      </a:lnTo>
                      <a:lnTo>
                        <a:pt x="514" y="208"/>
                      </a:lnTo>
                      <a:lnTo>
                        <a:pt x="539" y="181"/>
                      </a:lnTo>
                      <a:lnTo>
                        <a:pt x="554" y="163"/>
                      </a:lnTo>
                      <a:lnTo>
                        <a:pt x="563" y="149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0" name="Freeform 45"/>
                <p:cNvSpPr>
                  <a:spLocks noChangeAspect="1"/>
                </p:cNvSpPr>
                <p:nvPr/>
              </p:nvSpPr>
              <p:spPr bwMode="auto">
                <a:xfrm>
                  <a:off x="3179" y="1999"/>
                  <a:ext cx="610" cy="198"/>
                </a:xfrm>
                <a:custGeom>
                  <a:avLst/>
                  <a:gdLst>
                    <a:gd name="T0" fmla="*/ 1142 w 517"/>
                    <a:gd name="T1" fmla="*/ 354 h 157"/>
                    <a:gd name="T2" fmla="*/ 1161 w 517"/>
                    <a:gd name="T3" fmla="*/ 240 h 157"/>
                    <a:gd name="T4" fmla="*/ 1181 w 517"/>
                    <a:gd name="T5" fmla="*/ 124 h 157"/>
                    <a:gd name="T6" fmla="*/ 1181 w 517"/>
                    <a:gd name="T7" fmla="*/ 63 h 157"/>
                    <a:gd name="T8" fmla="*/ 1102 w 517"/>
                    <a:gd name="T9" fmla="*/ 63 h 157"/>
                    <a:gd name="T10" fmla="*/ 1047 w 517"/>
                    <a:gd name="T11" fmla="*/ 154 h 157"/>
                    <a:gd name="T12" fmla="*/ 970 w 517"/>
                    <a:gd name="T13" fmla="*/ 184 h 157"/>
                    <a:gd name="T14" fmla="*/ 898 w 517"/>
                    <a:gd name="T15" fmla="*/ 184 h 157"/>
                    <a:gd name="T16" fmla="*/ 826 w 517"/>
                    <a:gd name="T17" fmla="*/ 269 h 157"/>
                    <a:gd name="T18" fmla="*/ 750 w 517"/>
                    <a:gd name="T19" fmla="*/ 209 h 157"/>
                    <a:gd name="T20" fmla="*/ 761 w 517"/>
                    <a:gd name="T21" fmla="*/ 124 h 157"/>
                    <a:gd name="T22" fmla="*/ 761 w 517"/>
                    <a:gd name="T23" fmla="*/ 10 h 157"/>
                    <a:gd name="T24" fmla="*/ 690 w 517"/>
                    <a:gd name="T25" fmla="*/ 38 h 157"/>
                    <a:gd name="T26" fmla="*/ 614 w 517"/>
                    <a:gd name="T27" fmla="*/ 124 h 157"/>
                    <a:gd name="T28" fmla="*/ 546 w 517"/>
                    <a:gd name="T29" fmla="*/ 124 h 157"/>
                    <a:gd name="T30" fmla="*/ 500 w 517"/>
                    <a:gd name="T31" fmla="*/ 53 h 157"/>
                    <a:gd name="T32" fmla="*/ 431 w 517"/>
                    <a:gd name="T33" fmla="*/ 117 h 157"/>
                    <a:gd name="T34" fmla="*/ 376 w 517"/>
                    <a:gd name="T35" fmla="*/ 93 h 157"/>
                    <a:gd name="T36" fmla="*/ 301 w 517"/>
                    <a:gd name="T37" fmla="*/ 10 h 157"/>
                    <a:gd name="T38" fmla="*/ 225 w 517"/>
                    <a:gd name="T39" fmla="*/ 38 h 157"/>
                    <a:gd name="T40" fmla="*/ 163 w 517"/>
                    <a:gd name="T41" fmla="*/ 0 h 157"/>
                    <a:gd name="T42" fmla="*/ 129 w 517"/>
                    <a:gd name="T43" fmla="*/ 124 h 157"/>
                    <a:gd name="T44" fmla="*/ 91 w 517"/>
                    <a:gd name="T45" fmla="*/ 240 h 157"/>
                    <a:gd name="T46" fmla="*/ 18 w 517"/>
                    <a:gd name="T47" fmla="*/ 293 h 157"/>
                    <a:gd name="T48" fmla="*/ 37 w 517"/>
                    <a:gd name="T49" fmla="*/ 293 h 157"/>
                    <a:gd name="T50" fmla="*/ 91 w 517"/>
                    <a:gd name="T51" fmla="*/ 382 h 157"/>
                    <a:gd name="T52" fmla="*/ 110 w 517"/>
                    <a:gd name="T53" fmla="*/ 498 h 157"/>
                    <a:gd name="T54" fmla="*/ 204 w 517"/>
                    <a:gd name="T55" fmla="*/ 439 h 157"/>
                    <a:gd name="T56" fmla="*/ 277 w 517"/>
                    <a:gd name="T57" fmla="*/ 354 h 157"/>
                    <a:gd name="T58" fmla="*/ 376 w 517"/>
                    <a:gd name="T59" fmla="*/ 293 h 157"/>
                    <a:gd name="T60" fmla="*/ 446 w 517"/>
                    <a:gd name="T61" fmla="*/ 354 h 157"/>
                    <a:gd name="T62" fmla="*/ 524 w 517"/>
                    <a:gd name="T63" fmla="*/ 382 h 157"/>
                    <a:gd name="T64" fmla="*/ 559 w 517"/>
                    <a:gd name="T65" fmla="*/ 468 h 157"/>
                    <a:gd name="T66" fmla="*/ 636 w 517"/>
                    <a:gd name="T67" fmla="*/ 414 h 157"/>
                    <a:gd name="T68" fmla="*/ 713 w 517"/>
                    <a:gd name="T69" fmla="*/ 468 h 157"/>
                    <a:gd name="T70" fmla="*/ 787 w 517"/>
                    <a:gd name="T71" fmla="*/ 498 h 157"/>
                    <a:gd name="T72" fmla="*/ 861 w 517"/>
                    <a:gd name="T73" fmla="*/ 498 h 157"/>
                    <a:gd name="T74" fmla="*/ 930 w 517"/>
                    <a:gd name="T75" fmla="*/ 439 h 157"/>
                    <a:gd name="T76" fmla="*/ 1012 w 517"/>
                    <a:gd name="T77" fmla="*/ 382 h 157"/>
                    <a:gd name="T78" fmla="*/ 1085 w 517"/>
                    <a:gd name="T79" fmla="*/ 382 h 15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17"/>
                    <a:gd name="T121" fmla="*/ 0 h 157"/>
                    <a:gd name="T122" fmla="*/ 517 w 517"/>
                    <a:gd name="T123" fmla="*/ 157 h 15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17" h="157">
                      <a:moveTo>
                        <a:pt x="492" y="129"/>
                      </a:moveTo>
                      <a:lnTo>
                        <a:pt x="499" y="111"/>
                      </a:lnTo>
                      <a:lnTo>
                        <a:pt x="499" y="92"/>
                      </a:lnTo>
                      <a:lnTo>
                        <a:pt x="508" y="75"/>
                      </a:lnTo>
                      <a:lnTo>
                        <a:pt x="508" y="58"/>
                      </a:lnTo>
                      <a:lnTo>
                        <a:pt x="516" y="39"/>
                      </a:lnTo>
                      <a:lnTo>
                        <a:pt x="516" y="19"/>
                      </a:lnTo>
                      <a:lnTo>
                        <a:pt x="516" y="20"/>
                      </a:lnTo>
                      <a:lnTo>
                        <a:pt x="499" y="20"/>
                      </a:lnTo>
                      <a:lnTo>
                        <a:pt x="482" y="20"/>
                      </a:lnTo>
                      <a:lnTo>
                        <a:pt x="467" y="29"/>
                      </a:lnTo>
                      <a:lnTo>
                        <a:pt x="458" y="48"/>
                      </a:lnTo>
                      <a:lnTo>
                        <a:pt x="442" y="58"/>
                      </a:lnTo>
                      <a:lnTo>
                        <a:pt x="425" y="58"/>
                      </a:lnTo>
                      <a:lnTo>
                        <a:pt x="407" y="58"/>
                      </a:lnTo>
                      <a:lnTo>
                        <a:pt x="393" y="58"/>
                      </a:lnTo>
                      <a:lnTo>
                        <a:pt x="377" y="66"/>
                      </a:lnTo>
                      <a:lnTo>
                        <a:pt x="361" y="84"/>
                      </a:lnTo>
                      <a:lnTo>
                        <a:pt x="344" y="84"/>
                      </a:lnTo>
                      <a:lnTo>
                        <a:pt x="328" y="66"/>
                      </a:lnTo>
                      <a:lnTo>
                        <a:pt x="319" y="48"/>
                      </a:lnTo>
                      <a:lnTo>
                        <a:pt x="333" y="39"/>
                      </a:lnTo>
                      <a:lnTo>
                        <a:pt x="344" y="20"/>
                      </a:lnTo>
                      <a:lnTo>
                        <a:pt x="333" y="3"/>
                      </a:lnTo>
                      <a:lnTo>
                        <a:pt x="319" y="3"/>
                      </a:lnTo>
                      <a:lnTo>
                        <a:pt x="302" y="12"/>
                      </a:lnTo>
                      <a:lnTo>
                        <a:pt x="285" y="20"/>
                      </a:lnTo>
                      <a:lnTo>
                        <a:pt x="269" y="39"/>
                      </a:lnTo>
                      <a:lnTo>
                        <a:pt x="253" y="48"/>
                      </a:lnTo>
                      <a:lnTo>
                        <a:pt x="238" y="39"/>
                      </a:lnTo>
                      <a:lnTo>
                        <a:pt x="219" y="20"/>
                      </a:lnTo>
                      <a:lnTo>
                        <a:pt x="219" y="17"/>
                      </a:lnTo>
                      <a:lnTo>
                        <a:pt x="198" y="17"/>
                      </a:lnTo>
                      <a:lnTo>
                        <a:pt x="188" y="37"/>
                      </a:lnTo>
                      <a:lnTo>
                        <a:pt x="182" y="43"/>
                      </a:lnTo>
                      <a:lnTo>
                        <a:pt x="164" y="29"/>
                      </a:lnTo>
                      <a:lnTo>
                        <a:pt x="147" y="12"/>
                      </a:lnTo>
                      <a:lnTo>
                        <a:pt x="131" y="3"/>
                      </a:lnTo>
                      <a:lnTo>
                        <a:pt x="114" y="3"/>
                      </a:lnTo>
                      <a:lnTo>
                        <a:pt x="98" y="12"/>
                      </a:lnTo>
                      <a:lnTo>
                        <a:pt x="81" y="12"/>
                      </a:lnTo>
                      <a:lnTo>
                        <a:pt x="71" y="0"/>
                      </a:lnTo>
                      <a:lnTo>
                        <a:pt x="56" y="20"/>
                      </a:lnTo>
                      <a:lnTo>
                        <a:pt x="56" y="39"/>
                      </a:lnTo>
                      <a:lnTo>
                        <a:pt x="56" y="58"/>
                      </a:lnTo>
                      <a:lnTo>
                        <a:pt x="40" y="75"/>
                      </a:lnTo>
                      <a:lnTo>
                        <a:pt x="23" y="75"/>
                      </a:lnTo>
                      <a:lnTo>
                        <a:pt x="8" y="92"/>
                      </a:lnTo>
                      <a:lnTo>
                        <a:pt x="0" y="92"/>
                      </a:lnTo>
                      <a:lnTo>
                        <a:pt x="16" y="92"/>
                      </a:lnTo>
                      <a:lnTo>
                        <a:pt x="23" y="111"/>
                      </a:lnTo>
                      <a:lnTo>
                        <a:pt x="40" y="120"/>
                      </a:lnTo>
                      <a:lnTo>
                        <a:pt x="40" y="138"/>
                      </a:lnTo>
                      <a:lnTo>
                        <a:pt x="48" y="156"/>
                      </a:lnTo>
                      <a:lnTo>
                        <a:pt x="71" y="156"/>
                      </a:lnTo>
                      <a:lnTo>
                        <a:pt x="90" y="138"/>
                      </a:lnTo>
                      <a:lnTo>
                        <a:pt x="106" y="129"/>
                      </a:lnTo>
                      <a:lnTo>
                        <a:pt x="121" y="111"/>
                      </a:lnTo>
                      <a:lnTo>
                        <a:pt x="138" y="103"/>
                      </a:lnTo>
                      <a:lnTo>
                        <a:pt x="164" y="92"/>
                      </a:lnTo>
                      <a:lnTo>
                        <a:pt x="182" y="103"/>
                      </a:lnTo>
                      <a:lnTo>
                        <a:pt x="195" y="111"/>
                      </a:lnTo>
                      <a:lnTo>
                        <a:pt x="212" y="111"/>
                      </a:lnTo>
                      <a:lnTo>
                        <a:pt x="229" y="120"/>
                      </a:lnTo>
                      <a:lnTo>
                        <a:pt x="238" y="138"/>
                      </a:lnTo>
                      <a:lnTo>
                        <a:pt x="245" y="147"/>
                      </a:lnTo>
                      <a:lnTo>
                        <a:pt x="262" y="129"/>
                      </a:lnTo>
                      <a:lnTo>
                        <a:pt x="278" y="129"/>
                      </a:lnTo>
                      <a:lnTo>
                        <a:pt x="295" y="129"/>
                      </a:lnTo>
                      <a:lnTo>
                        <a:pt x="312" y="147"/>
                      </a:lnTo>
                      <a:lnTo>
                        <a:pt x="328" y="156"/>
                      </a:lnTo>
                      <a:lnTo>
                        <a:pt x="344" y="156"/>
                      </a:lnTo>
                      <a:lnTo>
                        <a:pt x="361" y="156"/>
                      </a:lnTo>
                      <a:lnTo>
                        <a:pt x="377" y="156"/>
                      </a:lnTo>
                      <a:lnTo>
                        <a:pt x="393" y="147"/>
                      </a:lnTo>
                      <a:lnTo>
                        <a:pt x="407" y="138"/>
                      </a:lnTo>
                      <a:lnTo>
                        <a:pt x="425" y="120"/>
                      </a:lnTo>
                      <a:lnTo>
                        <a:pt x="442" y="120"/>
                      </a:lnTo>
                      <a:lnTo>
                        <a:pt x="458" y="120"/>
                      </a:lnTo>
                      <a:lnTo>
                        <a:pt x="475" y="120"/>
                      </a:lnTo>
                      <a:lnTo>
                        <a:pt x="492" y="129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1" name="Freeform 46"/>
                <p:cNvSpPr>
                  <a:spLocks noChangeAspect="1"/>
                </p:cNvSpPr>
                <p:nvPr/>
              </p:nvSpPr>
              <p:spPr bwMode="auto">
                <a:xfrm>
                  <a:off x="3431" y="1900"/>
                  <a:ext cx="358" cy="205"/>
                </a:xfrm>
                <a:custGeom>
                  <a:avLst/>
                  <a:gdLst>
                    <a:gd name="T0" fmla="*/ 0 w 304"/>
                    <a:gd name="T1" fmla="*/ 281 h 164"/>
                    <a:gd name="T2" fmla="*/ 18 w 304"/>
                    <a:gd name="T3" fmla="*/ 251 h 164"/>
                    <a:gd name="T4" fmla="*/ 18 w 304"/>
                    <a:gd name="T5" fmla="*/ 188 h 164"/>
                    <a:gd name="T6" fmla="*/ 34 w 304"/>
                    <a:gd name="T7" fmla="*/ 137 h 164"/>
                    <a:gd name="T8" fmla="*/ 34 w 304"/>
                    <a:gd name="T9" fmla="*/ 84 h 164"/>
                    <a:gd name="T10" fmla="*/ 55 w 304"/>
                    <a:gd name="T11" fmla="*/ 56 h 164"/>
                    <a:gd name="T12" fmla="*/ 88 w 304"/>
                    <a:gd name="T13" fmla="*/ 84 h 164"/>
                    <a:gd name="T14" fmla="*/ 127 w 304"/>
                    <a:gd name="T15" fmla="*/ 56 h 164"/>
                    <a:gd name="T16" fmla="*/ 164 w 304"/>
                    <a:gd name="T17" fmla="*/ 56 h 164"/>
                    <a:gd name="T18" fmla="*/ 203 w 304"/>
                    <a:gd name="T19" fmla="*/ 26 h 164"/>
                    <a:gd name="T20" fmla="*/ 239 w 304"/>
                    <a:gd name="T21" fmla="*/ 0 h 164"/>
                    <a:gd name="T22" fmla="*/ 258 w 304"/>
                    <a:gd name="T23" fmla="*/ 56 h 164"/>
                    <a:gd name="T24" fmla="*/ 226 w 304"/>
                    <a:gd name="T25" fmla="*/ 84 h 164"/>
                    <a:gd name="T26" fmla="*/ 226 w 304"/>
                    <a:gd name="T27" fmla="*/ 137 h 164"/>
                    <a:gd name="T28" fmla="*/ 258 w 304"/>
                    <a:gd name="T29" fmla="*/ 168 h 164"/>
                    <a:gd name="T30" fmla="*/ 296 w 304"/>
                    <a:gd name="T31" fmla="*/ 137 h 164"/>
                    <a:gd name="T32" fmla="*/ 333 w 304"/>
                    <a:gd name="T33" fmla="*/ 168 h 164"/>
                    <a:gd name="T34" fmla="*/ 370 w 304"/>
                    <a:gd name="T35" fmla="*/ 188 h 164"/>
                    <a:gd name="T36" fmla="*/ 392 w 304"/>
                    <a:gd name="T37" fmla="*/ 168 h 164"/>
                    <a:gd name="T38" fmla="*/ 392 w 304"/>
                    <a:gd name="T39" fmla="*/ 110 h 164"/>
                    <a:gd name="T40" fmla="*/ 424 w 304"/>
                    <a:gd name="T41" fmla="*/ 84 h 164"/>
                    <a:gd name="T42" fmla="*/ 462 w 304"/>
                    <a:gd name="T43" fmla="*/ 110 h 164"/>
                    <a:gd name="T44" fmla="*/ 502 w 304"/>
                    <a:gd name="T45" fmla="*/ 110 h 164"/>
                    <a:gd name="T46" fmla="*/ 541 w 304"/>
                    <a:gd name="T47" fmla="*/ 84 h 164"/>
                    <a:gd name="T48" fmla="*/ 576 w 304"/>
                    <a:gd name="T49" fmla="*/ 137 h 164"/>
                    <a:gd name="T50" fmla="*/ 609 w 304"/>
                    <a:gd name="T51" fmla="*/ 137 h 164"/>
                    <a:gd name="T52" fmla="*/ 649 w 304"/>
                    <a:gd name="T53" fmla="*/ 110 h 164"/>
                    <a:gd name="T54" fmla="*/ 649 w 304"/>
                    <a:gd name="T55" fmla="*/ 137 h 164"/>
                    <a:gd name="T56" fmla="*/ 649 w 304"/>
                    <a:gd name="T57" fmla="*/ 111 h 164"/>
                    <a:gd name="T58" fmla="*/ 669 w 304"/>
                    <a:gd name="T59" fmla="*/ 168 h 164"/>
                    <a:gd name="T60" fmla="*/ 687 w 304"/>
                    <a:gd name="T61" fmla="*/ 222 h 164"/>
                    <a:gd name="T62" fmla="*/ 687 w 304"/>
                    <a:gd name="T63" fmla="*/ 281 h 164"/>
                    <a:gd name="T64" fmla="*/ 687 w 304"/>
                    <a:gd name="T65" fmla="*/ 302 h 164"/>
                    <a:gd name="T66" fmla="*/ 687 w 304"/>
                    <a:gd name="T67" fmla="*/ 305 h 164"/>
                    <a:gd name="T68" fmla="*/ 649 w 304"/>
                    <a:gd name="T69" fmla="*/ 305 h 164"/>
                    <a:gd name="T70" fmla="*/ 609 w 304"/>
                    <a:gd name="T71" fmla="*/ 305 h 164"/>
                    <a:gd name="T72" fmla="*/ 576 w 304"/>
                    <a:gd name="T73" fmla="*/ 331 h 164"/>
                    <a:gd name="T74" fmla="*/ 559 w 304"/>
                    <a:gd name="T75" fmla="*/ 389 h 164"/>
                    <a:gd name="T76" fmla="*/ 518 w 304"/>
                    <a:gd name="T77" fmla="*/ 414 h 164"/>
                    <a:gd name="T78" fmla="*/ 479 w 304"/>
                    <a:gd name="T79" fmla="*/ 414 h 164"/>
                    <a:gd name="T80" fmla="*/ 443 w 304"/>
                    <a:gd name="T81" fmla="*/ 414 h 164"/>
                    <a:gd name="T82" fmla="*/ 407 w 304"/>
                    <a:gd name="T83" fmla="*/ 414 h 164"/>
                    <a:gd name="T84" fmla="*/ 370 w 304"/>
                    <a:gd name="T85" fmla="*/ 441 h 164"/>
                    <a:gd name="T86" fmla="*/ 333 w 304"/>
                    <a:gd name="T87" fmla="*/ 499 h 164"/>
                    <a:gd name="T88" fmla="*/ 296 w 304"/>
                    <a:gd name="T89" fmla="*/ 499 h 164"/>
                    <a:gd name="T90" fmla="*/ 258 w 304"/>
                    <a:gd name="T91" fmla="*/ 441 h 164"/>
                    <a:gd name="T92" fmla="*/ 239 w 304"/>
                    <a:gd name="T93" fmla="*/ 389 h 164"/>
                    <a:gd name="T94" fmla="*/ 278 w 304"/>
                    <a:gd name="T95" fmla="*/ 363 h 164"/>
                    <a:gd name="T96" fmla="*/ 296 w 304"/>
                    <a:gd name="T97" fmla="*/ 305 h 164"/>
                    <a:gd name="T98" fmla="*/ 278 w 304"/>
                    <a:gd name="T99" fmla="*/ 251 h 164"/>
                    <a:gd name="T100" fmla="*/ 239 w 304"/>
                    <a:gd name="T101" fmla="*/ 251 h 164"/>
                    <a:gd name="T102" fmla="*/ 203 w 304"/>
                    <a:gd name="T103" fmla="*/ 281 h 164"/>
                    <a:gd name="T104" fmla="*/ 164 w 304"/>
                    <a:gd name="T105" fmla="*/ 305 h 164"/>
                    <a:gd name="T106" fmla="*/ 127 w 304"/>
                    <a:gd name="T107" fmla="*/ 363 h 164"/>
                    <a:gd name="T108" fmla="*/ 88 w 304"/>
                    <a:gd name="T109" fmla="*/ 389 h 164"/>
                    <a:gd name="T110" fmla="*/ 55 w 304"/>
                    <a:gd name="T111" fmla="*/ 363 h 164"/>
                    <a:gd name="T112" fmla="*/ 18 w 304"/>
                    <a:gd name="T113" fmla="*/ 305 h 164"/>
                    <a:gd name="T114" fmla="*/ 0 w 304"/>
                    <a:gd name="T115" fmla="*/ 281 h 16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04"/>
                    <a:gd name="T175" fmla="*/ 0 h 164"/>
                    <a:gd name="T176" fmla="*/ 304 w 304"/>
                    <a:gd name="T177" fmla="*/ 164 h 16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04" h="164">
                      <a:moveTo>
                        <a:pt x="0" y="92"/>
                      </a:moveTo>
                      <a:lnTo>
                        <a:pt x="8" y="82"/>
                      </a:lnTo>
                      <a:lnTo>
                        <a:pt x="8" y="62"/>
                      </a:lnTo>
                      <a:lnTo>
                        <a:pt x="15" y="45"/>
                      </a:lnTo>
                      <a:lnTo>
                        <a:pt x="15" y="27"/>
                      </a:lnTo>
                      <a:lnTo>
                        <a:pt x="25" y="18"/>
                      </a:lnTo>
                      <a:lnTo>
                        <a:pt x="39" y="27"/>
                      </a:lnTo>
                      <a:lnTo>
                        <a:pt x="56" y="18"/>
                      </a:lnTo>
                      <a:lnTo>
                        <a:pt x="72" y="18"/>
                      </a:lnTo>
                      <a:lnTo>
                        <a:pt x="89" y="9"/>
                      </a:lnTo>
                      <a:lnTo>
                        <a:pt x="105" y="0"/>
                      </a:lnTo>
                      <a:lnTo>
                        <a:pt x="114" y="18"/>
                      </a:lnTo>
                      <a:lnTo>
                        <a:pt x="99" y="27"/>
                      </a:lnTo>
                      <a:lnTo>
                        <a:pt x="99" y="45"/>
                      </a:lnTo>
                      <a:lnTo>
                        <a:pt x="114" y="55"/>
                      </a:lnTo>
                      <a:lnTo>
                        <a:pt x="131" y="45"/>
                      </a:lnTo>
                      <a:lnTo>
                        <a:pt x="147" y="55"/>
                      </a:lnTo>
                      <a:lnTo>
                        <a:pt x="164" y="62"/>
                      </a:lnTo>
                      <a:lnTo>
                        <a:pt x="173" y="55"/>
                      </a:lnTo>
                      <a:lnTo>
                        <a:pt x="173" y="36"/>
                      </a:lnTo>
                      <a:lnTo>
                        <a:pt x="188" y="27"/>
                      </a:lnTo>
                      <a:lnTo>
                        <a:pt x="204" y="36"/>
                      </a:lnTo>
                      <a:lnTo>
                        <a:pt x="222" y="36"/>
                      </a:lnTo>
                      <a:lnTo>
                        <a:pt x="239" y="27"/>
                      </a:lnTo>
                      <a:lnTo>
                        <a:pt x="254" y="45"/>
                      </a:lnTo>
                      <a:lnTo>
                        <a:pt x="269" y="45"/>
                      </a:lnTo>
                      <a:lnTo>
                        <a:pt x="286" y="36"/>
                      </a:lnTo>
                      <a:lnTo>
                        <a:pt x="286" y="45"/>
                      </a:lnTo>
                      <a:lnTo>
                        <a:pt x="286" y="37"/>
                      </a:lnTo>
                      <a:lnTo>
                        <a:pt x="295" y="55"/>
                      </a:lnTo>
                      <a:lnTo>
                        <a:pt x="303" y="73"/>
                      </a:lnTo>
                      <a:lnTo>
                        <a:pt x="303" y="92"/>
                      </a:lnTo>
                      <a:lnTo>
                        <a:pt x="303" y="99"/>
                      </a:lnTo>
                      <a:lnTo>
                        <a:pt x="303" y="100"/>
                      </a:lnTo>
                      <a:lnTo>
                        <a:pt x="286" y="100"/>
                      </a:lnTo>
                      <a:lnTo>
                        <a:pt x="269" y="100"/>
                      </a:lnTo>
                      <a:lnTo>
                        <a:pt x="254" y="109"/>
                      </a:lnTo>
                      <a:lnTo>
                        <a:pt x="246" y="127"/>
                      </a:lnTo>
                      <a:lnTo>
                        <a:pt x="229" y="136"/>
                      </a:lnTo>
                      <a:lnTo>
                        <a:pt x="212" y="136"/>
                      </a:lnTo>
                      <a:lnTo>
                        <a:pt x="195" y="136"/>
                      </a:lnTo>
                      <a:lnTo>
                        <a:pt x="180" y="136"/>
                      </a:lnTo>
                      <a:lnTo>
                        <a:pt x="164" y="145"/>
                      </a:lnTo>
                      <a:lnTo>
                        <a:pt x="147" y="163"/>
                      </a:lnTo>
                      <a:lnTo>
                        <a:pt x="131" y="163"/>
                      </a:lnTo>
                      <a:lnTo>
                        <a:pt x="114" y="145"/>
                      </a:lnTo>
                      <a:lnTo>
                        <a:pt x="105" y="127"/>
                      </a:lnTo>
                      <a:lnTo>
                        <a:pt x="122" y="119"/>
                      </a:lnTo>
                      <a:lnTo>
                        <a:pt x="131" y="100"/>
                      </a:lnTo>
                      <a:lnTo>
                        <a:pt x="122" y="82"/>
                      </a:lnTo>
                      <a:lnTo>
                        <a:pt x="105" y="82"/>
                      </a:lnTo>
                      <a:lnTo>
                        <a:pt x="89" y="92"/>
                      </a:lnTo>
                      <a:lnTo>
                        <a:pt x="72" y="100"/>
                      </a:lnTo>
                      <a:lnTo>
                        <a:pt x="56" y="119"/>
                      </a:lnTo>
                      <a:lnTo>
                        <a:pt x="39" y="127"/>
                      </a:lnTo>
                      <a:lnTo>
                        <a:pt x="25" y="119"/>
                      </a:lnTo>
                      <a:lnTo>
                        <a:pt x="8" y="100"/>
                      </a:lnTo>
                      <a:lnTo>
                        <a:pt x="0" y="92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2" name="Freeform 47"/>
                <p:cNvSpPr>
                  <a:spLocks noChangeAspect="1"/>
                </p:cNvSpPr>
                <p:nvPr/>
              </p:nvSpPr>
              <p:spPr bwMode="auto">
                <a:xfrm>
                  <a:off x="1511" y="1112"/>
                  <a:ext cx="1234" cy="1098"/>
                </a:xfrm>
                <a:custGeom>
                  <a:avLst/>
                  <a:gdLst>
                    <a:gd name="T0" fmla="*/ 1503 w 1047"/>
                    <a:gd name="T1" fmla="*/ 572 h 873"/>
                    <a:gd name="T2" fmla="*/ 1632 w 1047"/>
                    <a:gd name="T3" fmla="*/ 600 h 873"/>
                    <a:gd name="T4" fmla="*/ 1786 w 1047"/>
                    <a:gd name="T5" fmla="*/ 633 h 873"/>
                    <a:gd name="T6" fmla="*/ 1932 w 1047"/>
                    <a:gd name="T7" fmla="*/ 633 h 873"/>
                    <a:gd name="T8" fmla="*/ 1873 w 1047"/>
                    <a:gd name="T9" fmla="*/ 855 h 873"/>
                    <a:gd name="T10" fmla="*/ 1965 w 1047"/>
                    <a:gd name="T11" fmla="*/ 828 h 873"/>
                    <a:gd name="T12" fmla="*/ 2117 w 1047"/>
                    <a:gd name="T13" fmla="*/ 711 h 873"/>
                    <a:gd name="T14" fmla="*/ 2266 w 1047"/>
                    <a:gd name="T15" fmla="*/ 805 h 873"/>
                    <a:gd name="T16" fmla="*/ 2380 w 1047"/>
                    <a:gd name="T17" fmla="*/ 821 h 873"/>
                    <a:gd name="T18" fmla="*/ 2343 w 1047"/>
                    <a:gd name="T19" fmla="*/ 1064 h 873"/>
                    <a:gd name="T20" fmla="*/ 2266 w 1047"/>
                    <a:gd name="T21" fmla="*/ 1259 h 873"/>
                    <a:gd name="T22" fmla="*/ 2156 w 1047"/>
                    <a:gd name="T23" fmla="*/ 1461 h 873"/>
                    <a:gd name="T24" fmla="*/ 2043 w 1047"/>
                    <a:gd name="T25" fmla="*/ 1600 h 873"/>
                    <a:gd name="T26" fmla="*/ 1895 w 1047"/>
                    <a:gd name="T27" fmla="*/ 1688 h 873"/>
                    <a:gd name="T28" fmla="*/ 2001 w 1047"/>
                    <a:gd name="T29" fmla="*/ 1799 h 873"/>
                    <a:gd name="T30" fmla="*/ 1913 w 1047"/>
                    <a:gd name="T31" fmla="*/ 2001 h 873"/>
                    <a:gd name="T32" fmla="*/ 1786 w 1047"/>
                    <a:gd name="T33" fmla="*/ 2113 h 873"/>
                    <a:gd name="T34" fmla="*/ 1786 w 1047"/>
                    <a:gd name="T35" fmla="*/ 2344 h 873"/>
                    <a:gd name="T36" fmla="*/ 1689 w 1047"/>
                    <a:gd name="T37" fmla="*/ 2547 h 873"/>
                    <a:gd name="T38" fmla="*/ 1579 w 1047"/>
                    <a:gd name="T39" fmla="*/ 2712 h 873"/>
                    <a:gd name="T40" fmla="*/ 1354 w 1047"/>
                    <a:gd name="T41" fmla="*/ 2746 h 873"/>
                    <a:gd name="T42" fmla="*/ 1111 w 1047"/>
                    <a:gd name="T43" fmla="*/ 2712 h 873"/>
                    <a:gd name="T44" fmla="*/ 911 w 1047"/>
                    <a:gd name="T45" fmla="*/ 2712 h 873"/>
                    <a:gd name="T46" fmla="*/ 669 w 1047"/>
                    <a:gd name="T47" fmla="*/ 2712 h 873"/>
                    <a:gd name="T48" fmla="*/ 483 w 1047"/>
                    <a:gd name="T49" fmla="*/ 2712 h 873"/>
                    <a:gd name="T50" fmla="*/ 372 w 1047"/>
                    <a:gd name="T51" fmla="*/ 2572 h 873"/>
                    <a:gd name="T52" fmla="*/ 278 w 1047"/>
                    <a:gd name="T53" fmla="*/ 2401 h 873"/>
                    <a:gd name="T54" fmla="*/ 224 w 1047"/>
                    <a:gd name="T55" fmla="*/ 2232 h 873"/>
                    <a:gd name="T56" fmla="*/ 164 w 1047"/>
                    <a:gd name="T57" fmla="*/ 2030 h 873"/>
                    <a:gd name="T58" fmla="*/ 257 w 1047"/>
                    <a:gd name="T59" fmla="*/ 1714 h 873"/>
                    <a:gd name="T60" fmla="*/ 390 w 1047"/>
                    <a:gd name="T61" fmla="*/ 1400 h 873"/>
                    <a:gd name="T62" fmla="*/ 497 w 1047"/>
                    <a:gd name="T63" fmla="*/ 1064 h 873"/>
                    <a:gd name="T64" fmla="*/ 351 w 1047"/>
                    <a:gd name="T65" fmla="*/ 1002 h 873"/>
                    <a:gd name="T66" fmla="*/ 240 w 1047"/>
                    <a:gd name="T67" fmla="*/ 919 h 873"/>
                    <a:gd name="T68" fmla="*/ 107 w 1047"/>
                    <a:gd name="T69" fmla="*/ 805 h 873"/>
                    <a:gd name="T70" fmla="*/ 15 w 1047"/>
                    <a:gd name="T71" fmla="*/ 572 h 873"/>
                    <a:gd name="T72" fmla="*/ 21 w 1047"/>
                    <a:gd name="T73" fmla="*/ 425 h 873"/>
                    <a:gd name="T74" fmla="*/ 21 w 1047"/>
                    <a:gd name="T75" fmla="*/ 312 h 873"/>
                    <a:gd name="T76" fmla="*/ 169 w 1047"/>
                    <a:gd name="T77" fmla="*/ 226 h 873"/>
                    <a:gd name="T78" fmla="*/ 316 w 1047"/>
                    <a:gd name="T79" fmla="*/ 137 h 873"/>
                    <a:gd name="T80" fmla="*/ 467 w 1047"/>
                    <a:gd name="T81" fmla="*/ 167 h 873"/>
                    <a:gd name="T82" fmla="*/ 559 w 1047"/>
                    <a:gd name="T83" fmla="*/ 91 h 873"/>
                    <a:gd name="T84" fmla="*/ 669 w 1047"/>
                    <a:gd name="T85" fmla="*/ 29 h 873"/>
                    <a:gd name="T86" fmla="*/ 767 w 1047"/>
                    <a:gd name="T87" fmla="*/ 49 h 873"/>
                    <a:gd name="T88" fmla="*/ 892 w 1047"/>
                    <a:gd name="T89" fmla="*/ 206 h 873"/>
                    <a:gd name="T90" fmla="*/ 1019 w 1047"/>
                    <a:gd name="T91" fmla="*/ 291 h 873"/>
                    <a:gd name="T92" fmla="*/ 1111 w 1047"/>
                    <a:gd name="T93" fmla="*/ 487 h 873"/>
                    <a:gd name="T94" fmla="*/ 1201 w 1047"/>
                    <a:gd name="T95" fmla="*/ 688 h 873"/>
                    <a:gd name="T96" fmla="*/ 1338 w 1047"/>
                    <a:gd name="T97" fmla="*/ 774 h 87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47"/>
                    <a:gd name="T148" fmla="*/ 0 h 873"/>
                    <a:gd name="T149" fmla="*/ 1047 w 1047"/>
                    <a:gd name="T150" fmla="*/ 873 h 87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47" h="873">
                      <a:moveTo>
                        <a:pt x="609" y="217"/>
                      </a:moveTo>
                      <a:lnTo>
                        <a:pt x="630" y="210"/>
                      </a:lnTo>
                      <a:lnTo>
                        <a:pt x="647" y="201"/>
                      </a:lnTo>
                      <a:lnTo>
                        <a:pt x="661" y="182"/>
                      </a:lnTo>
                      <a:lnTo>
                        <a:pt x="676" y="182"/>
                      </a:lnTo>
                      <a:lnTo>
                        <a:pt x="685" y="201"/>
                      </a:lnTo>
                      <a:lnTo>
                        <a:pt x="701" y="201"/>
                      </a:lnTo>
                      <a:lnTo>
                        <a:pt x="718" y="190"/>
                      </a:lnTo>
                      <a:lnTo>
                        <a:pt x="734" y="190"/>
                      </a:lnTo>
                      <a:lnTo>
                        <a:pt x="751" y="201"/>
                      </a:lnTo>
                      <a:lnTo>
                        <a:pt x="769" y="210"/>
                      </a:lnTo>
                      <a:lnTo>
                        <a:pt x="785" y="201"/>
                      </a:lnTo>
                      <a:lnTo>
                        <a:pt x="800" y="190"/>
                      </a:lnTo>
                      <a:lnTo>
                        <a:pt x="817" y="201"/>
                      </a:lnTo>
                      <a:lnTo>
                        <a:pt x="833" y="201"/>
                      </a:lnTo>
                      <a:lnTo>
                        <a:pt x="849" y="201"/>
                      </a:lnTo>
                      <a:lnTo>
                        <a:pt x="858" y="219"/>
                      </a:lnTo>
                      <a:lnTo>
                        <a:pt x="841" y="236"/>
                      </a:lnTo>
                      <a:lnTo>
                        <a:pt x="833" y="256"/>
                      </a:lnTo>
                      <a:lnTo>
                        <a:pt x="824" y="272"/>
                      </a:lnTo>
                      <a:lnTo>
                        <a:pt x="824" y="292"/>
                      </a:lnTo>
                      <a:lnTo>
                        <a:pt x="841" y="292"/>
                      </a:lnTo>
                      <a:lnTo>
                        <a:pt x="858" y="281"/>
                      </a:lnTo>
                      <a:lnTo>
                        <a:pt x="864" y="263"/>
                      </a:lnTo>
                      <a:lnTo>
                        <a:pt x="873" y="246"/>
                      </a:lnTo>
                      <a:lnTo>
                        <a:pt x="891" y="236"/>
                      </a:lnTo>
                      <a:lnTo>
                        <a:pt x="906" y="226"/>
                      </a:lnTo>
                      <a:lnTo>
                        <a:pt x="931" y="226"/>
                      </a:lnTo>
                      <a:lnTo>
                        <a:pt x="948" y="236"/>
                      </a:lnTo>
                      <a:lnTo>
                        <a:pt x="965" y="246"/>
                      </a:lnTo>
                      <a:lnTo>
                        <a:pt x="981" y="246"/>
                      </a:lnTo>
                      <a:lnTo>
                        <a:pt x="997" y="256"/>
                      </a:lnTo>
                      <a:lnTo>
                        <a:pt x="1013" y="256"/>
                      </a:lnTo>
                      <a:lnTo>
                        <a:pt x="1030" y="256"/>
                      </a:lnTo>
                      <a:lnTo>
                        <a:pt x="1046" y="263"/>
                      </a:lnTo>
                      <a:lnTo>
                        <a:pt x="1046" y="261"/>
                      </a:lnTo>
                      <a:lnTo>
                        <a:pt x="1046" y="272"/>
                      </a:lnTo>
                      <a:lnTo>
                        <a:pt x="1038" y="292"/>
                      </a:lnTo>
                      <a:lnTo>
                        <a:pt x="1038" y="319"/>
                      </a:lnTo>
                      <a:lnTo>
                        <a:pt x="1030" y="338"/>
                      </a:lnTo>
                      <a:lnTo>
                        <a:pt x="1020" y="354"/>
                      </a:lnTo>
                      <a:lnTo>
                        <a:pt x="1004" y="363"/>
                      </a:lnTo>
                      <a:lnTo>
                        <a:pt x="997" y="383"/>
                      </a:lnTo>
                      <a:lnTo>
                        <a:pt x="997" y="400"/>
                      </a:lnTo>
                      <a:lnTo>
                        <a:pt x="988" y="419"/>
                      </a:lnTo>
                      <a:lnTo>
                        <a:pt x="981" y="436"/>
                      </a:lnTo>
                      <a:lnTo>
                        <a:pt x="965" y="454"/>
                      </a:lnTo>
                      <a:lnTo>
                        <a:pt x="948" y="464"/>
                      </a:lnTo>
                      <a:lnTo>
                        <a:pt x="939" y="481"/>
                      </a:lnTo>
                      <a:lnTo>
                        <a:pt x="931" y="500"/>
                      </a:lnTo>
                      <a:lnTo>
                        <a:pt x="916" y="500"/>
                      </a:lnTo>
                      <a:lnTo>
                        <a:pt x="898" y="508"/>
                      </a:lnTo>
                      <a:lnTo>
                        <a:pt x="881" y="508"/>
                      </a:lnTo>
                      <a:lnTo>
                        <a:pt x="864" y="527"/>
                      </a:lnTo>
                      <a:lnTo>
                        <a:pt x="858" y="536"/>
                      </a:lnTo>
                      <a:lnTo>
                        <a:pt x="833" y="536"/>
                      </a:lnTo>
                      <a:lnTo>
                        <a:pt x="833" y="555"/>
                      </a:lnTo>
                      <a:lnTo>
                        <a:pt x="849" y="563"/>
                      </a:lnTo>
                      <a:lnTo>
                        <a:pt x="864" y="563"/>
                      </a:lnTo>
                      <a:lnTo>
                        <a:pt x="881" y="572"/>
                      </a:lnTo>
                      <a:lnTo>
                        <a:pt x="864" y="590"/>
                      </a:lnTo>
                      <a:lnTo>
                        <a:pt x="864" y="610"/>
                      </a:lnTo>
                      <a:lnTo>
                        <a:pt x="849" y="618"/>
                      </a:lnTo>
                      <a:lnTo>
                        <a:pt x="841" y="636"/>
                      </a:lnTo>
                      <a:lnTo>
                        <a:pt x="824" y="653"/>
                      </a:lnTo>
                      <a:lnTo>
                        <a:pt x="808" y="653"/>
                      </a:lnTo>
                      <a:lnTo>
                        <a:pt x="792" y="653"/>
                      </a:lnTo>
                      <a:lnTo>
                        <a:pt x="785" y="671"/>
                      </a:lnTo>
                      <a:lnTo>
                        <a:pt x="792" y="691"/>
                      </a:lnTo>
                      <a:lnTo>
                        <a:pt x="785" y="709"/>
                      </a:lnTo>
                      <a:lnTo>
                        <a:pt x="785" y="726"/>
                      </a:lnTo>
                      <a:lnTo>
                        <a:pt x="785" y="745"/>
                      </a:lnTo>
                      <a:lnTo>
                        <a:pt x="776" y="763"/>
                      </a:lnTo>
                      <a:lnTo>
                        <a:pt x="769" y="781"/>
                      </a:lnTo>
                      <a:lnTo>
                        <a:pt x="759" y="798"/>
                      </a:lnTo>
                      <a:lnTo>
                        <a:pt x="743" y="809"/>
                      </a:lnTo>
                      <a:lnTo>
                        <a:pt x="725" y="826"/>
                      </a:lnTo>
                      <a:lnTo>
                        <a:pt x="718" y="843"/>
                      </a:lnTo>
                      <a:lnTo>
                        <a:pt x="710" y="862"/>
                      </a:lnTo>
                      <a:lnTo>
                        <a:pt x="695" y="862"/>
                      </a:lnTo>
                      <a:lnTo>
                        <a:pt x="670" y="862"/>
                      </a:lnTo>
                      <a:lnTo>
                        <a:pt x="647" y="872"/>
                      </a:lnTo>
                      <a:lnTo>
                        <a:pt x="619" y="872"/>
                      </a:lnTo>
                      <a:lnTo>
                        <a:pt x="596" y="872"/>
                      </a:lnTo>
                      <a:lnTo>
                        <a:pt x="572" y="872"/>
                      </a:lnTo>
                      <a:lnTo>
                        <a:pt x="549" y="862"/>
                      </a:lnTo>
                      <a:lnTo>
                        <a:pt x="523" y="862"/>
                      </a:lnTo>
                      <a:lnTo>
                        <a:pt x="489" y="862"/>
                      </a:lnTo>
                      <a:lnTo>
                        <a:pt x="465" y="862"/>
                      </a:lnTo>
                      <a:lnTo>
                        <a:pt x="439" y="862"/>
                      </a:lnTo>
                      <a:lnTo>
                        <a:pt x="425" y="862"/>
                      </a:lnTo>
                      <a:lnTo>
                        <a:pt x="401" y="862"/>
                      </a:lnTo>
                      <a:lnTo>
                        <a:pt x="374" y="862"/>
                      </a:lnTo>
                      <a:lnTo>
                        <a:pt x="342" y="862"/>
                      </a:lnTo>
                      <a:lnTo>
                        <a:pt x="319" y="862"/>
                      </a:lnTo>
                      <a:lnTo>
                        <a:pt x="294" y="862"/>
                      </a:lnTo>
                      <a:lnTo>
                        <a:pt x="269" y="862"/>
                      </a:lnTo>
                      <a:lnTo>
                        <a:pt x="245" y="854"/>
                      </a:lnTo>
                      <a:lnTo>
                        <a:pt x="229" y="854"/>
                      </a:lnTo>
                      <a:lnTo>
                        <a:pt x="212" y="862"/>
                      </a:lnTo>
                      <a:lnTo>
                        <a:pt x="196" y="854"/>
                      </a:lnTo>
                      <a:lnTo>
                        <a:pt x="187" y="836"/>
                      </a:lnTo>
                      <a:lnTo>
                        <a:pt x="171" y="836"/>
                      </a:lnTo>
                      <a:lnTo>
                        <a:pt x="164" y="817"/>
                      </a:lnTo>
                      <a:lnTo>
                        <a:pt x="147" y="798"/>
                      </a:lnTo>
                      <a:lnTo>
                        <a:pt x="129" y="798"/>
                      </a:lnTo>
                      <a:lnTo>
                        <a:pt x="122" y="781"/>
                      </a:lnTo>
                      <a:lnTo>
                        <a:pt x="122" y="763"/>
                      </a:lnTo>
                      <a:lnTo>
                        <a:pt x="113" y="745"/>
                      </a:lnTo>
                      <a:lnTo>
                        <a:pt x="106" y="726"/>
                      </a:lnTo>
                      <a:lnTo>
                        <a:pt x="98" y="718"/>
                      </a:lnTo>
                      <a:lnTo>
                        <a:pt x="98" y="709"/>
                      </a:lnTo>
                      <a:lnTo>
                        <a:pt x="98" y="700"/>
                      </a:lnTo>
                      <a:lnTo>
                        <a:pt x="90" y="681"/>
                      </a:lnTo>
                      <a:lnTo>
                        <a:pt x="72" y="662"/>
                      </a:lnTo>
                      <a:lnTo>
                        <a:pt x="72" y="645"/>
                      </a:lnTo>
                      <a:lnTo>
                        <a:pt x="82" y="627"/>
                      </a:lnTo>
                      <a:lnTo>
                        <a:pt x="90" y="610"/>
                      </a:lnTo>
                      <a:lnTo>
                        <a:pt x="106" y="572"/>
                      </a:lnTo>
                      <a:lnTo>
                        <a:pt x="113" y="545"/>
                      </a:lnTo>
                      <a:lnTo>
                        <a:pt x="129" y="519"/>
                      </a:lnTo>
                      <a:lnTo>
                        <a:pt x="139" y="500"/>
                      </a:lnTo>
                      <a:lnTo>
                        <a:pt x="154" y="474"/>
                      </a:lnTo>
                      <a:lnTo>
                        <a:pt x="171" y="445"/>
                      </a:lnTo>
                      <a:lnTo>
                        <a:pt x="187" y="408"/>
                      </a:lnTo>
                      <a:lnTo>
                        <a:pt x="196" y="391"/>
                      </a:lnTo>
                      <a:lnTo>
                        <a:pt x="203" y="363"/>
                      </a:lnTo>
                      <a:lnTo>
                        <a:pt x="219" y="338"/>
                      </a:lnTo>
                      <a:lnTo>
                        <a:pt x="219" y="319"/>
                      </a:lnTo>
                      <a:lnTo>
                        <a:pt x="196" y="327"/>
                      </a:lnTo>
                      <a:lnTo>
                        <a:pt x="171" y="327"/>
                      </a:lnTo>
                      <a:lnTo>
                        <a:pt x="154" y="319"/>
                      </a:lnTo>
                      <a:lnTo>
                        <a:pt x="147" y="301"/>
                      </a:lnTo>
                      <a:lnTo>
                        <a:pt x="139" y="292"/>
                      </a:lnTo>
                      <a:lnTo>
                        <a:pt x="122" y="292"/>
                      </a:lnTo>
                      <a:lnTo>
                        <a:pt x="106" y="292"/>
                      </a:lnTo>
                      <a:lnTo>
                        <a:pt x="90" y="292"/>
                      </a:lnTo>
                      <a:lnTo>
                        <a:pt x="64" y="281"/>
                      </a:lnTo>
                      <a:lnTo>
                        <a:pt x="47" y="272"/>
                      </a:lnTo>
                      <a:lnTo>
                        <a:pt x="47" y="256"/>
                      </a:lnTo>
                      <a:lnTo>
                        <a:pt x="32" y="236"/>
                      </a:lnTo>
                      <a:lnTo>
                        <a:pt x="25" y="219"/>
                      </a:lnTo>
                      <a:lnTo>
                        <a:pt x="16" y="201"/>
                      </a:lnTo>
                      <a:lnTo>
                        <a:pt x="7" y="182"/>
                      </a:lnTo>
                      <a:lnTo>
                        <a:pt x="7" y="164"/>
                      </a:lnTo>
                      <a:lnTo>
                        <a:pt x="11" y="164"/>
                      </a:lnTo>
                      <a:lnTo>
                        <a:pt x="17" y="155"/>
                      </a:lnTo>
                      <a:lnTo>
                        <a:pt x="9" y="135"/>
                      </a:lnTo>
                      <a:lnTo>
                        <a:pt x="17" y="128"/>
                      </a:lnTo>
                      <a:lnTo>
                        <a:pt x="9" y="108"/>
                      </a:lnTo>
                      <a:lnTo>
                        <a:pt x="0" y="99"/>
                      </a:lnTo>
                      <a:lnTo>
                        <a:pt x="9" y="99"/>
                      </a:lnTo>
                      <a:lnTo>
                        <a:pt x="25" y="99"/>
                      </a:lnTo>
                      <a:lnTo>
                        <a:pt x="41" y="99"/>
                      </a:lnTo>
                      <a:lnTo>
                        <a:pt x="58" y="91"/>
                      </a:lnTo>
                      <a:lnTo>
                        <a:pt x="74" y="72"/>
                      </a:lnTo>
                      <a:lnTo>
                        <a:pt x="92" y="63"/>
                      </a:lnTo>
                      <a:lnTo>
                        <a:pt x="106" y="63"/>
                      </a:lnTo>
                      <a:lnTo>
                        <a:pt x="122" y="63"/>
                      </a:lnTo>
                      <a:lnTo>
                        <a:pt x="139" y="44"/>
                      </a:lnTo>
                      <a:lnTo>
                        <a:pt x="154" y="44"/>
                      </a:lnTo>
                      <a:lnTo>
                        <a:pt x="172" y="44"/>
                      </a:lnTo>
                      <a:lnTo>
                        <a:pt x="188" y="53"/>
                      </a:lnTo>
                      <a:lnTo>
                        <a:pt x="205" y="53"/>
                      </a:lnTo>
                      <a:lnTo>
                        <a:pt x="221" y="53"/>
                      </a:lnTo>
                      <a:lnTo>
                        <a:pt x="239" y="53"/>
                      </a:lnTo>
                      <a:lnTo>
                        <a:pt x="254" y="44"/>
                      </a:lnTo>
                      <a:lnTo>
                        <a:pt x="245" y="29"/>
                      </a:lnTo>
                      <a:lnTo>
                        <a:pt x="245" y="9"/>
                      </a:lnTo>
                      <a:lnTo>
                        <a:pt x="260" y="9"/>
                      </a:lnTo>
                      <a:lnTo>
                        <a:pt x="278" y="9"/>
                      </a:lnTo>
                      <a:lnTo>
                        <a:pt x="294" y="9"/>
                      </a:lnTo>
                      <a:lnTo>
                        <a:pt x="311" y="0"/>
                      </a:lnTo>
                      <a:lnTo>
                        <a:pt x="327" y="9"/>
                      </a:lnTo>
                      <a:lnTo>
                        <a:pt x="343" y="17"/>
                      </a:lnTo>
                      <a:lnTo>
                        <a:pt x="337" y="16"/>
                      </a:lnTo>
                      <a:lnTo>
                        <a:pt x="358" y="37"/>
                      </a:lnTo>
                      <a:lnTo>
                        <a:pt x="358" y="57"/>
                      </a:lnTo>
                      <a:lnTo>
                        <a:pt x="374" y="57"/>
                      </a:lnTo>
                      <a:lnTo>
                        <a:pt x="392" y="65"/>
                      </a:lnTo>
                      <a:lnTo>
                        <a:pt x="408" y="75"/>
                      </a:lnTo>
                      <a:lnTo>
                        <a:pt x="422" y="75"/>
                      </a:lnTo>
                      <a:lnTo>
                        <a:pt x="431" y="92"/>
                      </a:lnTo>
                      <a:lnTo>
                        <a:pt x="449" y="92"/>
                      </a:lnTo>
                      <a:lnTo>
                        <a:pt x="456" y="110"/>
                      </a:lnTo>
                      <a:lnTo>
                        <a:pt x="472" y="129"/>
                      </a:lnTo>
                      <a:lnTo>
                        <a:pt x="489" y="137"/>
                      </a:lnTo>
                      <a:lnTo>
                        <a:pt x="489" y="155"/>
                      </a:lnTo>
                      <a:lnTo>
                        <a:pt x="489" y="174"/>
                      </a:lnTo>
                      <a:lnTo>
                        <a:pt x="505" y="190"/>
                      </a:lnTo>
                      <a:lnTo>
                        <a:pt x="522" y="201"/>
                      </a:lnTo>
                      <a:lnTo>
                        <a:pt x="529" y="219"/>
                      </a:lnTo>
                      <a:lnTo>
                        <a:pt x="537" y="236"/>
                      </a:lnTo>
                      <a:lnTo>
                        <a:pt x="556" y="256"/>
                      </a:lnTo>
                      <a:lnTo>
                        <a:pt x="569" y="256"/>
                      </a:lnTo>
                      <a:lnTo>
                        <a:pt x="588" y="246"/>
                      </a:lnTo>
                      <a:lnTo>
                        <a:pt x="609" y="217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3" name="Freeform 48"/>
                <p:cNvSpPr>
                  <a:spLocks noChangeAspect="1"/>
                </p:cNvSpPr>
                <p:nvPr/>
              </p:nvSpPr>
              <p:spPr bwMode="auto">
                <a:xfrm>
                  <a:off x="3509" y="2253"/>
                  <a:ext cx="130" cy="39"/>
                </a:xfrm>
                <a:custGeom>
                  <a:avLst/>
                  <a:gdLst>
                    <a:gd name="T0" fmla="*/ 0 w 111"/>
                    <a:gd name="T1" fmla="*/ 0 h 32"/>
                    <a:gd name="T2" fmla="*/ 0 w 111"/>
                    <a:gd name="T3" fmla="*/ 1 h 32"/>
                    <a:gd name="T4" fmla="*/ 1 w 111"/>
                    <a:gd name="T5" fmla="*/ 1 h 32"/>
                    <a:gd name="T6" fmla="*/ 2 w 111"/>
                    <a:gd name="T7" fmla="*/ 2 h 32"/>
                    <a:gd name="T8" fmla="*/ 9 w 111"/>
                    <a:gd name="T9" fmla="*/ 2 h 32"/>
                    <a:gd name="T10" fmla="*/ 13 w 111"/>
                    <a:gd name="T11" fmla="*/ 9 h 32"/>
                    <a:gd name="T12" fmla="*/ 21 w 111"/>
                    <a:gd name="T13" fmla="*/ 11 h 32"/>
                    <a:gd name="T14" fmla="*/ 25 w 111"/>
                    <a:gd name="T15" fmla="*/ 16 h 32"/>
                    <a:gd name="T16" fmla="*/ 34 w 111"/>
                    <a:gd name="T17" fmla="*/ 16 h 32"/>
                    <a:gd name="T18" fmla="*/ 37 w 111"/>
                    <a:gd name="T19" fmla="*/ 22 h 32"/>
                    <a:gd name="T20" fmla="*/ 43 w 111"/>
                    <a:gd name="T21" fmla="*/ 22 h 32"/>
                    <a:gd name="T22" fmla="*/ 48 w 111"/>
                    <a:gd name="T23" fmla="*/ 24 h 32"/>
                    <a:gd name="T24" fmla="*/ 56 w 111"/>
                    <a:gd name="T25" fmla="*/ 27 h 32"/>
                    <a:gd name="T26" fmla="*/ 63 w 111"/>
                    <a:gd name="T27" fmla="*/ 29 h 32"/>
                    <a:gd name="T28" fmla="*/ 69 w 111"/>
                    <a:gd name="T29" fmla="*/ 29 h 32"/>
                    <a:gd name="T30" fmla="*/ 75 w 111"/>
                    <a:gd name="T31" fmla="*/ 29 h 32"/>
                    <a:gd name="T32" fmla="*/ 78 w 111"/>
                    <a:gd name="T33" fmla="*/ 29 h 32"/>
                    <a:gd name="T34" fmla="*/ 81 w 111"/>
                    <a:gd name="T35" fmla="*/ 29 h 32"/>
                    <a:gd name="T36" fmla="*/ 85 w 111"/>
                    <a:gd name="T37" fmla="*/ 29 h 32"/>
                    <a:gd name="T38" fmla="*/ 88 w 111"/>
                    <a:gd name="T39" fmla="*/ 29 h 32"/>
                    <a:gd name="T40" fmla="*/ 91 w 111"/>
                    <a:gd name="T41" fmla="*/ 29 h 32"/>
                    <a:gd name="T42" fmla="*/ 97 w 111"/>
                    <a:gd name="T43" fmla="*/ 27 h 32"/>
                    <a:gd name="T44" fmla="*/ 102 w 111"/>
                    <a:gd name="T45" fmla="*/ 27 h 32"/>
                    <a:gd name="T46" fmla="*/ 105 w 111"/>
                    <a:gd name="T47" fmla="*/ 24 h 32"/>
                    <a:gd name="T48" fmla="*/ 107 w 111"/>
                    <a:gd name="T49" fmla="*/ 24 h 32"/>
                    <a:gd name="T50" fmla="*/ 111 w 111"/>
                    <a:gd name="T51" fmla="*/ 22 h 32"/>
                    <a:gd name="T52" fmla="*/ 114 w 111"/>
                    <a:gd name="T53" fmla="*/ 22 h 32"/>
                    <a:gd name="T54" fmla="*/ 119 w 111"/>
                    <a:gd name="T55" fmla="*/ 22 h 32"/>
                    <a:gd name="T56" fmla="*/ 121 w 111"/>
                    <a:gd name="T57" fmla="*/ 22 h 32"/>
                    <a:gd name="T58" fmla="*/ 123 w 111"/>
                    <a:gd name="T59" fmla="*/ 22 h 32"/>
                    <a:gd name="T60" fmla="*/ 125 w 111"/>
                    <a:gd name="T61" fmla="*/ 22 h 32"/>
                    <a:gd name="T62" fmla="*/ 130 w 111"/>
                    <a:gd name="T63" fmla="*/ 20 h 32"/>
                    <a:gd name="T64" fmla="*/ 134 w 111"/>
                    <a:gd name="T65" fmla="*/ 22 h 32"/>
                    <a:gd name="T66" fmla="*/ 143 w 111"/>
                    <a:gd name="T67" fmla="*/ 22 h 32"/>
                    <a:gd name="T68" fmla="*/ 151 w 111"/>
                    <a:gd name="T69" fmla="*/ 27 h 32"/>
                    <a:gd name="T70" fmla="*/ 160 w 111"/>
                    <a:gd name="T71" fmla="*/ 29 h 32"/>
                    <a:gd name="T72" fmla="*/ 167 w 111"/>
                    <a:gd name="T73" fmla="*/ 39 h 32"/>
                    <a:gd name="T74" fmla="*/ 178 w 111"/>
                    <a:gd name="T75" fmla="*/ 43 h 32"/>
                    <a:gd name="T76" fmla="*/ 187 w 111"/>
                    <a:gd name="T77" fmla="*/ 49 h 32"/>
                    <a:gd name="T78" fmla="*/ 196 w 111"/>
                    <a:gd name="T79" fmla="*/ 52 h 32"/>
                    <a:gd name="T80" fmla="*/ 203 w 111"/>
                    <a:gd name="T81" fmla="*/ 61 h 32"/>
                    <a:gd name="T82" fmla="*/ 210 w 111"/>
                    <a:gd name="T83" fmla="*/ 63 h 32"/>
                    <a:gd name="T84" fmla="*/ 218 w 111"/>
                    <a:gd name="T85" fmla="*/ 71 h 32"/>
                    <a:gd name="T86" fmla="*/ 227 w 111"/>
                    <a:gd name="T87" fmla="*/ 73 h 32"/>
                    <a:gd name="T88" fmla="*/ 232 w 111"/>
                    <a:gd name="T89" fmla="*/ 77 h 32"/>
                    <a:gd name="T90" fmla="*/ 234 w 111"/>
                    <a:gd name="T91" fmla="*/ 83 h 32"/>
                    <a:gd name="T92" fmla="*/ 238 w 111"/>
                    <a:gd name="T93" fmla="*/ 83 h 32"/>
                    <a:gd name="T94" fmla="*/ 242 w 111"/>
                    <a:gd name="T95" fmla="*/ 83 h 3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11"/>
                    <a:gd name="T145" fmla="*/ 0 h 32"/>
                    <a:gd name="T146" fmla="*/ 111 w 111"/>
                    <a:gd name="T147" fmla="*/ 32 h 3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11" h="3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3"/>
                      </a:lnTo>
                      <a:lnTo>
                        <a:pt x="9" y="4"/>
                      </a:lnTo>
                      <a:lnTo>
                        <a:pt x="11" y="6"/>
                      </a:lnTo>
                      <a:lnTo>
                        <a:pt x="15" y="6"/>
                      </a:lnTo>
                      <a:lnTo>
                        <a:pt x="17" y="8"/>
                      </a:lnTo>
                      <a:lnTo>
                        <a:pt x="20" y="8"/>
                      </a:lnTo>
                      <a:lnTo>
                        <a:pt x="22" y="9"/>
                      </a:lnTo>
                      <a:lnTo>
                        <a:pt x="26" y="10"/>
                      </a:lnTo>
                      <a:lnTo>
                        <a:pt x="28" y="11"/>
                      </a:lnTo>
                      <a:lnTo>
                        <a:pt x="32" y="11"/>
                      </a:lnTo>
                      <a:lnTo>
                        <a:pt x="34" y="11"/>
                      </a:lnTo>
                      <a:lnTo>
                        <a:pt x="36" y="11"/>
                      </a:lnTo>
                      <a:lnTo>
                        <a:pt x="37" y="11"/>
                      </a:lnTo>
                      <a:lnTo>
                        <a:pt x="38" y="11"/>
                      </a:lnTo>
                      <a:lnTo>
                        <a:pt x="40" y="11"/>
                      </a:lnTo>
                      <a:lnTo>
                        <a:pt x="42" y="11"/>
                      </a:lnTo>
                      <a:lnTo>
                        <a:pt x="44" y="10"/>
                      </a:lnTo>
                      <a:lnTo>
                        <a:pt x="46" y="10"/>
                      </a:lnTo>
                      <a:lnTo>
                        <a:pt x="48" y="9"/>
                      </a:lnTo>
                      <a:lnTo>
                        <a:pt x="49" y="9"/>
                      </a:lnTo>
                      <a:lnTo>
                        <a:pt x="50" y="8"/>
                      </a:lnTo>
                      <a:lnTo>
                        <a:pt x="52" y="8"/>
                      </a:lnTo>
                      <a:lnTo>
                        <a:pt x="54" y="8"/>
                      </a:lnTo>
                      <a:lnTo>
                        <a:pt x="55" y="8"/>
                      </a:lnTo>
                      <a:lnTo>
                        <a:pt x="56" y="8"/>
                      </a:lnTo>
                      <a:lnTo>
                        <a:pt x="57" y="8"/>
                      </a:lnTo>
                      <a:lnTo>
                        <a:pt x="59" y="7"/>
                      </a:lnTo>
                      <a:lnTo>
                        <a:pt x="61" y="8"/>
                      </a:lnTo>
                      <a:lnTo>
                        <a:pt x="65" y="8"/>
                      </a:lnTo>
                      <a:lnTo>
                        <a:pt x="68" y="10"/>
                      </a:lnTo>
                      <a:lnTo>
                        <a:pt x="73" y="11"/>
                      </a:lnTo>
                      <a:lnTo>
                        <a:pt x="76" y="14"/>
                      </a:lnTo>
                      <a:lnTo>
                        <a:pt x="81" y="16"/>
                      </a:lnTo>
                      <a:lnTo>
                        <a:pt x="85" y="18"/>
                      </a:lnTo>
                      <a:lnTo>
                        <a:pt x="89" y="20"/>
                      </a:lnTo>
                      <a:lnTo>
                        <a:pt x="92" y="23"/>
                      </a:lnTo>
                      <a:lnTo>
                        <a:pt x="96" y="24"/>
                      </a:lnTo>
                      <a:lnTo>
                        <a:pt x="99" y="26"/>
                      </a:lnTo>
                      <a:lnTo>
                        <a:pt x="103" y="27"/>
                      </a:lnTo>
                      <a:lnTo>
                        <a:pt x="105" y="29"/>
                      </a:lnTo>
                      <a:lnTo>
                        <a:pt x="107" y="31"/>
                      </a:lnTo>
                      <a:lnTo>
                        <a:pt x="108" y="31"/>
                      </a:lnTo>
                      <a:lnTo>
                        <a:pt x="110" y="31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4" name="Freeform 49"/>
                <p:cNvSpPr>
                  <a:spLocks noChangeAspect="1"/>
                </p:cNvSpPr>
                <p:nvPr/>
              </p:nvSpPr>
              <p:spPr bwMode="auto">
                <a:xfrm>
                  <a:off x="2305" y="2447"/>
                  <a:ext cx="402" cy="87"/>
                </a:xfrm>
                <a:custGeom>
                  <a:avLst/>
                  <a:gdLst>
                    <a:gd name="T0" fmla="*/ 776 w 341"/>
                    <a:gd name="T1" fmla="*/ 216 h 69"/>
                    <a:gd name="T2" fmla="*/ 666 w 341"/>
                    <a:gd name="T3" fmla="*/ 139 h 69"/>
                    <a:gd name="T4" fmla="*/ 547 w 341"/>
                    <a:gd name="T5" fmla="*/ 154 h 69"/>
                    <a:gd name="T6" fmla="*/ 429 w 341"/>
                    <a:gd name="T7" fmla="*/ 87 h 69"/>
                    <a:gd name="T8" fmla="*/ 336 w 341"/>
                    <a:gd name="T9" fmla="*/ 179 h 69"/>
                    <a:gd name="T10" fmla="*/ 328 w 341"/>
                    <a:gd name="T11" fmla="*/ 0 h 69"/>
                    <a:gd name="T12" fmla="*/ 246 w 341"/>
                    <a:gd name="T13" fmla="*/ 87 h 69"/>
                    <a:gd name="T14" fmla="*/ 110 w 341"/>
                    <a:gd name="T15" fmla="*/ 38 h 69"/>
                    <a:gd name="T16" fmla="*/ 0 w 341"/>
                    <a:gd name="T17" fmla="*/ 38 h 69"/>
                    <a:gd name="T18" fmla="*/ 9 w 341"/>
                    <a:gd name="T19" fmla="*/ 38 h 6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1"/>
                    <a:gd name="T31" fmla="*/ 0 h 69"/>
                    <a:gd name="T32" fmla="*/ 341 w 341"/>
                    <a:gd name="T33" fmla="*/ 69 h 6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1" h="69">
                      <a:moveTo>
                        <a:pt x="340" y="68"/>
                      </a:moveTo>
                      <a:lnTo>
                        <a:pt x="292" y="44"/>
                      </a:lnTo>
                      <a:lnTo>
                        <a:pt x="240" y="48"/>
                      </a:lnTo>
                      <a:lnTo>
                        <a:pt x="188" y="28"/>
                      </a:lnTo>
                      <a:lnTo>
                        <a:pt x="148" y="56"/>
                      </a:lnTo>
                      <a:lnTo>
                        <a:pt x="144" y="0"/>
                      </a:lnTo>
                      <a:lnTo>
                        <a:pt x="108" y="28"/>
                      </a:lnTo>
                      <a:lnTo>
                        <a:pt x="48" y="12"/>
                      </a:lnTo>
                      <a:lnTo>
                        <a:pt x="0" y="12"/>
                      </a:lnTo>
                      <a:lnTo>
                        <a:pt x="4" y="12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grpSp>
              <p:nvGrpSpPr>
                <p:cNvPr id="40" name="Group 50"/>
                <p:cNvGrpSpPr>
                  <a:grpSpLocks noChangeAspect="1"/>
                </p:cNvGrpSpPr>
                <p:nvPr/>
              </p:nvGrpSpPr>
              <p:grpSpPr bwMode="auto">
                <a:xfrm>
                  <a:off x="82" y="1155"/>
                  <a:ext cx="1684" cy="1233"/>
                  <a:chOff x="802" y="1155"/>
                  <a:chExt cx="1684" cy="1233"/>
                </a:xfrm>
                <a:grpFill/>
              </p:grpSpPr>
              <p:sp>
                <p:nvSpPr>
                  <p:cNvPr id="147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827" y="1155"/>
                    <a:ext cx="1659" cy="1177"/>
                  </a:xfrm>
                  <a:custGeom>
                    <a:avLst/>
                    <a:gdLst>
                      <a:gd name="T0" fmla="*/ 2515 w 1407"/>
                      <a:gd name="T1" fmla="*/ 512 h 936"/>
                      <a:gd name="T2" fmla="*/ 2440 w 1407"/>
                      <a:gd name="T3" fmla="*/ 688 h 936"/>
                      <a:gd name="T4" fmla="*/ 2287 w 1407"/>
                      <a:gd name="T5" fmla="*/ 622 h 936"/>
                      <a:gd name="T6" fmla="*/ 2198 w 1407"/>
                      <a:gd name="T7" fmla="*/ 770 h 936"/>
                      <a:gd name="T8" fmla="*/ 2083 w 1407"/>
                      <a:gd name="T9" fmla="*/ 595 h 936"/>
                      <a:gd name="T10" fmla="*/ 2062 w 1407"/>
                      <a:gd name="T11" fmla="*/ 308 h 936"/>
                      <a:gd name="T12" fmla="*/ 1974 w 1407"/>
                      <a:gd name="T13" fmla="*/ 108 h 936"/>
                      <a:gd name="T14" fmla="*/ 1842 w 1407"/>
                      <a:gd name="T15" fmla="*/ 52 h 936"/>
                      <a:gd name="T16" fmla="*/ 1677 w 1407"/>
                      <a:gd name="T17" fmla="*/ 231 h 936"/>
                      <a:gd name="T18" fmla="*/ 1512 w 1407"/>
                      <a:gd name="T19" fmla="*/ 370 h 936"/>
                      <a:gd name="T20" fmla="*/ 1283 w 1407"/>
                      <a:gd name="T21" fmla="*/ 284 h 936"/>
                      <a:gd name="T22" fmla="*/ 1189 w 1407"/>
                      <a:gd name="T23" fmla="*/ 167 h 936"/>
                      <a:gd name="T24" fmla="*/ 1079 w 1407"/>
                      <a:gd name="T25" fmla="*/ 143 h 936"/>
                      <a:gd name="T26" fmla="*/ 952 w 1407"/>
                      <a:gd name="T27" fmla="*/ 167 h 936"/>
                      <a:gd name="T28" fmla="*/ 816 w 1407"/>
                      <a:gd name="T29" fmla="*/ 143 h 936"/>
                      <a:gd name="T30" fmla="*/ 686 w 1407"/>
                      <a:gd name="T31" fmla="*/ 254 h 936"/>
                      <a:gd name="T32" fmla="*/ 816 w 1407"/>
                      <a:gd name="T33" fmla="*/ 338 h 936"/>
                      <a:gd name="T34" fmla="*/ 666 w 1407"/>
                      <a:gd name="T35" fmla="*/ 479 h 936"/>
                      <a:gd name="T36" fmla="*/ 763 w 1407"/>
                      <a:gd name="T37" fmla="*/ 770 h 936"/>
                      <a:gd name="T38" fmla="*/ 724 w 1407"/>
                      <a:gd name="T39" fmla="*/ 1308 h 936"/>
                      <a:gd name="T40" fmla="*/ 595 w 1407"/>
                      <a:gd name="T41" fmla="*/ 1476 h 936"/>
                      <a:gd name="T42" fmla="*/ 348 w 1407"/>
                      <a:gd name="T43" fmla="*/ 1542 h 936"/>
                      <a:gd name="T44" fmla="*/ 202 w 1407"/>
                      <a:gd name="T45" fmla="*/ 1709 h 936"/>
                      <a:gd name="T46" fmla="*/ 101 w 1407"/>
                      <a:gd name="T47" fmla="*/ 2022 h 936"/>
                      <a:gd name="T48" fmla="*/ 0 w 1407"/>
                      <a:gd name="T49" fmla="*/ 2163 h 936"/>
                      <a:gd name="T50" fmla="*/ 126 w 1407"/>
                      <a:gd name="T51" fmla="*/ 2426 h 936"/>
                      <a:gd name="T52" fmla="*/ 202 w 1407"/>
                      <a:gd name="T53" fmla="*/ 2651 h 936"/>
                      <a:gd name="T54" fmla="*/ 348 w 1407"/>
                      <a:gd name="T55" fmla="*/ 2710 h 936"/>
                      <a:gd name="T56" fmla="*/ 613 w 1407"/>
                      <a:gd name="T57" fmla="*/ 2624 h 936"/>
                      <a:gd name="T58" fmla="*/ 650 w 1407"/>
                      <a:gd name="T59" fmla="*/ 2824 h 936"/>
                      <a:gd name="T60" fmla="*/ 908 w 1407"/>
                      <a:gd name="T61" fmla="*/ 2911 h 936"/>
                      <a:gd name="T62" fmla="*/ 1115 w 1407"/>
                      <a:gd name="T63" fmla="*/ 2852 h 936"/>
                      <a:gd name="T64" fmla="*/ 1247 w 1407"/>
                      <a:gd name="T65" fmla="*/ 2797 h 936"/>
                      <a:gd name="T66" fmla="*/ 1395 w 1407"/>
                      <a:gd name="T67" fmla="*/ 2565 h 936"/>
                      <a:gd name="T68" fmla="*/ 1553 w 1407"/>
                      <a:gd name="T69" fmla="*/ 2603 h 936"/>
                      <a:gd name="T70" fmla="*/ 1655 w 1407"/>
                      <a:gd name="T71" fmla="*/ 2538 h 936"/>
                      <a:gd name="T72" fmla="*/ 1767 w 1407"/>
                      <a:gd name="T73" fmla="*/ 2450 h 936"/>
                      <a:gd name="T74" fmla="*/ 1879 w 1407"/>
                      <a:gd name="T75" fmla="*/ 2284 h 936"/>
                      <a:gd name="T76" fmla="*/ 2028 w 1407"/>
                      <a:gd name="T77" fmla="*/ 2284 h 936"/>
                      <a:gd name="T78" fmla="*/ 2179 w 1407"/>
                      <a:gd name="T79" fmla="*/ 2369 h 936"/>
                      <a:gd name="T80" fmla="*/ 2533 w 1407"/>
                      <a:gd name="T81" fmla="*/ 2369 h 936"/>
                      <a:gd name="T82" fmla="*/ 2739 w 1407"/>
                      <a:gd name="T83" fmla="*/ 2393 h 936"/>
                      <a:gd name="T84" fmla="*/ 2849 w 1407"/>
                      <a:gd name="T85" fmla="*/ 2284 h 936"/>
                      <a:gd name="T86" fmla="*/ 2866 w 1407"/>
                      <a:gd name="T87" fmla="*/ 1908 h 936"/>
                      <a:gd name="T88" fmla="*/ 3094 w 1407"/>
                      <a:gd name="T89" fmla="*/ 913 h 936"/>
                      <a:gd name="T90" fmla="*/ 2981 w 1407"/>
                      <a:gd name="T91" fmla="*/ 796 h 936"/>
                      <a:gd name="T92" fmla="*/ 2810 w 1407"/>
                      <a:gd name="T93" fmla="*/ 741 h 936"/>
                      <a:gd name="T94" fmla="*/ 2739 w 1407"/>
                      <a:gd name="T95" fmla="*/ 512 h 9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407"/>
                      <a:gd name="T145" fmla="*/ 0 h 936"/>
                      <a:gd name="T146" fmla="*/ 1407 w 1407"/>
                      <a:gd name="T147" fmla="*/ 936 h 9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407" h="936">
                        <a:moveTo>
                          <a:pt x="1193" y="134"/>
                        </a:moveTo>
                        <a:lnTo>
                          <a:pt x="1128" y="134"/>
                        </a:lnTo>
                        <a:lnTo>
                          <a:pt x="1111" y="144"/>
                        </a:lnTo>
                        <a:lnTo>
                          <a:pt x="1103" y="163"/>
                        </a:lnTo>
                        <a:lnTo>
                          <a:pt x="1095" y="182"/>
                        </a:lnTo>
                        <a:lnTo>
                          <a:pt x="1079" y="189"/>
                        </a:lnTo>
                        <a:lnTo>
                          <a:pt x="1086" y="208"/>
                        </a:lnTo>
                        <a:lnTo>
                          <a:pt x="1070" y="219"/>
                        </a:lnTo>
                        <a:lnTo>
                          <a:pt x="1055" y="219"/>
                        </a:lnTo>
                        <a:lnTo>
                          <a:pt x="1037" y="198"/>
                        </a:lnTo>
                        <a:lnTo>
                          <a:pt x="1021" y="198"/>
                        </a:lnTo>
                        <a:lnTo>
                          <a:pt x="1003" y="198"/>
                        </a:lnTo>
                        <a:lnTo>
                          <a:pt x="987" y="208"/>
                        </a:lnTo>
                        <a:lnTo>
                          <a:pt x="980" y="225"/>
                        </a:lnTo>
                        <a:lnTo>
                          <a:pt x="973" y="245"/>
                        </a:lnTo>
                        <a:lnTo>
                          <a:pt x="964" y="245"/>
                        </a:lnTo>
                        <a:lnTo>
                          <a:pt x="948" y="235"/>
                        </a:lnTo>
                        <a:lnTo>
                          <a:pt x="931" y="225"/>
                        </a:lnTo>
                        <a:lnTo>
                          <a:pt x="914" y="208"/>
                        </a:lnTo>
                        <a:lnTo>
                          <a:pt x="914" y="189"/>
                        </a:lnTo>
                        <a:lnTo>
                          <a:pt x="923" y="171"/>
                        </a:lnTo>
                        <a:lnTo>
                          <a:pt x="914" y="153"/>
                        </a:lnTo>
                        <a:lnTo>
                          <a:pt x="914" y="118"/>
                        </a:lnTo>
                        <a:lnTo>
                          <a:pt x="905" y="98"/>
                        </a:lnTo>
                        <a:lnTo>
                          <a:pt x="890" y="91"/>
                        </a:lnTo>
                        <a:lnTo>
                          <a:pt x="872" y="73"/>
                        </a:lnTo>
                        <a:lnTo>
                          <a:pt x="872" y="53"/>
                        </a:lnTo>
                        <a:lnTo>
                          <a:pt x="866" y="34"/>
                        </a:lnTo>
                        <a:lnTo>
                          <a:pt x="858" y="17"/>
                        </a:lnTo>
                        <a:lnTo>
                          <a:pt x="858" y="0"/>
                        </a:lnTo>
                        <a:lnTo>
                          <a:pt x="841" y="0"/>
                        </a:lnTo>
                        <a:lnTo>
                          <a:pt x="808" y="17"/>
                        </a:lnTo>
                        <a:lnTo>
                          <a:pt x="775" y="17"/>
                        </a:lnTo>
                        <a:lnTo>
                          <a:pt x="760" y="53"/>
                        </a:lnTo>
                        <a:lnTo>
                          <a:pt x="750" y="73"/>
                        </a:lnTo>
                        <a:lnTo>
                          <a:pt x="736" y="73"/>
                        </a:lnTo>
                        <a:lnTo>
                          <a:pt x="719" y="81"/>
                        </a:lnTo>
                        <a:lnTo>
                          <a:pt x="703" y="81"/>
                        </a:lnTo>
                        <a:lnTo>
                          <a:pt x="694" y="98"/>
                        </a:lnTo>
                        <a:lnTo>
                          <a:pt x="663" y="118"/>
                        </a:lnTo>
                        <a:lnTo>
                          <a:pt x="646" y="107"/>
                        </a:lnTo>
                        <a:lnTo>
                          <a:pt x="594" y="107"/>
                        </a:lnTo>
                        <a:lnTo>
                          <a:pt x="578" y="98"/>
                        </a:lnTo>
                        <a:lnTo>
                          <a:pt x="563" y="91"/>
                        </a:lnTo>
                        <a:lnTo>
                          <a:pt x="547" y="91"/>
                        </a:lnTo>
                        <a:lnTo>
                          <a:pt x="530" y="91"/>
                        </a:lnTo>
                        <a:lnTo>
                          <a:pt x="522" y="73"/>
                        </a:lnTo>
                        <a:lnTo>
                          <a:pt x="522" y="53"/>
                        </a:lnTo>
                        <a:lnTo>
                          <a:pt x="522" y="34"/>
                        </a:lnTo>
                        <a:lnTo>
                          <a:pt x="507" y="17"/>
                        </a:lnTo>
                        <a:lnTo>
                          <a:pt x="489" y="34"/>
                        </a:lnTo>
                        <a:lnTo>
                          <a:pt x="473" y="45"/>
                        </a:lnTo>
                        <a:lnTo>
                          <a:pt x="458" y="45"/>
                        </a:lnTo>
                        <a:lnTo>
                          <a:pt x="440" y="34"/>
                        </a:lnTo>
                        <a:lnTo>
                          <a:pt x="423" y="34"/>
                        </a:lnTo>
                        <a:lnTo>
                          <a:pt x="417" y="53"/>
                        </a:lnTo>
                        <a:lnTo>
                          <a:pt x="407" y="53"/>
                        </a:lnTo>
                        <a:lnTo>
                          <a:pt x="392" y="53"/>
                        </a:lnTo>
                        <a:lnTo>
                          <a:pt x="375" y="53"/>
                        </a:lnTo>
                        <a:lnTo>
                          <a:pt x="358" y="45"/>
                        </a:lnTo>
                        <a:lnTo>
                          <a:pt x="343" y="45"/>
                        </a:lnTo>
                        <a:lnTo>
                          <a:pt x="325" y="45"/>
                        </a:lnTo>
                        <a:lnTo>
                          <a:pt x="310" y="63"/>
                        </a:lnTo>
                        <a:lnTo>
                          <a:pt x="301" y="81"/>
                        </a:lnTo>
                        <a:lnTo>
                          <a:pt x="310" y="98"/>
                        </a:lnTo>
                        <a:lnTo>
                          <a:pt x="325" y="98"/>
                        </a:lnTo>
                        <a:lnTo>
                          <a:pt x="343" y="107"/>
                        </a:lnTo>
                        <a:lnTo>
                          <a:pt x="358" y="107"/>
                        </a:lnTo>
                        <a:lnTo>
                          <a:pt x="358" y="126"/>
                        </a:lnTo>
                        <a:lnTo>
                          <a:pt x="343" y="134"/>
                        </a:lnTo>
                        <a:lnTo>
                          <a:pt x="325" y="126"/>
                        </a:lnTo>
                        <a:lnTo>
                          <a:pt x="292" y="153"/>
                        </a:lnTo>
                        <a:lnTo>
                          <a:pt x="301" y="171"/>
                        </a:lnTo>
                        <a:lnTo>
                          <a:pt x="301" y="189"/>
                        </a:lnTo>
                        <a:lnTo>
                          <a:pt x="310" y="208"/>
                        </a:lnTo>
                        <a:lnTo>
                          <a:pt x="335" y="245"/>
                        </a:lnTo>
                        <a:lnTo>
                          <a:pt x="335" y="325"/>
                        </a:lnTo>
                        <a:lnTo>
                          <a:pt x="325" y="353"/>
                        </a:lnTo>
                        <a:lnTo>
                          <a:pt x="325" y="398"/>
                        </a:lnTo>
                        <a:lnTo>
                          <a:pt x="318" y="416"/>
                        </a:lnTo>
                        <a:lnTo>
                          <a:pt x="318" y="436"/>
                        </a:lnTo>
                        <a:lnTo>
                          <a:pt x="310" y="454"/>
                        </a:lnTo>
                        <a:lnTo>
                          <a:pt x="277" y="470"/>
                        </a:lnTo>
                        <a:lnTo>
                          <a:pt x="261" y="470"/>
                        </a:lnTo>
                        <a:lnTo>
                          <a:pt x="237" y="470"/>
                        </a:lnTo>
                        <a:lnTo>
                          <a:pt x="219" y="480"/>
                        </a:lnTo>
                        <a:lnTo>
                          <a:pt x="203" y="490"/>
                        </a:lnTo>
                        <a:lnTo>
                          <a:pt x="153" y="490"/>
                        </a:lnTo>
                        <a:lnTo>
                          <a:pt x="137" y="500"/>
                        </a:lnTo>
                        <a:lnTo>
                          <a:pt x="120" y="517"/>
                        </a:lnTo>
                        <a:lnTo>
                          <a:pt x="104" y="525"/>
                        </a:lnTo>
                        <a:lnTo>
                          <a:pt x="88" y="544"/>
                        </a:lnTo>
                        <a:lnTo>
                          <a:pt x="63" y="581"/>
                        </a:lnTo>
                        <a:lnTo>
                          <a:pt x="55" y="598"/>
                        </a:lnTo>
                        <a:lnTo>
                          <a:pt x="55" y="616"/>
                        </a:lnTo>
                        <a:lnTo>
                          <a:pt x="45" y="643"/>
                        </a:lnTo>
                        <a:lnTo>
                          <a:pt x="31" y="643"/>
                        </a:lnTo>
                        <a:lnTo>
                          <a:pt x="14" y="653"/>
                        </a:lnTo>
                        <a:lnTo>
                          <a:pt x="5" y="672"/>
                        </a:lnTo>
                        <a:lnTo>
                          <a:pt x="0" y="688"/>
                        </a:lnTo>
                        <a:lnTo>
                          <a:pt x="0" y="708"/>
                        </a:lnTo>
                        <a:lnTo>
                          <a:pt x="31" y="745"/>
                        </a:lnTo>
                        <a:lnTo>
                          <a:pt x="39" y="761"/>
                        </a:lnTo>
                        <a:lnTo>
                          <a:pt x="55" y="771"/>
                        </a:lnTo>
                        <a:lnTo>
                          <a:pt x="63" y="790"/>
                        </a:lnTo>
                        <a:lnTo>
                          <a:pt x="80" y="816"/>
                        </a:lnTo>
                        <a:lnTo>
                          <a:pt x="73" y="835"/>
                        </a:lnTo>
                        <a:lnTo>
                          <a:pt x="88" y="843"/>
                        </a:lnTo>
                        <a:lnTo>
                          <a:pt x="104" y="843"/>
                        </a:lnTo>
                        <a:lnTo>
                          <a:pt x="120" y="843"/>
                        </a:lnTo>
                        <a:lnTo>
                          <a:pt x="137" y="854"/>
                        </a:lnTo>
                        <a:lnTo>
                          <a:pt x="153" y="862"/>
                        </a:lnTo>
                        <a:lnTo>
                          <a:pt x="170" y="872"/>
                        </a:lnTo>
                        <a:lnTo>
                          <a:pt x="203" y="872"/>
                        </a:lnTo>
                        <a:lnTo>
                          <a:pt x="219" y="862"/>
                        </a:lnTo>
                        <a:lnTo>
                          <a:pt x="269" y="835"/>
                        </a:lnTo>
                        <a:lnTo>
                          <a:pt x="285" y="843"/>
                        </a:lnTo>
                        <a:lnTo>
                          <a:pt x="277" y="862"/>
                        </a:lnTo>
                        <a:lnTo>
                          <a:pt x="277" y="881"/>
                        </a:lnTo>
                        <a:lnTo>
                          <a:pt x="285" y="898"/>
                        </a:lnTo>
                        <a:lnTo>
                          <a:pt x="285" y="935"/>
                        </a:lnTo>
                        <a:lnTo>
                          <a:pt x="335" y="935"/>
                        </a:lnTo>
                        <a:lnTo>
                          <a:pt x="350" y="926"/>
                        </a:lnTo>
                        <a:lnTo>
                          <a:pt x="399" y="926"/>
                        </a:lnTo>
                        <a:lnTo>
                          <a:pt x="417" y="935"/>
                        </a:lnTo>
                        <a:lnTo>
                          <a:pt x="447" y="935"/>
                        </a:lnTo>
                        <a:lnTo>
                          <a:pt x="465" y="915"/>
                        </a:lnTo>
                        <a:lnTo>
                          <a:pt x="489" y="907"/>
                        </a:lnTo>
                        <a:lnTo>
                          <a:pt x="507" y="907"/>
                        </a:lnTo>
                        <a:lnTo>
                          <a:pt x="522" y="898"/>
                        </a:lnTo>
                        <a:lnTo>
                          <a:pt x="530" y="881"/>
                        </a:lnTo>
                        <a:lnTo>
                          <a:pt x="547" y="890"/>
                        </a:lnTo>
                        <a:lnTo>
                          <a:pt x="578" y="872"/>
                        </a:lnTo>
                        <a:lnTo>
                          <a:pt x="596" y="845"/>
                        </a:lnTo>
                        <a:lnTo>
                          <a:pt x="594" y="835"/>
                        </a:lnTo>
                        <a:lnTo>
                          <a:pt x="612" y="816"/>
                        </a:lnTo>
                        <a:lnTo>
                          <a:pt x="628" y="816"/>
                        </a:lnTo>
                        <a:lnTo>
                          <a:pt x="646" y="816"/>
                        </a:lnTo>
                        <a:lnTo>
                          <a:pt x="663" y="816"/>
                        </a:lnTo>
                        <a:lnTo>
                          <a:pt x="681" y="828"/>
                        </a:lnTo>
                        <a:lnTo>
                          <a:pt x="694" y="816"/>
                        </a:lnTo>
                        <a:lnTo>
                          <a:pt x="709" y="816"/>
                        </a:lnTo>
                        <a:lnTo>
                          <a:pt x="716" y="827"/>
                        </a:lnTo>
                        <a:lnTo>
                          <a:pt x="727" y="807"/>
                        </a:lnTo>
                        <a:lnTo>
                          <a:pt x="736" y="790"/>
                        </a:lnTo>
                        <a:lnTo>
                          <a:pt x="742" y="771"/>
                        </a:lnTo>
                        <a:lnTo>
                          <a:pt x="760" y="779"/>
                        </a:lnTo>
                        <a:lnTo>
                          <a:pt x="775" y="779"/>
                        </a:lnTo>
                        <a:lnTo>
                          <a:pt x="793" y="771"/>
                        </a:lnTo>
                        <a:lnTo>
                          <a:pt x="800" y="753"/>
                        </a:lnTo>
                        <a:lnTo>
                          <a:pt x="808" y="734"/>
                        </a:lnTo>
                        <a:lnTo>
                          <a:pt x="825" y="726"/>
                        </a:lnTo>
                        <a:lnTo>
                          <a:pt x="841" y="734"/>
                        </a:lnTo>
                        <a:lnTo>
                          <a:pt x="858" y="717"/>
                        </a:lnTo>
                        <a:lnTo>
                          <a:pt x="872" y="726"/>
                        </a:lnTo>
                        <a:lnTo>
                          <a:pt x="890" y="726"/>
                        </a:lnTo>
                        <a:lnTo>
                          <a:pt x="905" y="734"/>
                        </a:lnTo>
                        <a:lnTo>
                          <a:pt x="923" y="745"/>
                        </a:lnTo>
                        <a:lnTo>
                          <a:pt x="938" y="753"/>
                        </a:lnTo>
                        <a:lnTo>
                          <a:pt x="956" y="753"/>
                        </a:lnTo>
                        <a:lnTo>
                          <a:pt x="973" y="753"/>
                        </a:lnTo>
                        <a:lnTo>
                          <a:pt x="987" y="761"/>
                        </a:lnTo>
                        <a:lnTo>
                          <a:pt x="1086" y="761"/>
                        </a:lnTo>
                        <a:lnTo>
                          <a:pt x="1111" y="753"/>
                        </a:lnTo>
                        <a:lnTo>
                          <a:pt x="1135" y="753"/>
                        </a:lnTo>
                        <a:lnTo>
                          <a:pt x="1159" y="761"/>
                        </a:lnTo>
                        <a:lnTo>
                          <a:pt x="1176" y="761"/>
                        </a:lnTo>
                        <a:lnTo>
                          <a:pt x="1202" y="761"/>
                        </a:lnTo>
                        <a:lnTo>
                          <a:pt x="1226" y="753"/>
                        </a:lnTo>
                        <a:lnTo>
                          <a:pt x="1243" y="753"/>
                        </a:lnTo>
                        <a:lnTo>
                          <a:pt x="1250" y="745"/>
                        </a:lnTo>
                        <a:lnTo>
                          <a:pt x="1250" y="726"/>
                        </a:lnTo>
                        <a:lnTo>
                          <a:pt x="1278" y="672"/>
                        </a:lnTo>
                        <a:lnTo>
                          <a:pt x="1284" y="663"/>
                        </a:lnTo>
                        <a:lnTo>
                          <a:pt x="1258" y="625"/>
                        </a:lnTo>
                        <a:lnTo>
                          <a:pt x="1258" y="607"/>
                        </a:lnTo>
                        <a:lnTo>
                          <a:pt x="1406" y="300"/>
                        </a:lnTo>
                        <a:lnTo>
                          <a:pt x="1406" y="282"/>
                        </a:lnTo>
                        <a:lnTo>
                          <a:pt x="1382" y="290"/>
                        </a:lnTo>
                        <a:lnTo>
                          <a:pt x="1357" y="290"/>
                        </a:lnTo>
                        <a:lnTo>
                          <a:pt x="1341" y="282"/>
                        </a:lnTo>
                        <a:lnTo>
                          <a:pt x="1333" y="262"/>
                        </a:lnTo>
                        <a:lnTo>
                          <a:pt x="1325" y="253"/>
                        </a:lnTo>
                        <a:lnTo>
                          <a:pt x="1308" y="253"/>
                        </a:lnTo>
                        <a:lnTo>
                          <a:pt x="1291" y="253"/>
                        </a:lnTo>
                        <a:lnTo>
                          <a:pt x="1276" y="253"/>
                        </a:lnTo>
                        <a:lnTo>
                          <a:pt x="1250" y="245"/>
                        </a:lnTo>
                        <a:lnTo>
                          <a:pt x="1233" y="235"/>
                        </a:lnTo>
                        <a:lnTo>
                          <a:pt x="1233" y="219"/>
                        </a:lnTo>
                        <a:lnTo>
                          <a:pt x="1217" y="198"/>
                        </a:lnTo>
                        <a:lnTo>
                          <a:pt x="1211" y="182"/>
                        </a:lnTo>
                        <a:lnTo>
                          <a:pt x="1202" y="163"/>
                        </a:lnTo>
                        <a:lnTo>
                          <a:pt x="1193" y="144"/>
                        </a:lnTo>
                        <a:lnTo>
                          <a:pt x="1193" y="134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48" name="Freeform 52"/>
                  <p:cNvSpPr>
                    <a:spLocks noChangeAspect="1"/>
                  </p:cNvSpPr>
                  <p:nvPr/>
                </p:nvSpPr>
                <p:spPr bwMode="auto">
                  <a:xfrm>
                    <a:off x="802" y="2053"/>
                    <a:ext cx="704" cy="335"/>
                  </a:xfrm>
                  <a:custGeom>
                    <a:avLst/>
                    <a:gdLst>
                      <a:gd name="T0" fmla="*/ 0 w 447"/>
                      <a:gd name="T1" fmla="*/ 89 h 230"/>
                      <a:gd name="T2" fmla="*/ 491 w 447"/>
                      <a:gd name="T3" fmla="*/ 766 h 230"/>
                      <a:gd name="T4" fmla="*/ 997 w 447"/>
                      <a:gd name="T5" fmla="*/ 887 h 230"/>
                      <a:gd name="T6" fmla="*/ 1251 w 447"/>
                      <a:gd name="T7" fmla="*/ 995 h 230"/>
                      <a:gd name="T8" fmla="*/ 2087 w 447"/>
                      <a:gd name="T9" fmla="*/ 995 h 230"/>
                      <a:gd name="T10" fmla="*/ 3336 w 447"/>
                      <a:gd name="T11" fmla="*/ 1279 h 230"/>
                      <a:gd name="T12" fmla="*/ 4164 w 447"/>
                      <a:gd name="T13" fmla="*/ 1049 h 230"/>
                      <a:gd name="T14" fmla="*/ 4333 w 447"/>
                      <a:gd name="T15" fmla="*/ 887 h 230"/>
                      <a:gd name="T16" fmla="*/ 3411 w 447"/>
                      <a:gd name="T17" fmla="*/ 603 h 230"/>
                      <a:gd name="T18" fmla="*/ 832 w 447"/>
                      <a:gd name="T19" fmla="*/ 154 h 230"/>
                      <a:gd name="T20" fmla="*/ 0 w 447"/>
                      <a:gd name="T21" fmla="*/ 89 h 23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47"/>
                      <a:gd name="T34" fmla="*/ 0 h 230"/>
                      <a:gd name="T35" fmla="*/ 447 w 447"/>
                      <a:gd name="T36" fmla="*/ 230 h 23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47" h="230">
                        <a:moveTo>
                          <a:pt x="0" y="14"/>
                        </a:moveTo>
                        <a:cubicBezTo>
                          <a:pt x="44" y="81"/>
                          <a:pt x="27" y="46"/>
                          <a:pt x="51" y="117"/>
                        </a:cubicBezTo>
                        <a:cubicBezTo>
                          <a:pt x="57" y="134"/>
                          <a:pt x="88" y="125"/>
                          <a:pt x="103" y="135"/>
                        </a:cubicBezTo>
                        <a:cubicBezTo>
                          <a:pt x="112" y="141"/>
                          <a:pt x="120" y="146"/>
                          <a:pt x="129" y="152"/>
                        </a:cubicBezTo>
                        <a:cubicBezTo>
                          <a:pt x="169" y="144"/>
                          <a:pt x="186" y="125"/>
                          <a:pt x="215" y="152"/>
                        </a:cubicBezTo>
                        <a:cubicBezTo>
                          <a:pt x="239" y="230"/>
                          <a:pt x="221" y="204"/>
                          <a:pt x="344" y="195"/>
                        </a:cubicBezTo>
                        <a:cubicBezTo>
                          <a:pt x="373" y="175"/>
                          <a:pt x="396" y="169"/>
                          <a:pt x="430" y="160"/>
                        </a:cubicBezTo>
                        <a:cubicBezTo>
                          <a:pt x="436" y="152"/>
                          <a:pt x="447" y="145"/>
                          <a:pt x="447" y="135"/>
                        </a:cubicBezTo>
                        <a:cubicBezTo>
                          <a:pt x="447" y="116"/>
                          <a:pt x="368" y="97"/>
                          <a:pt x="352" y="92"/>
                        </a:cubicBezTo>
                        <a:cubicBezTo>
                          <a:pt x="265" y="62"/>
                          <a:pt x="177" y="38"/>
                          <a:pt x="86" y="23"/>
                        </a:cubicBezTo>
                        <a:cubicBezTo>
                          <a:pt x="72" y="21"/>
                          <a:pt x="14" y="0"/>
                          <a:pt x="0" y="1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41" name="Group 53"/>
                <p:cNvGrpSpPr>
                  <a:grpSpLocks noChangeAspect="1"/>
                </p:cNvGrpSpPr>
                <p:nvPr/>
              </p:nvGrpSpPr>
              <p:grpSpPr bwMode="auto">
                <a:xfrm>
                  <a:off x="3473" y="2154"/>
                  <a:ext cx="295" cy="234"/>
                  <a:chOff x="4274" y="2244"/>
                  <a:chExt cx="295" cy="234"/>
                </a:xfrm>
                <a:grpFill/>
              </p:grpSpPr>
              <p:sp>
                <p:nvSpPr>
                  <p:cNvPr id="145" name="Freeform 54"/>
                  <p:cNvSpPr>
                    <a:spLocks noChangeAspect="1"/>
                  </p:cNvSpPr>
                  <p:nvPr/>
                </p:nvSpPr>
                <p:spPr bwMode="auto">
                  <a:xfrm>
                    <a:off x="4274" y="2244"/>
                    <a:ext cx="295" cy="234"/>
                  </a:xfrm>
                  <a:custGeom>
                    <a:avLst/>
                    <a:gdLst>
                      <a:gd name="T0" fmla="*/ 1 w 250"/>
                      <a:gd name="T1" fmla="*/ 91 h 186"/>
                      <a:gd name="T2" fmla="*/ 41 w 250"/>
                      <a:gd name="T3" fmla="*/ 29 h 186"/>
                      <a:gd name="T4" fmla="*/ 77 w 250"/>
                      <a:gd name="T5" fmla="*/ 29 h 186"/>
                      <a:gd name="T6" fmla="*/ 117 w 250"/>
                      <a:gd name="T7" fmla="*/ 29 h 186"/>
                      <a:gd name="T8" fmla="*/ 153 w 250"/>
                      <a:gd name="T9" fmla="*/ 91 h 186"/>
                      <a:gd name="T10" fmla="*/ 191 w 250"/>
                      <a:gd name="T11" fmla="*/ 118 h 186"/>
                      <a:gd name="T12" fmla="*/ 229 w 250"/>
                      <a:gd name="T13" fmla="*/ 118 h 186"/>
                      <a:gd name="T14" fmla="*/ 270 w 250"/>
                      <a:gd name="T15" fmla="*/ 118 h 186"/>
                      <a:gd name="T16" fmla="*/ 310 w 250"/>
                      <a:gd name="T17" fmla="*/ 118 h 186"/>
                      <a:gd name="T18" fmla="*/ 343 w 250"/>
                      <a:gd name="T19" fmla="*/ 91 h 186"/>
                      <a:gd name="T20" fmla="*/ 381 w 250"/>
                      <a:gd name="T21" fmla="*/ 62 h 186"/>
                      <a:gd name="T22" fmla="*/ 418 w 250"/>
                      <a:gd name="T23" fmla="*/ 0 h 186"/>
                      <a:gd name="T24" fmla="*/ 455 w 250"/>
                      <a:gd name="T25" fmla="*/ 0 h 186"/>
                      <a:gd name="T26" fmla="*/ 493 w 250"/>
                      <a:gd name="T27" fmla="*/ 0 h 186"/>
                      <a:gd name="T28" fmla="*/ 529 w 250"/>
                      <a:gd name="T29" fmla="*/ 0 h 186"/>
                      <a:gd name="T30" fmla="*/ 570 w 250"/>
                      <a:gd name="T31" fmla="*/ 29 h 186"/>
                      <a:gd name="T32" fmla="*/ 564 w 250"/>
                      <a:gd name="T33" fmla="*/ 38 h 186"/>
                      <a:gd name="T34" fmla="*/ 550 w 250"/>
                      <a:gd name="T35" fmla="*/ 62 h 186"/>
                      <a:gd name="T36" fmla="*/ 512 w 250"/>
                      <a:gd name="T37" fmla="*/ 125 h 186"/>
                      <a:gd name="T38" fmla="*/ 473 w 250"/>
                      <a:gd name="T39" fmla="*/ 180 h 186"/>
                      <a:gd name="T40" fmla="*/ 438 w 250"/>
                      <a:gd name="T41" fmla="*/ 215 h 186"/>
                      <a:gd name="T42" fmla="*/ 398 w 250"/>
                      <a:gd name="T43" fmla="*/ 270 h 186"/>
                      <a:gd name="T44" fmla="*/ 358 w 250"/>
                      <a:gd name="T45" fmla="*/ 294 h 186"/>
                      <a:gd name="T46" fmla="*/ 341 w 250"/>
                      <a:gd name="T47" fmla="*/ 354 h 186"/>
                      <a:gd name="T48" fmla="*/ 303 w 250"/>
                      <a:gd name="T49" fmla="*/ 380 h 186"/>
                      <a:gd name="T50" fmla="*/ 310 w 250"/>
                      <a:gd name="T51" fmla="*/ 387 h 186"/>
                      <a:gd name="T52" fmla="*/ 283 w 250"/>
                      <a:gd name="T53" fmla="*/ 410 h 186"/>
                      <a:gd name="T54" fmla="*/ 245 w 250"/>
                      <a:gd name="T55" fmla="*/ 424 h 186"/>
                      <a:gd name="T56" fmla="*/ 214 w 250"/>
                      <a:gd name="T57" fmla="*/ 465 h 186"/>
                      <a:gd name="T58" fmla="*/ 165 w 250"/>
                      <a:gd name="T59" fmla="*/ 526 h 186"/>
                      <a:gd name="T60" fmla="*/ 153 w 250"/>
                      <a:gd name="T61" fmla="*/ 584 h 186"/>
                      <a:gd name="T62" fmla="*/ 144 w 250"/>
                      <a:gd name="T63" fmla="*/ 584 h 186"/>
                      <a:gd name="T64" fmla="*/ 131 w 250"/>
                      <a:gd name="T65" fmla="*/ 584 h 186"/>
                      <a:gd name="T66" fmla="*/ 93 w 250"/>
                      <a:gd name="T67" fmla="*/ 584 h 186"/>
                      <a:gd name="T68" fmla="*/ 57 w 250"/>
                      <a:gd name="T69" fmla="*/ 554 h 186"/>
                      <a:gd name="T70" fmla="*/ 18 w 250"/>
                      <a:gd name="T71" fmla="*/ 526 h 186"/>
                      <a:gd name="T72" fmla="*/ 0 w 250"/>
                      <a:gd name="T73" fmla="*/ 465 h 186"/>
                      <a:gd name="T74" fmla="*/ 0 w 250"/>
                      <a:gd name="T75" fmla="*/ 410 h 186"/>
                      <a:gd name="T76" fmla="*/ 39 w 250"/>
                      <a:gd name="T77" fmla="*/ 410 h 186"/>
                      <a:gd name="T78" fmla="*/ 57 w 250"/>
                      <a:gd name="T79" fmla="*/ 354 h 186"/>
                      <a:gd name="T80" fmla="*/ 77 w 250"/>
                      <a:gd name="T81" fmla="*/ 294 h 186"/>
                      <a:gd name="T82" fmla="*/ 77 w 250"/>
                      <a:gd name="T83" fmla="*/ 240 h 186"/>
                      <a:gd name="T84" fmla="*/ 39 w 250"/>
                      <a:gd name="T85" fmla="*/ 215 h 186"/>
                      <a:gd name="T86" fmla="*/ 0 w 250"/>
                      <a:gd name="T87" fmla="*/ 106 h 186"/>
                      <a:gd name="T88" fmla="*/ 1 w 250"/>
                      <a:gd name="T89" fmla="*/ 91 h 18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50"/>
                      <a:gd name="T136" fmla="*/ 0 h 186"/>
                      <a:gd name="T137" fmla="*/ 250 w 250"/>
                      <a:gd name="T138" fmla="*/ 186 h 18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50" h="186">
                        <a:moveTo>
                          <a:pt x="1" y="29"/>
                        </a:moveTo>
                        <a:lnTo>
                          <a:pt x="18" y="9"/>
                        </a:lnTo>
                        <a:lnTo>
                          <a:pt x="34" y="9"/>
                        </a:lnTo>
                        <a:lnTo>
                          <a:pt x="51" y="9"/>
                        </a:lnTo>
                        <a:lnTo>
                          <a:pt x="67" y="29"/>
                        </a:lnTo>
                        <a:lnTo>
                          <a:pt x="83" y="38"/>
                        </a:lnTo>
                        <a:lnTo>
                          <a:pt x="100" y="38"/>
                        </a:lnTo>
                        <a:lnTo>
                          <a:pt x="118" y="38"/>
                        </a:lnTo>
                        <a:lnTo>
                          <a:pt x="136" y="38"/>
                        </a:lnTo>
                        <a:lnTo>
                          <a:pt x="150" y="29"/>
                        </a:lnTo>
                        <a:lnTo>
                          <a:pt x="167" y="20"/>
                        </a:lnTo>
                        <a:lnTo>
                          <a:pt x="182" y="0"/>
                        </a:lnTo>
                        <a:lnTo>
                          <a:pt x="199" y="0"/>
                        </a:lnTo>
                        <a:lnTo>
                          <a:pt x="215" y="0"/>
                        </a:lnTo>
                        <a:lnTo>
                          <a:pt x="231" y="0"/>
                        </a:lnTo>
                        <a:lnTo>
                          <a:pt x="249" y="9"/>
                        </a:lnTo>
                        <a:lnTo>
                          <a:pt x="247" y="12"/>
                        </a:lnTo>
                        <a:lnTo>
                          <a:pt x="241" y="20"/>
                        </a:lnTo>
                        <a:lnTo>
                          <a:pt x="224" y="40"/>
                        </a:lnTo>
                        <a:lnTo>
                          <a:pt x="207" y="57"/>
                        </a:lnTo>
                        <a:lnTo>
                          <a:pt x="191" y="68"/>
                        </a:lnTo>
                        <a:lnTo>
                          <a:pt x="174" y="86"/>
                        </a:lnTo>
                        <a:lnTo>
                          <a:pt x="157" y="94"/>
                        </a:lnTo>
                        <a:lnTo>
                          <a:pt x="149" y="112"/>
                        </a:lnTo>
                        <a:lnTo>
                          <a:pt x="133" y="121"/>
                        </a:lnTo>
                        <a:lnTo>
                          <a:pt x="136" y="123"/>
                        </a:lnTo>
                        <a:lnTo>
                          <a:pt x="124" y="130"/>
                        </a:lnTo>
                        <a:lnTo>
                          <a:pt x="107" y="134"/>
                        </a:lnTo>
                        <a:lnTo>
                          <a:pt x="93" y="148"/>
                        </a:lnTo>
                        <a:lnTo>
                          <a:pt x="73" y="167"/>
                        </a:lnTo>
                        <a:lnTo>
                          <a:pt x="67" y="185"/>
                        </a:lnTo>
                        <a:lnTo>
                          <a:pt x="63" y="185"/>
                        </a:lnTo>
                        <a:lnTo>
                          <a:pt x="58" y="185"/>
                        </a:lnTo>
                        <a:lnTo>
                          <a:pt x="41" y="185"/>
                        </a:lnTo>
                        <a:lnTo>
                          <a:pt x="25" y="176"/>
                        </a:lnTo>
                        <a:lnTo>
                          <a:pt x="8" y="167"/>
                        </a:lnTo>
                        <a:lnTo>
                          <a:pt x="0" y="148"/>
                        </a:lnTo>
                        <a:lnTo>
                          <a:pt x="0" y="130"/>
                        </a:lnTo>
                        <a:lnTo>
                          <a:pt x="17" y="130"/>
                        </a:lnTo>
                        <a:lnTo>
                          <a:pt x="25" y="112"/>
                        </a:lnTo>
                        <a:lnTo>
                          <a:pt x="34" y="94"/>
                        </a:lnTo>
                        <a:lnTo>
                          <a:pt x="34" y="76"/>
                        </a:lnTo>
                        <a:lnTo>
                          <a:pt x="17" y="68"/>
                        </a:lnTo>
                        <a:lnTo>
                          <a:pt x="0" y="33"/>
                        </a:lnTo>
                        <a:lnTo>
                          <a:pt x="1" y="29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46" name="Freeform 55"/>
                  <p:cNvSpPr>
                    <a:spLocks noChangeAspect="1"/>
                  </p:cNvSpPr>
                  <p:nvPr/>
                </p:nvSpPr>
                <p:spPr bwMode="auto">
                  <a:xfrm>
                    <a:off x="4316" y="2349"/>
                    <a:ext cx="130" cy="39"/>
                  </a:xfrm>
                  <a:custGeom>
                    <a:avLst/>
                    <a:gdLst>
                      <a:gd name="T0" fmla="*/ 0 w 111"/>
                      <a:gd name="T1" fmla="*/ 0 h 32"/>
                      <a:gd name="T2" fmla="*/ 0 w 111"/>
                      <a:gd name="T3" fmla="*/ 1 h 32"/>
                      <a:gd name="T4" fmla="*/ 1 w 111"/>
                      <a:gd name="T5" fmla="*/ 1 h 32"/>
                      <a:gd name="T6" fmla="*/ 2 w 111"/>
                      <a:gd name="T7" fmla="*/ 2 h 32"/>
                      <a:gd name="T8" fmla="*/ 9 w 111"/>
                      <a:gd name="T9" fmla="*/ 2 h 32"/>
                      <a:gd name="T10" fmla="*/ 13 w 111"/>
                      <a:gd name="T11" fmla="*/ 9 h 32"/>
                      <a:gd name="T12" fmla="*/ 21 w 111"/>
                      <a:gd name="T13" fmla="*/ 11 h 32"/>
                      <a:gd name="T14" fmla="*/ 25 w 111"/>
                      <a:gd name="T15" fmla="*/ 16 h 32"/>
                      <a:gd name="T16" fmla="*/ 34 w 111"/>
                      <a:gd name="T17" fmla="*/ 16 h 32"/>
                      <a:gd name="T18" fmla="*/ 37 w 111"/>
                      <a:gd name="T19" fmla="*/ 22 h 32"/>
                      <a:gd name="T20" fmla="*/ 43 w 111"/>
                      <a:gd name="T21" fmla="*/ 22 h 32"/>
                      <a:gd name="T22" fmla="*/ 48 w 111"/>
                      <a:gd name="T23" fmla="*/ 24 h 32"/>
                      <a:gd name="T24" fmla="*/ 56 w 111"/>
                      <a:gd name="T25" fmla="*/ 27 h 32"/>
                      <a:gd name="T26" fmla="*/ 63 w 111"/>
                      <a:gd name="T27" fmla="*/ 29 h 32"/>
                      <a:gd name="T28" fmla="*/ 69 w 111"/>
                      <a:gd name="T29" fmla="*/ 29 h 32"/>
                      <a:gd name="T30" fmla="*/ 75 w 111"/>
                      <a:gd name="T31" fmla="*/ 29 h 32"/>
                      <a:gd name="T32" fmla="*/ 78 w 111"/>
                      <a:gd name="T33" fmla="*/ 29 h 32"/>
                      <a:gd name="T34" fmla="*/ 81 w 111"/>
                      <a:gd name="T35" fmla="*/ 29 h 32"/>
                      <a:gd name="T36" fmla="*/ 85 w 111"/>
                      <a:gd name="T37" fmla="*/ 29 h 32"/>
                      <a:gd name="T38" fmla="*/ 88 w 111"/>
                      <a:gd name="T39" fmla="*/ 29 h 32"/>
                      <a:gd name="T40" fmla="*/ 91 w 111"/>
                      <a:gd name="T41" fmla="*/ 29 h 32"/>
                      <a:gd name="T42" fmla="*/ 97 w 111"/>
                      <a:gd name="T43" fmla="*/ 27 h 32"/>
                      <a:gd name="T44" fmla="*/ 102 w 111"/>
                      <a:gd name="T45" fmla="*/ 27 h 32"/>
                      <a:gd name="T46" fmla="*/ 105 w 111"/>
                      <a:gd name="T47" fmla="*/ 24 h 32"/>
                      <a:gd name="T48" fmla="*/ 107 w 111"/>
                      <a:gd name="T49" fmla="*/ 24 h 32"/>
                      <a:gd name="T50" fmla="*/ 111 w 111"/>
                      <a:gd name="T51" fmla="*/ 22 h 32"/>
                      <a:gd name="T52" fmla="*/ 114 w 111"/>
                      <a:gd name="T53" fmla="*/ 22 h 32"/>
                      <a:gd name="T54" fmla="*/ 119 w 111"/>
                      <a:gd name="T55" fmla="*/ 22 h 32"/>
                      <a:gd name="T56" fmla="*/ 121 w 111"/>
                      <a:gd name="T57" fmla="*/ 22 h 32"/>
                      <a:gd name="T58" fmla="*/ 123 w 111"/>
                      <a:gd name="T59" fmla="*/ 22 h 32"/>
                      <a:gd name="T60" fmla="*/ 125 w 111"/>
                      <a:gd name="T61" fmla="*/ 22 h 32"/>
                      <a:gd name="T62" fmla="*/ 130 w 111"/>
                      <a:gd name="T63" fmla="*/ 20 h 32"/>
                      <a:gd name="T64" fmla="*/ 134 w 111"/>
                      <a:gd name="T65" fmla="*/ 22 h 32"/>
                      <a:gd name="T66" fmla="*/ 143 w 111"/>
                      <a:gd name="T67" fmla="*/ 22 h 32"/>
                      <a:gd name="T68" fmla="*/ 151 w 111"/>
                      <a:gd name="T69" fmla="*/ 27 h 32"/>
                      <a:gd name="T70" fmla="*/ 160 w 111"/>
                      <a:gd name="T71" fmla="*/ 29 h 32"/>
                      <a:gd name="T72" fmla="*/ 167 w 111"/>
                      <a:gd name="T73" fmla="*/ 39 h 32"/>
                      <a:gd name="T74" fmla="*/ 178 w 111"/>
                      <a:gd name="T75" fmla="*/ 43 h 32"/>
                      <a:gd name="T76" fmla="*/ 187 w 111"/>
                      <a:gd name="T77" fmla="*/ 49 h 32"/>
                      <a:gd name="T78" fmla="*/ 196 w 111"/>
                      <a:gd name="T79" fmla="*/ 52 h 32"/>
                      <a:gd name="T80" fmla="*/ 203 w 111"/>
                      <a:gd name="T81" fmla="*/ 61 h 32"/>
                      <a:gd name="T82" fmla="*/ 210 w 111"/>
                      <a:gd name="T83" fmla="*/ 63 h 32"/>
                      <a:gd name="T84" fmla="*/ 218 w 111"/>
                      <a:gd name="T85" fmla="*/ 71 h 32"/>
                      <a:gd name="T86" fmla="*/ 227 w 111"/>
                      <a:gd name="T87" fmla="*/ 73 h 32"/>
                      <a:gd name="T88" fmla="*/ 232 w 111"/>
                      <a:gd name="T89" fmla="*/ 77 h 32"/>
                      <a:gd name="T90" fmla="*/ 234 w 111"/>
                      <a:gd name="T91" fmla="*/ 83 h 32"/>
                      <a:gd name="T92" fmla="*/ 238 w 111"/>
                      <a:gd name="T93" fmla="*/ 83 h 32"/>
                      <a:gd name="T94" fmla="*/ 242 w 111"/>
                      <a:gd name="T95" fmla="*/ 83 h 3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11"/>
                      <a:gd name="T145" fmla="*/ 0 h 32"/>
                      <a:gd name="T146" fmla="*/ 111 w 111"/>
                      <a:gd name="T147" fmla="*/ 32 h 32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11" h="3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2" y="2"/>
                        </a:lnTo>
                        <a:lnTo>
                          <a:pt x="4" y="2"/>
                        </a:lnTo>
                        <a:lnTo>
                          <a:pt x="6" y="3"/>
                        </a:lnTo>
                        <a:lnTo>
                          <a:pt x="9" y="4"/>
                        </a:lnTo>
                        <a:lnTo>
                          <a:pt x="11" y="6"/>
                        </a:lnTo>
                        <a:lnTo>
                          <a:pt x="15" y="6"/>
                        </a:lnTo>
                        <a:lnTo>
                          <a:pt x="17" y="8"/>
                        </a:lnTo>
                        <a:lnTo>
                          <a:pt x="20" y="8"/>
                        </a:lnTo>
                        <a:lnTo>
                          <a:pt x="22" y="9"/>
                        </a:lnTo>
                        <a:lnTo>
                          <a:pt x="26" y="10"/>
                        </a:lnTo>
                        <a:lnTo>
                          <a:pt x="28" y="11"/>
                        </a:lnTo>
                        <a:lnTo>
                          <a:pt x="32" y="11"/>
                        </a:lnTo>
                        <a:lnTo>
                          <a:pt x="34" y="11"/>
                        </a:lnTo>
                        <a:lnTo>
                          <a:pt x="36" y="11"/>
                        </a:lnTo>
                        <a:lnTo>
                          <a:pt x="37" y="11"/>
                        </a:lnTo>
                        <a:lnTo>
                          <a:pt x="38" y="11"/>
                        </a:lnTo>
                        <a:lnTo>
                          <a:pt x="40" y="11"/>
                        </a:lnTo>
                        <a:lnTo>
                          <a:pt x="42" y="11"/>
                        </a:lnTo>
                        <a:lnTo>
                          <a:pt x="44" y="10"/>
                        </a:lnTo>
                        <a:lnTo>
                          <a:pt x="46" y="10"/>
                        </a:lnTo>
                        <a:lnTo>
                          <a:pt x="48" y="9"/>
                        </a:lnTo>
                        <a:lnTo>
                          <a:pt x="49" y="9"/>
                        </a:lnTo>
                        <a:lnTo>
                          <a:pt x="50" y="8"/>
                        </a:lnTo>
                        <a:lnTo>
                          <a:pt x="52" y="8"/>
                        </a:lnTo>
                        <a:lnTo>
                          <a:pt x="54" y="8"/>
                        </a:lnTo>
                        <a:lnTo>
                          <a:pt x="55" y="8"/>
                        </a:lnTo>
                        <a:lnTo>
                          <a:pt x="56" y="8"/>
                        </a:lnTo>
                        <a:lnTo>
                          <a:pt x="57" y="8"/>
                        </a:lnTo>
                        <a:lnTo>
                          <a:pt x="59" y="7"/>
                        </a:lnTo>
                        <a:lnTo>
                          <a:pt x="61" y="8"/>
                        </a:lnTo>
                        <a:lnTo>
                          <a:pt x="65" y="8"/>
                        </a:lnTo>
                        <a:lnTo>
                          <a:pt x="68" y="10"/>
                        </a:lnTo>
                        <a:lnTo>
                          <a:pt x="73" y="11"/>
                        </a:lnTo>
                        <a:lnTo>
                          <a:pt x="76" y="14"/>
                        </a:lnTo>
                        <a:lnTo>
                          <a:pt x="81" y="16"/>
                        </a:lnTo>
                        <a:lnTo>
                          <a:pt x="85" y="18"/>
                        </a:lnTo>
                        <a:lnTo>
                          <a:pt x="89" y="20"/>
                        </a:lnTo>
                        <a:lnTo>
                          <a:pt x="92" y="23"/>
                        </a:lnTo>
                        <a:lnTo>
                          <a:pt x="96" y="24"/>
                        </a:lnTo>
                        <a:lnTo>
                          <a:pt x="99" y="26"/>
                        </a:lnTo>
                        <a:lnTo>
                          <a:pt x="103" y="27"/>
                        </a:lnTo>
                        <a:lnTo>
                          <a:pt x="105" y="29"/>
                        </a:lnTo>
                        <a:lnTo>
                          <a:pt x="107" y="31"/>
                        </a:lnTo>
                        <a:lnTo>
                          <a:pt x="108" y="31"/>
                        </a:lnTo>
                        <a:lnTo>
                          <a:pt x="110" y="31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>
                      <a:latin typeface="Arial" charset="0"/>
                      <a:ea typeface="+mn-ea"/>
                    </a:endParaRPr>
                  </a:p>
                </p:txBody>
              </p:sp>
            </p:grpSp>
            <p:sp>
              <p:nvSpPr>
                <p:cNvPr id="137" name="Freeform 56"/>
                <p:cNvSpPr>
                  <a:spLocks noChangeAspect="1"/>
                </p:cNvSpPr>
                <p:nvPr/>
              </p:nvSpPr>
              <p:spPr bwMode="auto">
                <a:xfrm>
                  <a:off x="2695" y="2112"/>
                  <a:ext cx="849" cy="862"/>
                </a:xfrm>
                <a:custGeom>
                  <a:avLst/>
                  <a:gdLst>
                    <a:gd name="T0" fmla="*/ 977 w 721"/>
                    <a:gd name="T1" fmla="*/ 1904 h 685"/>
                    <a:gd name="T2" fmla="*/ 1032 w 721"/>
                    <a:gd name="T3" fmla="*/ 1783 h 685"/>
                    <a:gd name="T4" fmla="*/ 1093 w 721"/>
                    <a:gd name="T5" fmla="*/ 1612 h 685"/>
                    <a:gd name="T6" fmla="*/ 977 w 721"/>
                    <a:gd name="T7" fmla="*/ 1550 h 685"/>
                    <a:gd name="T8" fmla="*/ 830 w 721"/>
                    <a:gd name="T9" fmla="*/ 1525 h 685"/>
                    <a:gd name="T10" fmla="*/ 724 w 721"/>
                    <a:gd name="T11" fmla="*/ 1411 h 685"/>
                    <a:gd name="T12" fmla="*/ 588 w 721"/>
                    <a:gd name="T13" fmla="*/ 1294 h 685"/>
                    <a:gd name="T14" fmla="*/ 477 w 721"/>
                    <a:gd name="T15" fmla="*/ 1328 h 685"/>
                    <a:gd name="T16" fmla="*/ 369 w 721"/>
                    <a:gd name="T17" fmla="*/ 1209 h 685"/>
                    <a:gd name="T18" fmla="*/ 240 w 721"/>
                    <a:gd name="T19" fmla="*/ 1270 h 685"/>
                    <a:gd name="T20" fmla="*/ 107 w 721"/>
                    <a:gd name="T21" fmla="*/ 1411 h 685"/>
                    <a:gd name="T22" fmla="*/ 34 w 721"/>
                    <a:gd name="T23" fmla="*/ 1380 h 685"/>
                    <a:gd name="T24" fmla="*/ 75 w 721"/>
                    <a:gd name="T25" fmla="*/ 1328 h 685"/>
                    <a:gd name="T26" fmla="*/ 55 w 721"/>
                    <a:gd name="T27" fmla="*/ 1175 h 685"/>
                    <a:gd name="T28" fmla="*/ 15 w 721"/>
                    <a:gd name="T29" fmla="*/ 1036 h 685"/>
                    <a:gd name="T30" fmla="*/ 55 w 721"/>
                    <a:gd name="T31" fmla="*/ 893 h 685"/>
                    <a:gd name="T32" fmla="*/ 39 w 721"/>
                    <a:gd name="T33" fmla="*/ 747 h 685"/>
                    <a:gd name="T34" fmla="*/ 75 w 721"/>
                    <a:gd name="T35" fmla="*/ 608 h 685"/>
                    <a:gd name="T36" fmla="*/ 0 w 721"/>
                    <a:gd name="T37" fmla="*/ 550 h 685"/>
                    <a:gd name="T38" fmla="*/ 75 w 721"/>
                    <a:gd name="T39" fmla="*/ 400 h 685"/>
                    <a:gd name="T40" fmla="*/ 150 w 721"/>
                    <a:gd name="T41" fmla="*/ 370 h 685"/>
                    <a:gd name="T42" fmla="*/ 257 w 721"/>
                    <a:gd name="T43" fmla="*/ 464 h 685"/>
                    <a:gd name="T44" fmla="*/ 369 w 721"/>
                    <a:gd name="T45" fmla="*/ 370 h 685"/>
                    <a:gd name="T46" fmla="*/ 477 w 721"/>
                    <a:gd name="T47" fmla="*/ 321 h 685"/>
                    <a:gd name="T48" fmla="*/ 477 w 721"/>
                    <a:gd name="T49" fmla="*/ 145 h 685"/>
                    <a:gd name="T50" fmla="*/ 588 w 721"/>
                    <a:gd name="T51" fmla="*/ 145 h 685"/>
                    <a:gd name="T52" fmla="*/ 697 w 721"/>
                    <a:gd name="T53" fmla="*/ 172 h 685"/>
                    <a:gd name="T54" fmla="*/ 830 w 721"/>
                    <a:gd name="T55" fmla="*/ 87 h 685"/>
                    <a:gd name="T56" fmla="*/ 930 w 721"/>
                    <a:gd name="T57" fmla="*/ 0 h 685"/>
                    <a:gd name="T58" fmla="*/ 977 w 721"/>
                    <a:gd name="T59" fmla="*/ 57 h 685"/>
                    <a:gd name="T60" fmla="*/ 1032 w 721"/>
                    <a:gd name="T61" fmla="*/ 203 h 685"/>
                    <a:gd name="T62" fmla="*/ 1169 w 721"/>
                    <a:gd name="T63" fmla="*/ 117 h 685"/>
                    <a:gd name="T64" fmla="*/ 1298 w 721"/>
                    <a:gd name="T65" fmla="*/ 0 h 685"/>
                    <a:gd name="T66" fmla="*/ 1406 w 721"/>
                    <a:gd name="T67" fmla="*/ 57 h 685"/>
                    <a:gd name="T68" fmla="*/ 1481 w 721"/>
                    <a:gd name="T69" fmla="*/ 172 h 685"/>
                    <a:gd name="T70" fmla="*/ 1553 w 721"/>
                    <a:gd name="T71" fmla="*/ 321 h 685"/>
                    <a:gd name="T72" fmla="*/ 1517 w 721"/>
                    <a:gd name="T73" fmla="*/ 486 h 685"/>
                    <a:gd name="T74" fmla="*/ 1505 w 721"/>
                    <a:gd name="T75" fmla="*/ 608 h 685"/>
                    <a:gd name="T76" fmla="*/ 1610 w 721"/>
                    <a:gd name="T77" fmla="*/ 662 h 685"/>
                    <a:gd name="T78" fmla="*/ 1610 w 721"/>
                    <a:gd name="T79" fmla="*/ 722 h 685"/>
                    <a:gd name="T80" fmla="*/ 1517 w 721"/>
                    <a:gd name="T81" fmla="*/ 834 h 685"/>
                    <a:gd name="T82" fmla="*/ 1442 w 721"/>
                    <a:gd name="T83" fmla="*/ 950 h 685"/>
                    <a:gd name="T84" fmla="*/ 1365 w 721"/>
                    <a:gd name="T85" fmla="*/ 950 h 685"/>
                    <a:gd name="T86" fmla="*/ 1318 w 721"/>
                    <a:gd name="T87" fmla="*/ 1096 h 685"/>
                    <a:gd name="T88" fmla="*/ 1296 w 721"/>
                    <a:gd name="T89" fmla="*/ 1294 h 685"/>
                    <a:gd name="T90" fmla="*/ 1278 w 721"/>
                    <a:gd name="T91" fmla="*/ 1495 h 685"/>
                    <a:gd name="T92" fmla="*/ 1278 w 721"/>
                    <a:gd name="T93" fmla="*/ 1671 h 685"/>
                    <a:gd name="T94" fmla="*/ 1239 w 721"/>
                    <a:gd name="T95" fmla="*/ 1812 h 685"/>
                    <a:gd name="T96" fmla="*/ 1221 w 721"/>
                    <a:gd name="T97" fmla="*/ 1987 h 685"/>
                    <a:gd name="T98" fmla="*/ 1147 w 721"/>
                    <a:gd name="T99" fmla="*/ 2134 h 685"/>
                    <a:gd name="T100" fmla="*/ 1093 w 721"/>
                    <a:gd name="T101" fmla="*/ 2103 h 685"/>
                    <a:gd name="T102" fmla="*/ 1032 w 721"/>
                    <a:gd name="T103" fmla="*/ 2012 h 68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21"/>
                    <a:gd name="T157" fmla="*/ 0 h 685"/>
                    <a:gd name="T158" fmla="*/ 721 w 721"/>
                    <a:gd name="T159" fmla="*/ 685 h 68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21" h="685">
                      <a:moveTo>
                        <a:pt x="456" y="638"/>
                      </a:moveTo>
                      <a:lnTo>
                        <a:pt x="449" y="620"/>
                      </a:lnTo>
                      <a:lnTo>
                        <a:pt x="432" y="603"/>
                      </a:lnTo>
                      <a:lnTo>
                        <a:pt x="432" y="584"/>
                      </a:lnTo>
                      <a:lnTo>
                        <a:pt x="440" y="565"/>
                      </a:lnTo>
                      <a:lnTo>
                        <a:pt x="456" y="565"/>
                      </a:lnTo>
                      <a:lnTo>
                        <a:pt x="474" y="546"/>
                      </a:lnTo>
                      <a:lnTo>
                        <a:pt x="489" y="529"/>
                      </a:lnTo>
                      <a:lnTo>
                        <a:pt x="482" y="511"/>
                      </a:lnTo>
                      <a:lnTo>
                        <a:pt x="466" y="501"/>
                      </a:lnTo>
                      <a:lnTo>
                        <a:pt x="440" y="511"/>
                      </a:lnTo>
                      <a:lnTo>
                        <a:pt x="432" y="491"/>
                      </a:lnTo>
                      <a:lnTo>
                        <a:pt x="408" y="501"/>
                      </a:lnTo>
                      <a:lnTo>
                        <a:pt x="391" y="491"/>
                      </a:lnTo>
                      <a:lnTo>
                        <a:pt x="367" y="483"/>
                      </a:lnTo>
                      <a:lnTo>
                        <a:pt x="360" y="464"/>
                      </a:lnTo>
                      <a:lnTo>
                        <a:pt x="336" y="456"/>
                      </a:lnTo>
                      <a:lnTo>
                        <a:pt x="319" y="447"/>
                      </a:lnTo>
                      <a:lnTo>
                        <a:pt x="302" y="447"/>
                      </a:lnTo>
                      <a:lnTo>
                        <a:pt x="276" y="428"/>
                      </a:lnTo>
                      <a:lnTo>
                        <a:pt x="260" y="410"/>
                      </a:lnTo>
                      <a:lnTo>
                        <a:pt x="243" y="410"/>
                      </a:lnTo>
                      <a:lnTo>
                        <a:pt x="229" y="420"/>
                      </a:lnTo>
                      <a:lnTo>
                        <a:pt x="211" y="420"/>
                      </a:lnTo>
                      <a:lnTo>
                        <a:pt x="180" y="410"/>
                      </a:lnTo>
                      <a:lnTo>
                        <a:pt x="180" y="392"/>
                      </a:lnTo>
                      <a:lnTo>
                        <a:pt x="163" y="383"/>
                      </a:lnTo>
                      <a:lnTo>
                        <a:pt x="138" y="383"/>
                      </a:lnTo>
                      <a:lnTo>
                        <a:pt x="121" y="392"/>
                      </a:lnTo>
                      <a:lnTo>
                        <a:pt x="106" y="402"/>
                      </a:lnTo>
                      <a:lnTo>
                        <a:pt x="88" y="420"/>
                      </a:lnTo>
                      <a:lnTo>
                        <a:pt x="72" y="428"/>
                      </a:lnTo>
                      <a:lnTo>
                        <a:pt x="47" y="447"/>
                      </a:lnTo>
                      <a:lnTo>
                        <a:pt x="40" y="447"/>
                      </a:lnTo>
                      <a:lnTo>
                        <a:pt x="24" y="456"/>
                      </a:lnTo>
                      <a:lnTo>
                        <a:pt x="15" y="438"/>
                      </a:lnTo>
                      <a:lnTo>
                        <a:pt x="15" y="428"/>
                      </a:lnTo>
                      <a:lnTo>
                        <a:pt x="17" y="428"/>
                      </a:lnTo>
                      <a:lnTo>
                        <a:pt x="33" y="420"/>
                      </a:lnTo>
                      <a:lnTo>
                        <a:pt x="40" y="402"/>
                      </a:lnTo>
                      <a:lnTo>
                        <a:pt x="40" y="383"/>
                      </a:lnTo>
                      <a:lnTo>
                        <a:pt x="25" y="373"/>
                      </a:lnTo>
                      <a:lnTo>
                        <a:pt x="7" y="365"/>
                      </a:lnTo>
                      <a:lnTo>
                        <a:pt x="7" y="347"/>
                      </a:lnTo>
                      <a:lnTo>
                        <a:pt x="7" y="328"/>
                      </a:lnTo>
                      <a:lnTo>
                        <a:pt x="25" y="318"/>
                      </a:lnTo>
                      <a:lnTo>
                        <a:pt x="25" y="301"/>
                      </a:lnTo>
                      <a:lnTo>
                        <a:pt x="25" y="283"/>
                      </a:lnTo>
                      <a:lnTo>
                        <a:pt x="17" y="263"/>
                      </a:lnTo>
                      <a:lnTo>
                        <a:pt x="0" y="255"/>
                      </a:lnTo>
                      <a:lnTo>
                        <a:pt x="17" y="237"/>
                      </a:lnTo>
                      <a:lnTo>
                        <a:pt x="7" y="219"/>
                      </a:lnTo>
                      <a:lnTo>
                        <a:pt x="25" y="210"/>
                      </a:lnTo>
                      <a:lnTo>
                        <a:pt x="33" y="192"/>
                      </a:lnTo>
                      <a:lnTo>
                        <a:pt x="17" y="192"/>
                      </a:lnTo>
                      <a:lnTo>
                        <a:pt x="0" y="192"/>
                      </a:lnTo>
                      <a:lnTo>
                        <a:pt x="0" y="174"/>
                      </a:lnTo>
                      <a:lnTo>
                        <a:pt x="7" y="154"/>
                      </a:lnTo>
                      <a:lnTo>
                        <a:pt x="17" y="138"/>
                      </a:lnTo>
                      <a:lnTo>
                        <a:pt x="33" y="127"/>
                      </a:lnTo>
                      <a:lnTo>
                        <a:pt x="40" y="111"/>
                      </a:lnTo>
                      <a:lnTo>
                        <a:pt x="47" y="111"/>
                      </a:lnTo>
                      <a:lnTo>
                        <a:pt x="66" y="118"/>
                      </a:lnTo>
                      <a:lnTo>
                        <a:pt x="80" y="129"/>
                      </a:lnTo>
                      <a:lnTo>
                        <a:pt x="96" y="138"/>
                      </a:lnTo>
                      <a:lnTo>
                        <a:pt x="113" y="147"/>
                      </a:lnTo>
                      <a:lnTo>
                        <a:pt x="131" y="147"/>
                      </a:lnTo>
                      <a:lnTo>
                        <a:pt x="146" y="138"/>
                      </a:lnTo>
                      <a:lnTo>
                        <a:pt x="163" y="118"/>
                      </a:lnTo>
                      <a:lnTo>
                        <a:pt x="180" y="118"/>
                      </a:lnTo>
                      <a:lnTo>
                        <a:pt x="204" y="118"/>
                      </a:lnTo>
                      <a:lnTo>
                        <a:pt x="211" y="102"/>
                      </a:lnTo>
                      <a:lnTo>
                        <a:pt x="211" y="82"/>
                      </a:lnTo>
                      <a:lnTo>
                        <a:pt x="204" y="64"/>
                      </a:lnTo>
                      <a:lnTo>
                        <a:pt x="211" y="45"/>
                      </a:lnTo>
                      <a:lnTo>
                        <a:pt x="229" y="45"/>
                      </a:lnTo>
                      <a:lnTo>
                        <a:pt x="243" y="45"/>
                      </a:lnTo>
                      <a:lnTo>
                        <a:pt x="260" y="45"/>
                      </a:lnTo>
                      <a:lnTo>
                        <a:pt x="276" y="45"/>
                      </a:lnTo>
                      <a:lnTo>
                        <a:pt x="293" y="55"/>
                      </a:lnTo>
                      <a:lnTo>
                        <a:pt x="308" y="55"/>
                      </a:lnTo>
                      <a:lnTo>
                        <a:pt x="326" y="45"/>
                      </a:lnTo>
                      <a:lnTo>
                        <a:pt x="342" y="28"/>
                      </a:lnTo>
                      <a:lnTo>
                        <a:pt x="367" y="28"/>
                      </a:lnTo>
                      <a:lnTo>
                        <a:pt x="385" y="18"/>
                      </a:lnTo>
                      <a:lnTo>
                        <a:pt x="397" y="10"/>
                      </a:lnTo>
                      <a:lnTo>
                        <a:pt x="411" y="0"/>
                      </a:lnTo>
                      <a:lnTo>
                        <a:pt x="409" y="0"/>
                      </a:lnTo>
                      <a:lnTo>
                        <a:pt x="424" y="0"/>
                      </a:lnTo>
                      <a:lnTo>
                        <a:pt x="432" y="18"/>
                      </a:lnTo>
                      <a:lnTo>
                        <a:pt x="449" y="28"/>
                      </a:lnTo>
                      <a:lnTo>
                        <a:pt x="449" y="45"/>
                      </a:lnTo>
                      <a:lnTo>
                        <a:pt x="456" y="64"/>
                      </a:lnTo>
                      <a:lnTo>
                        <a:pt x="483" y="64"/>
                      </a:lnTo>
                      <a:lnTo>
                        <a:pt x="500" y="45"/>
                      </a:lnTo>
                      <a:lnTo>
                        <a:pt x="516" y="37"/>
                      </a:lnTo>
                      <a:lnTo>
                        <a:pt x="529" y="18"/>
                      </a:lnTo>
                      <a:lnTo>
                        <a:pt x="548" y="10"/>
                      </a:lnTo>
                      <a:lnTo>
                        <a:pt x="573" y="0"/>
                      </a:lnTo>
                      <a:lnTo>
                        <a:pt x="589" y="10"/>
                      </a:lnTo>
                      <a:lnTo>
                        <a:pt x="604" y="18"/>
                      </a:lnTo>
                      <a:lnTo>
                        <a:pt x="621" y="18"/>
                      </a:lnTo>
                      <a:lnTo>
                        <a:pt x="637" y="28"/>
                      </a:lnTo>
                      <a:lnTo>
                        <a:pt x="647" y="45"/>
                      </a:lnTo>
                      <a:lnTo>
                        <a:pt x="654" y="55"/>
                      </a:lnTo>
                      <a:lnTo>
                        <a:pt x="652" y="57"/>
                      </a:lnTo>
                      <a:lnTo>
                        <a:pt x="670" y="93"/>
                      </a:lnTo>
                      <a:lnTo>
                        <a:pt x="686" y="102"/>
                      </a:lnTo>
                      <a:lnTo>
                        <a:pt x="686" y="118"/>
                      </a:lnTo>
                      <a:lnTo>
                        <a:pt x="680" y="138"/>
                      </a:lnTo>
                      <a:lnTo>
                        <a:pt x="670" y="154"/>
                      </a:lnTo>
                      <a:lnTo>
                        <a:pt x="652" y="154"/>
                      </a:lnTo>
                      <a:lnTo>
                        <a:pt x="652" y="174"/>
                      </a:lnTo>
                      <a:lnTo>
                        <a:pt x="664" y="192"/>
                      </a:lnTo>
                      <a:lnTo>
                        <a:pt x="680" y="201"/>
                      </a:lnTo>
                      <a:lnTo>
                        <a:pt x="693" y="210"/>
                      </a:lnTo>
                      <a:lnTo>
                        <a:pt x="711" y="210"/>
                      </a:lnTo>
                      <a:lnTo>
                        <a:pt x="717" y="210"/>
                      </a:lnTo>
                      <a:lnTo>
                        <a:pt x="720" y="210"/>
                      </a:lnTo>
                      <a:lnTo>
                        <a:pt x="711" y="229"/>
                      </a:lnTo>
                      <a:lnTo>
                        <a:pt x="693" y="237"/>
                      </a:lnTo>
                      <a:lnTo>
                        <a:pt x="680" y="246"/>
                      </a:lnTo>
                      <a:lnTo>
                        <a:pt x="670" y="265"/>
                      </a:lnTo>
                      <a:lnTo>
                        <a:pt x="664" y="283"/>
                      </a:lnTo>
                      <a:lnTo>
                        <a:pt x="652" y="301"/>
                      </a:lnTo>
                      <a:lnTo>
                        <a:pt x="637" y="301"/>
                      </a:lnTo>
                      <a:lnTo>
                        <a:pt x="629" y="283"/>
                      </a:lnTo>
                      <a:lnTo>
                        <a:pt x="613" y="283"/>
                      </a:lnTo>
                      <a:lnTo>
                        <a:pt x="603" y="301"/>
                      </a:lnTo>
                      <a:lnTo>
                        <a:pt x="603" y="311"/>
                      </a:lnTo>
                      <a:lnTo>
                        <a:pt x="597" y="329"/>
                      </a:lnTo>
                      <a:lnTo>
                        <a:pt x="582" y="347"/>
                      </a:lnTo>
                      <a:lnTo>
                        <a:pt x="582" y="365"/>
                      </a:lnTo>
                      <a:lnTo>
                        <a:pt x="582" y="383"/>
                      </a:lnTo>
                      <a:lnTo>
                        <a:pt x="572" y="410"/>
                      </a:lnTo>
                      <a:lnTo>
                        <a:pt x="572" y="428"/>
                      </a:lnTo>
                      <a:lnTo>
                        <a:pt x="564" y="456"/>
                      </a:lnTo>
                      <a:lnTo>
                        <a:pt x="564" y="474"/>
                      </a:lnTo>
                      <a:lnTo>
                        <a:pt x="572" y="491"/>
                      </a:lnTo>
                      <a:lnTo>
                        <a:pt x="572" y="511"/>
                      </a:lnTo>
                      <a:lnTo>
                        <a:pt x="564" y="529"/>
                      </a:lnTo>
                      <a:lnTo>
                        <a:pt x="564" y="546"/>
                      </a:lnTo>
                      <a:lnTo>
                        <a:pt x="555" y="556"/>
                      </a:lnTo>
                      <a:lnTo>
                        <a:pt x="547" y="574"/>
                      </a:lnTo>
                      <a:lnTo>
                        <a:pt x="547" y="594"/>
                      </a:lnTo>
                      <a:lnTo>
                        <a:pt x="547" y="611"/>
                      </a:lnTo>
                      <a:lnTo>
                        <a:pt x="539" y="629"/>
                      </a:lnTo>
                      <a:lnTo>
                        <a:pt x="529" y="648"/>
                      </a:lnTo>
                      <a:lnTo>
                        <a:pt x="523" y="666"/>
                      </a:lnTo>
                      <a:lnTo>
                        <a:pt x="506" y="676"/>
                      </a:lnTo>
                      <a:lnTo>
                        <a:pt x="506" y="684"/>
                      </a:lnTo>
                      <a:lnTo>
                        <a:pt x="498" y="684"/>
                      </a:lnTo>
                      <a:lnTo>
                        <a:pt x="482" y="666"/>
                      </a:lnTo>
                      <a:lnTo>
                        <a:pt x="470" y="650"/>
                      </a:lnTo>
                      <a:lnTo>
                        <a:pt x="464" y="648"/>
                      </a:lnTo>
                      <a:lnTo>
                        <a:pt x="456" y="638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8" name="Freeform 57"/>
                <p:cNvSpPr>
                  <a:spLocks noChangeAspect="1"/>
                </p:cNvSpPr>
                <p:nvPr/>
              </p:nvSpPr>
              <p:spPr bwMode="auto">
                <a:xfrm>
                  <a:off x="3186" y="1600"/>
                  <a:ext cx="369" cy="453"/>
                </a:xfrm>
                <a:custGeom>
                  <a:avLst/>
                  <a:gdLst>
                    <a:gd name="T0" fmla="*/ 473 w 312"/>
                    <a:gd name="T1" fmla="*/ 746 h 360"/>
                    <a:gd name="T2" fmla="*/ 545 w 312"/>
                    <a:gd name="T3" fmla="*/ 657 h 360"/>
                    <a:gd name="T4" fmla="*/ 604 w 312"/>
                    <a:gd name="T5" fmla="*/ 600 h 360"/>
                    <a:gd name="T6" fmla="*/ 643 w 312"/>
                    <a:gd name="T7" fmla="*/ 486 h 360"/>
                    <a:gd name="T8" fmla="*/ 719 w 312"/>
                    <a:gd name="T9" fmla="*/ 429 h 360"/>
                    <a:gd name="T10" fmla="*/ 660 w 312"/>
                    <a:gd name="T11" fmla="*/ 404 h 360"/>
                    <a:gd name="T12" fmla="*/ 588 w 312"/>
                    <a:gd name="T13" fmla="*/ 342 h 360"/>
                    <a:gd name="T14" fmla="*/ 527 w 312"/>
                    <a:gd name="T15" fmla="*/ 262 h 360"/>
                    <a:gd name="T16" fmla="*/ 453 w 312"/>
                    <a:gd name="T17" fmla="*/ 167 h 360"/>
                    <a:gd name="T18" fmla="*/ 361 w 312"/>
                    <a:gd name="T19" fmla="*/ 86 h 360"/>
                    <a:gd name="T20" fmla="*/ 265 w 312"/>
                    <a:gd name="T21" fmla="*/ 25 h 360"/>
                    <a:gd name="T22" fmla="*/ 189 w 312"/>
                    <a:gd name="T23" fmla="*/ 0 h 360"/>
                    <a:gd name="T24" fmla="*/ 115 w 312"/>
                    <a:gd name="T25" fmla="*/ 25 h 360"/>
                    <a:gd name="T26" fmla="*/ 35 w 312"/>
                    <a:gd name="T27" fmla="*/ 25 h 360"/>
                    <a:gd name="T28" fmla="*/ 28 w 312"/>
                    <a:gd name="T29" fmla="*/ 20 h 360"/>
                    <a:gd name="T30" fmla="*/ 0 w 312"/>
                    <a:gd name="T31" fmla="*/ 115 h 360"/>
                    <a:gd name="T32" fmla="*/ 15 w 312"/>
                    <a:gd name="T33" fmla="*/ 232 h 360"/>
                    <a:gd name="T34" fmla="*/ 15 w 312"/>
                    <a:gd name="T35" fmla="*/ 342 h 360"/>
                    <a:gd name="T36" fmla="*/ 57 w 312"/>
                    <a:gd name="T37" fmla="*/ 462 h 360"/>
                    <a:gd name="T38" fmla="*/ 35 w 312"/>
                    <a:gd name="T39" fmla="*/ 574 h 360"/>
                    <a:gd name="T40" fmla="*/ 35 w 312"/>
                    <a:gd name="T41" fmla="*/ 692 h 360"/>
                    <a:gd name="T42" fmla="*/ 75 w 312"/>
                    <a:gd name="T43" fmla="*/ 803 h 360"/>
                    <a:gd name="T44" fmla="*/ 115 w 312"/>
                    <a:gd name="T45" fmla="*/ 887 h 360"/>
                    <a:gd name="T46" fmla="*/ 130 w 312"/>
                    <a:gd name="T47" fmla="*/ 1005 h 360"/>
                    <a:gd name="T48" fmla="*/ 125 w 312"/>
                    <a:gd name="T49" fmla="*/ 993 h 360"/>
                    <a:gd name="T50" fmla="*/ 189 w 312"/>
                    <a:gd name="T51" fmla="*/ 1036 h 360"/>
                    <a:gd name="T52" fmla="*/ 265 w 312"/>
                    <a:gd name="T53" fmla="*/ 1005 h 360"/>
                    <a:gd name="T54" fmla="*/ 342 w 312"/>
                    <a:gd name="T55" fmla="*/ 1087 h 360"/>
                    <a:gd name="T56" fmla="*/ 397 w 312"/>
                    <a:gd name="T57" fmla="*/ 1110 h 360"/>
                    <a:gd name="T58" fmla="*/ 468 w 312"/>
                    <a:gd name="T59" fmla="*/ 1047 h 360"/>
                    <a:gd name="T60" fmla="*/ 473 w 312"/>
                    <a:gd name="T61" fmla="*/ 949 h 360"/>
                    <a:gd name="T62" fmla="*/ 491 w 312"/>
                    <a:gd name="T63" fmla="*/ 832 h 360"/>
                    <a:gd name="T64" fmla="*/ 511 w 312"/>
                    <a:gd name="T65" fmla="*/ 803 h 3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12"/>
                    <a:gd name="T100" fmla="*/ 0 h 360"/>
                    <a:gd name="T101" fmla="*/ 312 w 312"/>
                    <a:gd name="T102" fmla="*/ 360 h 3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12" h="360">
                      <a:moveTo>
                        <a:pt x="221" y="254"/>
                      </a:moveTo>
                      <a:lnTo>
                        <a:pt x="205" y="236"/>
                      </a:lnTo>
                      <a:lnTo>
                        <a:pt x="221" y="219"/>
                      </a:lnTo>
                      <a:lnTo>
                        <a:pt x="236" y="208"/>
                      </a:lnTo>
                      <a:lnTo>
                        <a:pt x="254" y="208"/>
                      </a:lnTo>
                      <a:lnTo>
                        <a:pt x="261" y="190"/>
                      </a:lnTo>
                      <a:lnTo>
                        <a:pt x="268" y="173"/>
                      </a:lnTo>
                      <a:lnTo>
                        <a:pt x="278" y="154"/>
                      </a:lnTo>
                      <a:lnTo>
                        <a:pt x="295" y="146"/>
                      </a:lnTo>
                      <a:lnTo>
                        <a:pt x="311" y="136"/>
                      </a:lnTo>
                      <a:lnTo>
                        <a:pt x="301" y="128"/>
                      </a:lnTo>
                      <a:lnTo>
                        <a:pt x="285" y="128"/>
                      </a:lnTo>
                      <a:lnTo>
                        <a:pt x="268" y="117"/>
                      </a:lnTo>
                      <a:lnTo>
                        <a:pt x="254" y="109"/>
                      </a:lnTo>
                      <a:lnTo>
                        <a:pt x="246" y="90"/>
                      </a:lnTo>
                      <a:lnTo>
                        <a:pt x="228" y="83"/>
                      </a:lnTo>
                      <a:lnTo>
                        <a:pt x="212" y="62"/>
                      </a:lnTo>
                      <a:lnTo>
                        <a:pt x="196" y="53"/>
                      </a:lnTo>
                      <a:lnTo>
                        <a:pt x="179" y="45"/>
                      </a:lnTo>
                      <a:lnTo>
                        <a:pt x="156" y="27"/>
                      </a:lnTo>
                      <a:lnTo>
                        <a:pt x="131" y="17"/>
                      </a:lnTo>
                      <a:lnTo>
                        <a:pt x="114" y="8"/>
                      </a:lnTo>
                      <a:lnTo>
                        <a:pt x="98" y="0"/>
                      </a:lnTo>
                      <a:lnTo>
                        <a:pt x="81" y="0"/>
                      </a:lnTo>
                      <a:lnTo>
                        <a:pt x="64" y="8"/>
                      </a:lnTo>
                      <a:lnTo>
                        <a:pt x="49" y="8"/>
                      </a:lnTo>
                      <a:lnTo>
                        <a:pt x="32" y="8"/>
                      </a:lnTo>
                      <a:lnTo>
                        <a:pt x="15" y="8"/>
                      </a:lnTo>
                      <a:lnTo>
                        <a:pt x="16" y="6"/>
                      </a:lnTo>
                      <a:lnTo>
                        <a:pt x="12" y="6"/>
                      </a:lnTo>
                      <a:lnTo>
                        <a:pt x="7" y="17"/>
                      </a:lnTo>
                      <a:lnTo>
                        <a:pt x="0" y="36"/>
                      </a:lnTo>
                      <a:lnTo>
                        <a:pt x="0" y="53"/>
                      </a:lnTo>
                      <a:lnTo>
                        <a:pt x="7" y="73"/>
                      </a:lnTo>
                      <a:lnTo>
                        <a:pt x="7" y="90"/>
                      </a:lnTo>
                      <a:lnTo>
                        <a:pt x="7" y="109"/>
                      </a:lnTo>
                      <a:lnTo>
                        <a:pt x="7" y="128"/>
                      </a:lnTo>
                      <a:lnTo>
                        <a:pt x="25" y="146"/>
                      </a:lnTo>
                      <a:lnTo>
                        <a:pt x="15" y="163"/>
                      </a:lnTo>
                      <a:lnTo>
                        <a:pt x="15" y="182"/>
                      </a:lnTo>
                      <a:lnTo>
                        <a:pt x="7" y="199"/>
                      </a:lnTo>
                      <a:lnTo>
                        <a:pt x="15" y="219"/>
                      </a:lnTo>
                      <a:lnTo>
                        <a:pt x="25" y="236"/>
                      </a:lnTo>
                      <a:lnTo>
                        <a:pt x="32" y="254"/>
                      </a:lnTo>
                      <a:lnTo>
                        <a:pt x="49" y="263"/>
                      </a:lnTo>
                      <a:lnTo>
                        <a:pt x="49" y="281"/>
                      </a:lnTo>
                      <a:lnTo>
                        <a:pt x="49" y="300"/>
                      </a:lnTo>
                      <a:lnTo>
                        <a:pt x="57" y="319"/>
                      </a:lnTo>
                      <a:lnTo>
                        <a:pt x="49" y="319"/>
                      </a:lnTo>
                      <a:lnTo>
                        <a:pt x="54" y="315"/>
                      </a:lnTo>
                      <a:lnTo>
                        <a:pt x="64" y="328"/>
                      </a:lnTo>
                      <a:lnTo>
                        <a:pt x="81" y="328"/>
                      </a:lnTo>
                      <a:lnTo>
                        <a:pt x="98" y="319"/>
                      </a:lnTo>
                      <a:lnTo>
                        <a:pt x="114" y="319"/>
                      </a:lnTo>
                      <a:lnTo>
                        <a:pt x="131" y="328"/>
                      </a:lnTo>
                      <a:lnTo>
                        <a:pt x="147" y="345"/>
                      </a:lnTo>
                      <a:lnTo>
                        <a:pt x="164" y="359"/>
                      </a:lnTo>
                      <a:lnTo>
                        <a:pt x="172" y="352"/>
                      </a:lnTo>
                      <a:lnTo>
                        <a:pt x="182" y="331"/>
                      </a:lnTo>
                      <a:lnTo>
                        <a:pt x="202" y="331"/>
                      </a:lnTo>
                      <a:lnTo>
                        <a:pt x="205" y="319"/>
                      </a:lnTo>
                      <a:lnTo>
                        <a:pt x="205" y="300"/>
                      </a:lnTo>
                      <a:lnTo>
                        <a:pt x="212" y="281"/>
                      </a:lnTo>
                      <a:lnTo>
                        <a:pt x="212" y="263"/>
                      </a:lnTo>
                      <a:lnTo>
                        <a:pt x="218" y="254"/>
                      </a:lnTo>
                      <a:lnTo>
                        <a:pt x="221" y="254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9" name="Freeform 58"/>
                <p:cNvSpPr>
                  <a:spLocks noChangeAspect="1"/>
                </p:cNvSpPr>
                <p:nvPr/>
              </p:nvSpPr>
              <p:spPr bwMode="auto">
                <a:xfrm>
                  <a:off x="3079" y="2934"/>
                  <a:ext cx="207" cy="285"/>
                </a:xfrm>
                <a:custGeom>
                  <a:avLst/>
                  <a:gdLst>
                    <a:gd name="T0" fmla="*/ 174 w 175"/>
                    <a:gd name="T1" fmla="*/ 689 h 226"/>
                    <a:gd name="T2" fmla="*/ 228 w 175"/>
                    <a:gd name="T3" fmla="*/ 658 h 226"/>
                    <a:gd name="T4" fmla="*/ 266 w 175"/>
                    <a:gd name="T5" fmla="*/ 602 h 226"/>
                    <a:gd name="T6" fmla="*/ 266 w 175"/>
                    <a:gd name="T7" fmla="*/ 550 h 226"/>
                    <a:gd name="T8" fmla="*/ 290 w 175"/>
                    <a:gd name="T9" fmla="*/ 487 h 226"/>
                    <a:gd name="T10" fmla="*/ 324 w 175"/>
                    <a:gd name="T11" fmla="*/ 429 h 226"/>
                    <a:gd name="T12" fmla="*/ 366 w 175"/>
                    <a:gd name="T13" fmla="*/ 406 h 226"/>
                    <a:gd name="T14" fmla="*/ 405 w 175"/>
                    <a:gd name="T15" fmla="*/ 346 h 226"/>
                    <a:gd name="T16" fmla="*/ 382 w 175"/>
                    <a:gd name="T17" fmla="*/ 286 h 226"/>
                    <a:gd name="T18" fmla="*/ 382 w 175"/>
                    <a:gd name="T19" fmla="*/ 231 h 226"/>
                    <a:gd name="T20" fmla="*/ 382 w 175"/>
                    <a:gd name="T21" fmla="*/ 169 h 226"/>
                    <a:gd name="T22" fmla="*/ 405 w 175"/>
                    <a:gd name="T23" fmla="*/ 110 h 226"/>
                    <a:gd name="T24" fmla="*/ 368 w 175"/>
                    <a:gd name="T25" fmla="*/ 53 h 226"/>
                    <a:gd name="T26" fmla="*/ 338 w 175"/>
                    <a:gd name="T27" fmla="*/ 1 h 226"/>
                    <a:gd name="T28" fmla="*/ 324 w 175"/>
                    <a:gd name="T29" fmla="*/ 0 h 226"/>
                    <a:gd name="T30" fmla="*/ 290 w 175"/>
                    <a:gd name="T31" fmla="*/ 0 h 226"/>
                    <a:gd name="T32" fmla="*/ 247 w 175"/>
                    <a:gd name="T33" fmla="*/ 0 h 226"/>
                    <a:gd name="T34" fmla="*/ 212 w 175"/>
                    <a:gd name="T35" fmla="*/ 25 h 226"/>
                    <a:gd name="T36" fmla="*/ 192 w 175"/>
                    <a:gd name="T37" fmla="*/ 87 h 226"/>
                    <a:gd name="T38" fmla="*/ 192 w 175"/>
                    <a:gd name="T39" fmla="*/ 146 h 226"/>
                    <a:gd name="T40" fmla="*/ 192 w 175"/>
                    <a:gd name="T41" fmla="*/ 197 h 226"/>
                    <a:gd name="T42" fmla="*/ 192 w 175"/>
                    <a:gd name="T43" fmla="*/ 260 h 226"/>
                    <a:gd name="T44" fmla="*/ 192 w 175"/>
                    <a:gd name="T45" fmla="*/ 317 h 226"/>
                    <a:gd name="T46" fmla="*/ 174 w 175"/>
                    <a:gd name="T47" fmla="*/ 369 h 226"/>
                    <a:gd name="T48" fmla="*/ 136 w 175"/>
                    <a:gd name="T49" fmla="*/ 406 h 226"/>
                    <a:gd name="T50" fmla="*/ 115 w 175"/>
                    <a:gd name="T51" fmla="*/ 455 h 226"/>
                    <a:gd name="T52" fmla="*/ 76 w 175"/>
                    <a:gd name="T53" fmla="*/ 522 h 226"/>
                    <a:gd name="T54" fmla="*/ 39 w 175"/>
                    <a:gd name="T55" fmla="*/ 487 h 226"/>
                    <a:gd name="T56" fmla="*/ 0 w 175"/>
                    <a:gd name="T57" fmla="*/ 550 h 226"/>
                    <a:gd name="T58" fmla="*/ 0 w 175"/>
                    <a:gd name="T59" fmla="*/ 602 h 226"/>
                    <a:gd name="T60" fmla="*/ 0 w 175"/>
                    <a:gd name="T61" fmla="*/ 636 h 226"/>
                    <a:gd name="T62" fmla="*/ 21 w 175"/>
                    <a:gd name="T63" fmla="*/ 689 h 226"/>
                    <a:gd name="T64" fmla="*/ 76 w 175"/>
                    <a:gd name="T65" fmla="*/ 718 h 226"/>
                    <a:gd name="T66" fmla="*/ 115 w 175"/>
                    <a:gd name="T67" fmla="*/ 718 h 226"/>
                    <a:gd name="T68" fmla="*/ 136 w 175"/>
                    <a:gd name="T69" fmla="*/ 718 h 226"/>
                    <a:gd name="T70" fmla="*/ 153 w 175"/>
                    <a:gd name="T71" fmla="*/ 718 h 226"/>
                    <a:gd name="T72" fmla="*/ 174 w 175"/>
                    <a:gd name="T73" fmla="*/ 689 h 2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5"/>
                    <a:gd name="T112" fmla="*/ 0 h 226"/>
                    <a:gd name="T113" fmla="*/ 175 w 175"/>
                    <a:gd name="T114" fmla="*/ 226 h 2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5" h="226">
                      <a:moveTo>
                        <a:pt x="75" y="216"/>
                      </a:moveTo>
                      <a:lnTo>
                        <a:pt x="99" y="206"/>
                      </a:lnTo>
                      <a:lnTo>
                        <a:pt x="115" y="189"/>
                      </a:lnTo>
                      <a:lnTo>
                        <a:pt x="115" y="172"/>
                      </a:lnTo>
                      <a:lnTo>
                        <a:pt x="125" y="153"/>
                      </a:lnTo>
                      <a:lnTo>
                        <a:pt x="140" y="135"/>
                      </a:lnTo>
                      <a:lnTo>
                        <a:pt x="158" y="127"/>
                      </a:lnTo>
                      <a:lnTo>
                        <a:pt x="174" y="108"/>
                      </a:lnTo>
                      <a:lnTo>
                        <a:pt x="165" y="90"/>
                      </a:lnTo>
                      <a:lnTo>
                        <a:pt x="165" y="72"/>
                      </a:lnTo>
                      <a:lnTo>
                        <a:pt x="165" y="53"/>
                      </a:lnTo>
                      <a:lnTo>
                        <a:pt x="174" y="35"/>
                      </a:lnTo>
                      <a:lnTo>
                        <a:pt x="159" y="17"/>
                      </a:lnTo>
                      <a:lnTo>
                        <a:pt x="146" y="1"/>
                      </a:lnTo>
                      <a:lnTo>
                        <a:pt x="140" y="0"/>
                      </a:lnTo>
                      <a:lnTo>
                        <a:pt x="125" y="0"/>
                      </a:lnTo>
                      <a:lnTo>
                        <a:pt x="107" y="0"/>
                      </a:lnTo>
                      <a:lnTo>
                        <a:pt x="91" y="8"/>
                      </a:lnTo>
                      <a:lnTo>
                        <a:pt x="83" y="28"/>
                      </a:lnTo>
                      <a:lnTo>
                        <a:pt x="83" y="46"/>
                      </a:lnTo>
                      <a:lnTo>
                        <a:pt x="83" y="62"/>
                      </a:lnTo>
                      <a:lnTo>
                        <a:pt x="83" y="81"/>
                      </a:lnTo>
                      <a:lnTo>
                        <a:pt x="83" y="99"/>
                      </a:lnTo>
                      <a:lnTo>
                        <a:pt x="75" y="116"/>
                      </a:lnTo>
                      <a:lnTo>
                        <a:pt x="58" y="127"/>
                      </a:lnTo>
                      <a:lnTo>
                        <a:pt x="49" y="143"/>
                      </a:lnTo>
                      <a:lnTo>
                        <a:pt x="33" y="163"/>
                      </a:lnTo>
                      <a:lnTo>
                        <a:pt x="17" y="153"/>
                      </a:lnTo>
                      <a:lnTo>
                        <a:pt x="0" y="172"/>
                      </a:lnTo>
                      <a:lnTo>
                        <a:pt x="0" y="189"/>
                      </a:lnTo>
                      <a:lnTo>
                        <a:pt x="0" y="199"/>
                      </a:lnTo>
                      <a:lnTo>
                        <a:pt x="9" y="216"/>
                      </a:lnTo>
                      <a:lnTo>
                        <a:pt x="33" y="225"/>
                      </a:lnTo>
                      <a:lnTo>
                        <a:pt x="49" y="225"/>
                      </a:lnTo>
                      <a:lnTo>
                        <a:pt x="58" y="225"/>
                      </a:lnTo>
                      <a:lnTo>
                        <a:pt x="66" y="225"/>
                      </a:lnTo>
                      <a:lnTo>
                        <a:pt x="75" y="216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40" name="Freeform 59"/>
                <p:cNvSpPr>
                  <a:spLocks noChangeAspect="1"/>
                </p:cNvSpPr>
                <p:nvPr/>
              </p:nvSpPr>
              <p:spPr bwMode="auto">
                <a:xfrm>
                  <a:off x="2251" y="2594"/>
                  <a:ext cx="1024" cy="742"/>
                </a:xfrm>
                <a:custGeom>
                  <a:avLst/>
                  <a:gdLst>
                    <a:gd name="T0" fmla="*/ 1838 w 869"/>
                    <a:gd name="T1" fmla="*/ 820 h 591"/>
                    <a:gd name="T2" fmla="*/ 1788 w 869"/>
                    <a:gd name="T3" fmla="*/ 963 h 591"/>
                    <a:gd name="T4" fmla="*/ 1788 w 869"/>
                    <a:gd name="T5" fmla="*/ 1136 h 591"/>
                    <a:gd name="T6" fmla="*/ 1707 w 869"/>
                    <a:gd name="T7" fmla="*/ 1272 h 591"/>
                    <a:gd name="T8" fmla="*/ 1597 w 869"/>
                    <a:gd name="T9" fmla="*/ 1368 h 591"/>
                    <a:gd name="T10" fmla="*/ 1599 w 869"/>
                    <a:gd name="T11" fmla="*/ 1443 h 591"/>
                    <a:gd name="T12" fmla="*/ 1550 w 869"/>
                    <a:gd name="T13" fmla="*/ 1586 h 591"/>
                    <a:gd name="T14" fmla="*/ 1415 w 869"/>
                    <a:gd name="T15" fmla="*/ 1672 h 591"/>
                    <a:gd name="T16" fmla="*/ 1301 w 869"/>
                    <a:gd name="T17" fmla="*/ 1704 h 591"/>
                    <a:gd name="T18" fmla="*/ 1190 w 869"/>
                    <a:gd name="T19" fmla="*/ 1704 h 591"/>
                    <a:gd name="T20" fmla="*/ 1097 w 869"/>
                    <a:gd name="T21" fmla="*/ 1758 h 591"/>
                    <a:gd name="T22" fmla="*/ 983 w 869"/>
                    <a:gd name="T23" fmla="*/ 1819 h 591"/>
                    <a:gd name="T24" fmla="*/ 874 w 869"/>
                    <a:gd name="T25" fmla="*/ 1819 h 591"/>
                    <a:gd name="T26" fmla="*/ 779 w 869"/>
                    <a:gd name="T27" fmla="*/ 1758 h 591"/>
                    <a:gd name="T28" fmla="*/ 742 w 869"/>
                    <a:gd name="T29" fmla="*/ 1612 h 591"/>
                    <a:gd name="T30" fmla="*/ 686 w 869"/>
                    <a:gd name="T31" fmla="*/ 1466 h 591"/>
                    <a:gd name="T32" fmla="*/ 652 w 869"/>
                    <a:gd name="T33" fmla="*/ 1332 h 591"/>
                    <a:gd name="T34" fmla="*/ 572 w 869"/>
                    <a:gd name="T35" fmla="*/ 1219 h 591"/>
                    <a:gd name="T36" fmla="*/ 462 w 869"/>
                    <a:gd name="T37" fmla="*/ 1245 h 591"/>
                    <a:gd name="T38" fmla="*/ 354 w 869"/>
                    <a:gd name="T39" fmla="*/ 1245 h 591"/>
                    <a:gd name="T40" fmla="*/ 293 w 869"/>
                    <a:gd name="T41" fmla="*/ 1160 h 591"/>
                    <a:gd name="T42" fmla="*/ 181 w 869"/>
                    <a:gd name="T43" fmla="*/ 1193 h 591"/>
                    <a:gd name="T44" fmla="*/ 67 w 869"/>
                    <a:gd name="T45" fmla="*/ 1219 h 591"/>
                    <a:gd name="T46" fmla="*/ 34 w 869"/>
                    <a:gd name="T47" fmla="*/ 1193 h 591"/>
                    <a:gd name="T48" fmla="*/ 67 w 869"/>
                    <a:gd name="T49" fmla="*/ 1070 h 591"/>
                    <a:gd name="T50" fmla="*/ 143 w 869"/>
                    <a:gd name="T51" fmla="*/ 930 h 591"/>
                    <a:gd name="T52" fmla="*/ 257 w 869"/>
                    <a:gd name="T53" fmla="*/ 876 h 591"/>
                    <a:gd name="T54" fmla="*/ 369 w 869"/>
                    <a:gd name="T55" fmla="*/ 876 h 591"/>
                    <a:gd name="T56" fmla="*/ 483 w 869"/>
                    <a:gd name="T57" fmla="*/ 876 h 591"/>
                    <a:gd name="T58" fmla="*/ 652 w 869"/>
                    <a:gd name="T59" fmla="*/ 820 h 591"/>
                    <a:gd name="T60" fmla="*/ 652 w 869"/>
                    <a:gd name="T61" fmla="*/ 674 h 591"/>
                    <a:gd name="T62" fmla="*/ 667 w 869"/>
                    <a:gd name="T63" fmla="*/ 505 h 591"/>
                    <a:gd name="T64" fmla="*/ 703 w 869"/>
                    <a:gd name="T65" fmla="*/ 339 h 591"/>
                    <a:gd name="T66" fmla="*/ 779 w 869"/>
                    <a:gd name="T67" fmla="*/ 223 h 591"/>
                    <a:gd name="T68" fmla="*/ 818 w 869"/>
                    <a:gd name="T69" fmla="*/ 110 h 591"/>
                    <a:gd name="T70" fmla="*/ 890 w 869"/>
                    <a:gd name="T71" fmla="*/ 138 h 591"/>
                    <a:gd name="T72" fmla="*/ 947 w 869"/>
                    <a:gd name="T73" fmla="*/ 198 h 591"/>
                    <a:gd name="T74" fmla="*/ 1058 w 869"/>
                    <a:gd name="T75" fmla="*/ 110 h 591"/>
                    <a:gd name="T76" fmla="*/ 1172 w 869"/>
                    <a:gd name="T77" fmla="*/ 0 h 591"/>
                    <a:gd name="T78" fmla="*/ 1268 w 869"/>
                    <a:gd name="T79" fmla="*/ 85 h 591"/>
                    <a:gd name="T80" fmla="*/ 1412 w 869"/>
                    <a:gd name="T81" fmla="*/ 85 h 591"/>
                    <a:gd name="T82" fmla="*/ 1544 w 869"/>
                    <a:gd name="T83" fmla="*/ 198 h 591"/>
                    <a:gd name="T84" fmla="*/ 1677 w 869"/>
                    <a:gd name="T85" fmla="*/ 254 h 591"/>
                    <a:gd name="T86" fmla="*/ 1788 w 869"/>
                    <a:gd name="T87" fmla="*/ 365 h 591"/>
                    <a:gd name="T88" fmla="*/ 1917 w 869"/>
                    <a:gd name="T89" fmla="*/ 365 h 591"/>
                    <a:gd name="T90" fmla="*/ 1934 w 869"/>
                    <a:gd name="T91" fmla="*/ 505 h 591"/>
                    <a:gd name="T92" fmla="*/ 1838 w 869"/>
                    <a:gd name="T93" fmla="*/ 623 h 591"/>
                    <a:gd name="T94" fmla="*/ 1895 w 869"/>
                    <a:gd name="T95" fmla="*/ 796 h 59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69"/>
                    <a:gd name="T145" fmla="*/ 0 h 591"/>
                    <a:gd name="T146" fmla="*/ 869 w 869"/>
                    <a:gd name="T147" fmla="*/ 591 h 59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69" h="591">
                      <a:moveTo>
                        <a:pt x="844" y="263"/>
                      </a:moveTo>
                      <a:lnTo>
                        <a:pt x="827" y="263"/>
                      </a:lnTo>
                      <a:lnTo>
                        <a:pt x="810" y="263"/>
                      </a:lnTo>
                      <a:lnTo>
                        <a:pt x="795" y="274"/>
                      </a:lnTo>
                      <a:lnTo>
                        <a:pt x="787" y="292"/>
                      </a:lnTo>
                      <a:lnTo>
                        <a:pt x="787" y="309"/>
                      </a:lnTo>
                      <a:lnTo>
                        <a:pt x="787" y="328"/>
                      </a:lnTo>
                      <a:lnTo>
                        <a:pt x="787" y="345"/>
                      </a:lnTo>
                      <a:lnTo>
                        <a:pt x="787" y="364"/>
                      </a:lnTo>
                      <a:lnTo>
                        <a:pt x="778" y="382"/>
                      </a:lnTo>
                      <a:lnTo>
                        <a:pt x="763" y="391"/>
                      </a:lnTo>
                      <a:lnTo>
                        <a:pt x="752" y="408"/>
                      </a:lnTo>
                      <a:lnTo>
                        <a:pt x="738" y="428"/>
                      </a:lnTo>
                      <a:lnTo>
                        <a:pt x="720" y="417"/>
                      </a:lnTo>
                      <a:lnTo>
                        <a:pt x="703" y="438"/>
                      </a:lnTo>
                      <a:lnTo>
                        <a:pt x="703" y="454"/>
                      </a:lnTo>
                      <a:lnTo>
                        <a:pt x="703" y="463"/>
                      </a:lnTo>
                      <a:lnTo>
                        <a:pt x="704" y="463"/>
                      </a:lnTo>
                      <a:lnTo>
                        <a:pt x="697" y="470"/>
                      </a:lnTo>
                      <a:lnTo>
                        <a:pt x="688" y="492"/>
                      </a:lnTo>
                      <a:lnTo>
                        <a:pt x="682" y="508"/>
                      </a:lnTo>
                      <a:lnTo>
                        <a:pt x="664" y="527"/>
                      </a:lnTo>
                      <a:lnTo>
                        <a:pt x="638" y="536"/>
                      </a:lnTo>
                      <a:lnTo>
                        <a:pt x="623" y="536"/>
                      </a:lnTo>
                      <a:lnTo>
                        <a:pt x="607" y="546"/>
                      </a:lnTo>
                      <a:lnTo>
                        <a:pt x="591" y="546"/>
                      </a:lnTo>
                      <a:lnTo>
                        <a:pt x="573" y="546"/>
                      </a:lnTo>
                      <a:lnTo>
                        <a:pt x="558" y="546"/>
                      </a:lnTo>
                      <a:lnTo>
                        <a:pt x="541" y="536"/>
                      </a:lnTo>
                      <a:lnTo>
                        <a:pt x="524" y="546"/>
                      </a:lnTo>
                      <a:lnTo>
                        <a:pt x="509" y="546"/>
                      </a:lnTo>
                      <a:lnTo>
                        <a:pt x="490" y="563"/>
                      </a:lnTo>
                      <a:lnTo>
                        <a:pt x="483" y="563"/>
                      </a:lnTo>
                      <a:lnTo>
                        <a:pt x="466" y="563"/>
                      </a:lnTo>
                      <a:lnTo>
                        <a:pt x="450" y="573"/>
                      </a:lnTo>
                      <a:lnTo>
                        <a:pt x="433" y="583"/>
                      </a:lnTo>
                      <a:lnTo>
                        <a:pt x="417" y="590"/>
                      </a:lnTo>
                      <a:lnTo>
                        <a:pt x="401" y="590"/>
                      </a:lnTo>
                      <a:lnTo>
                        <a:pt x="385" y="583"/>
                      </a:lnTo>
                      <a:lnTo>
                        <a:pt x="367" y="590"/>
                      </a:lnTo>
                      <a:lnTo>
                        <a:pt x="352" y="583"/>
                      </a:lnTo>
                      <a:lnTo>
                        <a:pt x="343" y="563"/>
                      </a:lnTo>
                      <a:lnTo>
                        <a:pt x="327" y="552"/>
                      </a:lnTo>
                      <a:lnTo>
                        <a:pt x="334" y="536"/>
                      </a:lnTo>
                      <a:lnTo>
                        <a:pt x="327" y="517"/>
                      </a:lnTo>
                      <a:lnTo>
                        <a:pt x="327" y="499"/>
                      </a:lnTo>
                      <a:lnTo>
                        <a:pt x="310" y="492"/>
                      </a:lnTo>
                      <a:lnTo>
                        <a:pt x="302" y="470"/>
                      </a:lnTo>
                      <a:lnTo>
                        <a:pt x="302" y="454"/>
                      </a:lnTo>
                      <a:lnTo>
                        <a:pt x="302" y="435"/>
                      </a:lnTo>
                      <a:lnTo>
                        <a:pt x="287" y="427"/>
                      </a:lnTo>
                      <a:lnTo>
                        <a:pt x="277" y="408"/>
                      </a:lnTo>
                      <a:lnTo>
                        <a:pt x="269" y="391"/>
                      </a:lnTo>
                      <a:lnTo>
                        <a:pt x="252" y="391"/>
                      </a:lnTo>
                      <a:lnTo>
                        <a:pt x="235" y="399"/>
                      </a:lnTo>
                      <a:lnTo>
                        <a:pt x="218" y="399"/>
                      </a:lnTo>
                      <a:lnTo>
                        <a:pt x="204" y="399"/>
                      </a:lnTo>
                      <a:lnTo>
                        <a:pt x="188" y="417"/>
                      </a:lnTo>
                      <a:lnTo>
                        <a:pt x="169" y="408"/>
                      </a:lnTo>
                      <a:lnTo>
                        <a:pt x="155" y="399"/>
                      </a:lnTo>
                      <a:lnTo>
                        <a:pt x="136" y="408"/>
                      </a:lnTo>
                      <a:lnTo>
                        <a:pt x="129" y="391"/>
                      </a:lnTo>
                      <a:lnTo>
                        <a:pt x="129" y="372"/>
                      </a:lnTo>
                      <a:lnTo>
                        <a:pt x="113" y="372"/>
                      </a:lnTo>
                      <a:lnTo>
                        <a:pt x="96" y="382"/>
                      </a:lnTo>
                      <a:lnTo>
                        <a:pt x="80" y="382"/>
                      </a:lnTo>
                      <a:lnTo>
                        <a:pt x="63" y="372"/>
                      </a:lnTo>
                      <a:lnTo>
                        <a:pt x="46" y="372"/>
                      </a:lnTo>
                      <a:lnTo>
                        <a:pt x="30" y="391"/>
                      </a:lnTo>
                      <a:lnTo>
                        <a:pt x="15" y="399"/>
                      </a:lnTo>
                      <a:lnTo>
                        <a:pt x="0" y="408"/>
                      </a:lnTo>
                      <a:lnTo>
                        <a:pt x="15" y="382"/>
                      </a:lnTo>
                      <a:lnTo>
                        <a:pt x="6" y="364"/>
                      </a:lnTo>
                      <a:lnTo>
                        <a:pt x="15" y="354"/>
                      </a:lnTo>
                      <a:lnTo>
                        <a:pt x="30" y="343"/>
                      </a:lnTo>
                      <a:lnTo>
                        <a:pt x="30" y="326"/>
                      </a:lnTo>
                      <a:lnTo>
                        <a:pt x="46" y="309"/>
                      </a:lnTo>
                      <a:lnTo>
                        <a:pt x="63" y="298"/>
                      </a:lnTo>
                      <a:lnTo>
                        <a:pt x="80" y="291"/>
                      </a:lnTo>
                      <a:lnTo>
                        <a:pt x="96" y="281"/>
                      </a:lnTo>
                      <a:lnTo>
                        <a:pt x="113" y="281"/>
                      </a:lnTo>
                      <a:lnTo>
                        <a:pt x="129" y="281"/>
                      </a:lnTo>
                      <a:lnTo>
                        <a:pt x="145" y="291"/>
                      </a:lnTo>
                      <a:lnTo>
                        <a:pt x="163" y="281"/>
                      </a:lnTo>
                      <a:lnTo>
                        <a:pt x="179" y="281"/>
                      </a:lnTo>
                      <a:lnTo>
                        <a:pt x="195" y="271"/>
                      </a:lnTo>
                      <a:lnTo>
                        <a:pt x="212" y="281"/>
                      </a:lnTo>
                      <a:lnTo>
                        <a:pt x="243" y="271"/>
                      </a:lnTo>
                      <a:lnTo>
                        <a:pt x="269" y="271"/>
                      </a:lnTo>
                      <a:lnTo>
                        <a:pt x="287" y="263"/>
                      </a:lnTo>
                      <a:lnTo>
                        <a:pt x="293" y="244"/>
                      </a:lnTo>
                      <a:lnTo>
                        <a:pt x="302" y="226"/>
                      </a:lnTo>
                      <a:lnTo>
                        <a:pt x="287" y="217"/>
                      </a:lnTo>
                      <a:lnTo>
                        <a:pt x="293" y="199"/>
                      </a:lnTo>
                      <a:lnTo>
                        <a:pt x="310" y="181"/>
                      </a:lnTo>
                      <a:lnTo>
                        <a:pt x="293" y="162"/>
                      </a:lnTo>
                      <a:lnTo>
                        <a:pt x="287" y="145"/>
                      </a:lnTo>
                      <a:lnTo>
                        <a:pt x="293" y="126"/>
                      </a:lnTo>
                      <a:lnTo>
                        <a:pt x="310" y="108"/>
                      </a:lnTo>
                      <a:lnTo>
                        <a:pt x="327" y="108"/>
                      </a:lnTo>
                      <a:lnTo>
                        <a:pt x="343" y="89"/>
                      </a:lnTo>
                      <a:lnTo>
                        <a:pt x="343" y="72"/>
                      </a:lnTo>
                      <a:lnTo>
                        <a:pt x="343" y="54"/>
                      </a:lnTo>
                      <a:lnTo>
                        <a:pt x="360" y="54"/>
                      </a:lnTo>
                      <a:lnTo>
                        <a:pt x="360" y="36"/>
                      </a:lnTo>
                      <a:lnTo>
                        <a:pt x="375" y="36"/>
                      </a:lnTo>
                      <a:lnTo>
                        <a:pt x="392" y="44"/>
                      </a:lnTo>
                      <a:lnTo>
                        <a:pt x="392" y="45"/>
                      </a:lnTo>
                      <a:lnTo>
                        <a:pt x="392" y="55"/>
                      </a:lnTo>
                      <a:lnTo>
                        <a:pt x="401" y="74"/>
                      </a:lnTo>
                      <a:lnTo>
                        <a:pt x="417" y="64"/>
                      </a:lnTo>
                      <a:lnTo>
                        <a:pt x="425" y="64"/>
                      </a:lnTo>
                      <a:lnTo>
                        <a:pt x="450" y="45"/>
                      </a:lnTo>
                      <a:lnTo>
                        <a:pt x="466" y="36"/>
                      </a:lnTo>
                      <a:lnTo>
                        <a:pt x="483" y="18"/>
                      </a:lnTo>
                      <a:lnTo>
                        <a:pt x="499" y="8"/>
                      </a:lnTo>
                      <a:lnTo>
                        <a:pt x="516" y="0"/>
                      </a:lnTo>
                      <a:lnTo>
                        <a:pt x="541" y="0"/>
                      </a:lnTo>
                      <a:lnTo>
                        <a:pt x="558" y="8"/>
                      </a:lnTo>
                      <a:lnTo>
                        <a:pt x="558" y="27"/>
                      </a:lnTo>
                      <a:lnTo>
                        <a:pt x="591" y="36"/>
                      </a:lnTo>
                      <a:lnTo>
                        <a:pt x="605" y="36"/>
                      </a:lnTo>
                      <a:lnTo>
                        <a:pt x="621" y="27"/>
                      </a:lnTo>
                      <a:lnTo>
                        <a:pt x="638" y="27"/>
                      </a:lnTo>
                      <a:lnTo>
                        <a:pt x="653" y="45"/>
                      </a:lnTo>
                      <a:lnTo>
                        <a:pt x="680" y="64"/>
                      </a:lnTo>
                      <a:lnTo>
                        <a:pt x="697" y="64"/>
                      </a:lnTo>
                      <a:lnTo>
                        <a:pt x="713" y="74"/>
                      </a:lnTo>
                      <a:lnTo>
                        <a:pt x="738" y="81"/>
                      </a:lnTo>
                      <a:lnTo>
                        <a:pt x="745" y="99"/>
                      </a:lnTo>
                      <a:lnTo>
                        <a:pt x="769" y="110"/>
                      </a:lnTo>
                      <a:lnTo>
                        <a:pt x="787" y="117"/>
                      </a:lnTo>
                      <a:lnTo>
                        <a:pt x="810" y="110"/>
                      </a:lnTo>
                      <a:lnTo>
                        <a:pt x="819" y="128"/>
                      </a:lnTo>
                      <a:lnTo>
                        <a:pt x="844" y="117"/>
                      </a:lnTo>
                      <a:lnTo>
                        <a:pt x="862" y="128"/>
                      </a:lnTo>
                      <a:lnTo>
                        <a:pt x="868" y="145"/>
                      </a:lnTo>
                      <a:lnTo>
                        <a:pt x="851" y="162"/>
                      </a:lnTo>
                      <a:lnTo>
                        <a:pt x="834" y="183"/>
                      </a:lnTo>
                      <a:lnTo>
                        <a:pt x="819" y="183"/>
                      </a:lnTo>
                      <a:lnTo>
                        <a:pt x="810" y="200"/>
                      </a:lnTo>
                      <a:lnTo>
                        <a:pt x="810" y="218"/>
                      </a:lnTo>
                      <a:lnTo>
                        <a:pt x="827" y="237"/>
                      </a:lnTo>
                      <a:lnTo>
                        <a:pt x="834" y="255"/>
                      </a:lnTo>
                      <a:lnTo>
                        <a:pt x="844" y="263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41" name="Freeform 60"/>
                <p:cNvSpPr>
                  <a:spLocks noChangeAspect="1"/>
                </p:cNvSpPr>
                <p:nvPr/>
              </p:nvSpPr>
              <p:spPr bwMode="auto">
                <a:xfrm>
                  <a:off x="1929" y="3300"/>
                  <a:ext cx="571" cy="368"/>
                </a:xfrm>
                <a:custGeom>
                  <a:avLst/>
                  <a:gdLst>
                    <a:gd name="T0" fmla="*/ 263 w 484"/>
                    <a:gd name="T1" fmla="*/ 31 h 293"/>
                    <a:gd name="T2" fmla="*/ 186 w 484"/>
                    <a:gd name="T3" fmla="*/ 87 h 293"/>
                    <a:gd name="T4" fmla="*/ 164 w 484"/>
                    <a:gd name="T5" fmla="*/ 198 h 293"/>
                    <a:gd name="T6" fmla="*/ 111 w 484"/>
                    <a:gd name="T7" fmla="*/ 255 h 293"/>
                    <a:gd name="T8" fmla="*/ 77 w 484"/>
                    <a:gd name="T9" fmla="*/ 343 h 293"/>
                    <a:gd name="T10" fmla="*/ 21 w 484"/>
                    <a:gd name="T11" fmla="*/ 411 h 293"/>
                    <a:gd name="T12" fmla="*/ 0 w 484"/>
                    <a:gd name="T13" fmla="*/ 512 h 293"/>
                    <a:gd name="T14" fmla="*/ 18 w 484"/>
                    <a:gd name="T15" fmla="*/ 624 h 293"/>
                    <a:gd name="T16" fmla="*/ 98 w 484"/>
                    <a:gd name="T17" fmla="*/ 603 h 293"/>
                    <a:gd name="T18" fmla="*/ 165 w 484"/>
                    <a:gd name="T19" fmla="*/ 679 h 293"/>
                    <a:gd name="T20" fmla="*/ 165 w 484"/>
                    <a:gd name="T21" fmla="*/ 796 h 293"/>
                    <a:gd name="T22" fmla="*/ 186 w 484"/>
                    <a:gd name="T23" fmla="*/ 826 h 293"/>
                    <a:gd name="T24" fmla="*/ 263 w 484"/>
                    <a:gd name="T25" fmla="*/ 857 h 293"/>
                    <a:gd name="T26" fmla="*/ 335 w 484"/>
                    <a:gd name="T27" fmla="*/ 883 h 293"/>
                    <a:gd name="T28" fmla="*/ 418 w 484"/>
                    <a:gd name="T29" fmla="*/ 857 h 293"/>
                    <a:gd name="T30" fmla="*/ 487 w 484"/>
                    <a:gd name="T31" fmla="*/ 883 h 293"/>
                    <a:gd name="T32" fmla="*/ 547 w 484"/>
                    <a:gd name="T33" fmla="*/ 913 h 293"/>
                    <a:gd name="T34" fmla="*/ 618 w 484"/>
                    <a:gd name="T35" fmla="*/ 883 h 293"/>
                    <a:gd name="T36" fmla="*/ 654 w 484"/>
                    <a:gd name="T37" fmla="*/ 826 h 293"/>
                    <a:gd name="T38" fmla="*/ 729 w 484"/>
                    <a:gd name="T39" fmla="*/ 771 h 293"/>
                    <a:gd name="T40" fmla="*/ 821 w 484"/>
                    <a:gd name="T41" fmla="*/ 826 h 293"/>
                    <a:gd name="T42" fmla="*/ 898 w 484"/>
                    <a:gd name="T43" fmla="*/ 796 h 293"/>
                    <a:gd name="T44" fmla="*/ 977 w 484"/>
                    <a:gd name="T45" fmla="*/ 796 h 293"/>
                    <a:gd name="T46" fmla="*/ 1011 w 484"/>
                    <a:gd name="T47" fmla="*/ 760 h 293"/>
                    <a:gd name="T48" fmla="*/ 1011 w 484"/>
                    <a:gd name="T49" fmla="*/ 649 h 293"/>
                    <a:gd name="T50" fmla="*/ 1085 w 484"/>
                    <a:gd name="T51" fmla="*/ 620 h 293"/>
                    <a:gd name="T52" fmla="*/ 1068 w 484"/>
                    <a:gd name="T53" fmla="*/ 541 h 293"/>
                    <a:gd name="T54" fmla="*/ 1011 w 484"/>
                    <a:gd name="T55" fmla="*/ 510 h 293"/>
                    <a:gd name="T56" fmla="*/ 938 w 484"/>
                    <a:gd name="T57" fmla="*/ 487 h 293"/>
                    <a:gd name="T58" fmla="*/ 880 w 484"/>
                    <a:gd name="T59" fmla="*/ 425 h 293"/>
                    <a:gd name="T60" fmla="*/ 898 w 484"/>
                    <a:gd name="T61" fmla="*/ 309 h 293"/>
                    <a:gd name="T62" fmla="*/ 841 w 484"/>
                    <a:gd name="T63" fmla="*/ 230 h 293"/>
                    <a:gd name="T64" fmla="*/ 821 w 484"/>
                    <a:gd name="T65" fmla="*/ 116 h 293"/>
                    <a:gd name="T66" fmla="*/ 729 w 484"/>
                    <a:gd name="T67" fmla="*/ 85 h 293"/>
                    <a:gd name="T68" fmla="*/ 654 w 484"/>
                    <a:gd name="T69" fmla="*/ 116 h 293"/>
                    <a:gd name="T70" fmla="*/ 578 w 484"/>
                    <a:gd name="T71" fmla="*/ 31 h 293"/>
                    <a:gd name="T72" fmla="*/ 508 w 484"/>
                    <a:gd name="T73" fmla="*/ 31 h 293"/>
                    <a:gd name="T74" fmla="*/ 432 w 484"/>
                    <a:gd name="T75" fmla="*/ 0 h 293"/>
                    <a:gd name="T76" fmla="*/ 356 w 484"/>
                    <a:gd name="T77" fmla="*/ 60 h 293"/>
                    <a:gd name="T78" fmla="*/ 282 w 484"/>
                    <a:gd name="T79" fmla="*/ 31 h 293"/>
                    <a:gd name="T80" fmla="*/ 282 w 484"/>
                    <a:gd name="T81" fmla="*/ 31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4"/>
                    <a:gd name="T124" fmla="*/ 0 h 293"/>
                    <a:gd name="T125" fmla="*/ 484 w 484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4" h="293">
                      <a:moveTo>
                        <a:pt x="124" y="10"/>
                      </a:moveTo>
                      <a:lnTo>
                        <a:pt x="115" y="10"/>
                      </a:lnTo>
                      <a:lnTo>
                        <a:pt x="99" y="20"/>
                      </a:lnTo>
                      <a:lnTo>
                        <a:pt x="82" y="28"/>
                      </a:lnTo>
                      <a:lnTo>
                        <a:pt x="72" y="47"/>
                      </a:lnTo>
                      <a:lnTo>
                        <a:pt x="72" y="64"/>
                      </a:lnTo>
                      <a:lnTo>
                        <a:pt x="56" y="64"/>
                      </a:lnTo>
                      <a:lnTo>
                        <a:pt x="49" y="82"/>
                      </a:lnTo>
                      <a:lnTo>
                        <a:pt x="49" y="100"/>
                      </a:lnTo>
                      <a:lnTo>
                        <a:pt x="34" y="110"/>
                      </a:lnTo>
                      <a:lnTo>
                        <a:pt x="16" y="119"/>
                      </a:lnTo>
                      <a:lnTo>
                        <a:pt x="9" y="131"/>
                      </a:lnTo>
                      <a:lnTo>
                        <a:pt x="1" y="149"/>
                      </a:lnTo>
                      <a:lnTo>
                        <a:pt x="0" y="164"/>
                      </a:lnTo>
                      <a:lnTo>
                        <a:pt x="0" y="182"/>
                      </a:lnTo>
                      <a:lnTo>
                        <a:pt x="8" y="200"/>
                      </a:lnTo>
                      <a:lnTo>
                        <a:pt x="25" y="200"/>
                      </a:lnTo>
                      <a:lnTo>
                        <a:pt x="42" y="193"/>
                      </a:lnTo>
                      <a:lnTo>
                        <a:pt x="58" y="210"/>
                      </a:lnTo>
                      <a:lnTo>
                        <a:pt x="73" y="217"/>
                      </a:lnTo>
                      <a:lnTo>
                        <a:pt x="73" y="237"/>
                      </a:lnTo>
                      <a:lnTo>
                        <a:pt x="73" y="255"/>
                      </a:lnTo>
                      <a:lnTo>
                        <a:pt x="66" y="264"/>
                      </a:lnTo>
                      <a:lnTo>
                        <a:pt x="82" y="264"/>
                      </a:lnTo>
                      <a:lnTo>
                        <a:pt x="99" y="264"/>
                      </a:lnTo>
                      <a:lnTo>
                        <a:pt x="115" y="274"/>
                      </a:lnTo>
                      <a:lnTo>
                        <a:pt x="132" y="283"/>
                      </a:lnTo>
                      <a:lnTo>
                        <a:pt x="147" y="283"/>
                      </a:lnTo>
                      <a:lnTo>
                        <a:pt x="164" y="274"/>
                      </a:lnTo>
                      <a:lnTo>
                        <a:pt x="182" y="274"/>
                      </a:lnTo>
                      <a:lnTo>
                        <a:pt x="197" y="274"/>
                      </a:lnTo>
                      <a:lnTo>
                        <a:pt x="214" y="283"/>
                      </a:lnTo>
                      <a:lnTo>
                        <a:pt x="222" y="283"/>
                      </a:lnTo>
                      <a:lnTo>
                        <a:pt x="239" y="292"/>
                      </a:lnTo>
                      <a:lnTo>
                        <a:pt x="253" y="292"/>
                      </a:lnTo>
                      <a:lnTo>
                        <a:pt x="270" y="283"/>
                      </a:lnTo>
                      <a:lnTo>
                        <a:pt x="270" y="264"/>
                      </a:lnTo>
                      <a:lnTo>
                        <a:pt x="286" y="264"/>
                      </a:lnTo>
                      <a:lnTo>
                        <a:pt x="304" y="255"/>
                      </a:lnTo>
                      <a:lnTo>
                        <a:pt x="319" y="247"/>
                      </a:lnTo>
                      <a:lnTo>
                        <a:pt x="337" y="255"/>
                      </a:lnTo>
                      <a:lnTo>
                        <a:pt x="359" y="264"/>
                      </a:lnTo>
                      <a:lnTo>
                        <a:pt x="385" y="264"/>
                      </a:lnTo>
                      <a:lnTo>
                        <a:pt x="393" y="255"/>
                      </a:lnTo>
                      <a:lnTo>
                        <a:pt x="410" y="247"/>
                      </a:lnTo>
                      <a:lnTo>
                        <a:pt x="427" y="255"/>
                      </a:lnTo>
                      <a:lnTo>
                        <a:pt x="427" y="254"/>
                      </a:lnTo>
                      <a:lnTo>
                        <a:pt x="442" y="244"/>
                      </a:lnTo>
                      <a:lnTo>
                        <a:pt x="451" y="228"/>
                      </a:lnTo>
                      <a:lnTo>
                        <a:pt x="442" y="208"/>
                      </a:lnTo>
                      <a:lnTo>
                        <a:pt x="458" y="198"/>
                      </a:lnTo>
                      <a:lnTo>
                        <a:pt x="475" y="198"/>
                      </a:lnTo>
                      <a:lnTo>
                        <a:pt x="483" y="181"/>
                      </a:lnTo>
                      <a:lnTo>
                        <a:pt x="467" y="173"/>
                      </a:lnTo>
                      <a:lnTo>
                        <a:pt x="451" y="181"/>
                      </a:lnTo>
                      <a:lnTo>
                        <a:pt x="442" y="163"/>
                      </a:lnTo>
                      <a:lnTo>
                        <a:pt x="427" y="156"/>
                      </a:lnTo>
                      <a:lnTo>
                        <a:pt x="410" y="156"/>
                      </a:lnTo>
                      <a:lnTo>
                        <a:pt x="393" y="156"/>
                      </a:lnTo>
                      <a:lnTo>
                        <a:pt x="385" y="135"/>
                      </a:lnTo>
                      <a:lnTo>
                        <a:pt x="393" y="118"/>
                      </a:lnTo>
                      <a:lnTo>
                        <a:pt x="393" y="99"/>
                      </a:lnTo>
                      <a:lnTo>
                        <a:pt x="377" y="91"/>
                      </a:lnTo>
                      <a:lnTo>
                        <a:pt x="368" y="73"/>
                      </a:lnTo>
                      <a:lnTo>
                        <a:pt x="377" y="53"/>
                      </a:lnTo>
                      <a:lnTo>
                        <a:pt x="359" y="37"/>
                      </a:lnTo>
                      <a:lnTo>
                        <a:pt x="337" y="27"/>
                      </a:lnTo>
                      <a:lnTo>
                        <a:pt x="319" y="27"/>
                      </a:lnTo>
                      <a:lnTo>
                        <a:pt x="304" y="37"/>
                      </a:lnTo>
                      <a:lnTo>
                        <a:pt x="286" y="37"/>
                      </a:lnTo>
                      <a:lnTo>
                        <a:pt x="270" y="19"/>
                      </a:lnTo>
                      <a:lnTo>
                        <a:pt x="253" y="10"/>
                      </a:lnTo>
                      <a:lnTo>
                        <a:pt x="239" y="10"/>
                      </a:lnTo>
                      <a:lnTo>
                        <a:pt x="222" y="10"/>
                      </a:lnTo>
                      <a:lnTo>
                        <a:pt x="206" y="0"/>
                      </a:lnTo>
                      <a:lnTo>
                        <a:pt x="189" y="0"/>
                      </a:lnTo>
                      <a:lnTo>
                        <a:pt x="173" y="10"/>
                      </a:lnTo>
                      <a:lnTo>
                        <a:pt x="156" y="19"/>
                      </a:lnTo>
                      <a:lnTo>
                        <a:pt x="139" y="19"/>
                      </a:lnTo>
                      <a:lnTo>
                        <a:pt x="124" y="10"/>
                      </a:lnTo>
                      <a:lnTo>
                        <a:pt x="115" y="10"/>
                      </a:lnTo>
                      <a:lnTo>
                        <a:pt x="124" y="10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42" name="Freeform 61"/>
                <p:cNvSpPr>
                  <a:spLocks noChangeAspect="1"/>
                </p:cNvSpPr>
                <p:nvPr/>
              </p:nvSpPr>
              <p:spPr bwMode="auto">
                <a:xfrm>
                  <a:off x="2798" y="3184"/>
                  <a:ext cx="352" cy="186"/>
                </a:xfrm>
                <a:custGeom>
                  <a:avLst/>
                  <a:gdLst>
                    <a:gd name="T0" fmla="*/ 684 w 298"/>
                    <a:gd name="T1" fmla="*/ 81 h 149"/>
                    <a:gd name="T2" fmla="*/ 664 w 298"/>
                    <a:gd name="T3" fmla="*/ 81 h 149"/>
                    <a:gd name="T4" fmla="*/ 645 w 298"/>
                    <a:gd name="T5" fmla="*/ 81 h 149"/>
                    <a:gd name="T6" fmla="*/ 606 w 298"/>
                    <a:gd name="T7" fmla="*/ 81 h 149"/>
                    <a:gd name="T8" fmla="*/ 552 w 298"/>
                    <a:gd name="T9" fmla="*/ 50 h 149"/>
                    <a:gd name="T10" fmla="*/ 529 w 298"/>
                    <a:gd name="T11" fmla="*/ 0 h 149"/>
                    <a:gd name="T12" fmla="*/ 529 w 298"/>
                    <a:gd name="T13" fmla="*/ 1 h 149"/>
                    <a:gd name="T14" fmla="*/ 513 w 298"/>
                    <a:gd name="T15" fmla="*/ 21 h 149"/>
                    <a:gd name="T16" fmla="*/ 493 w 298"/>
                    <a:gd name="T17" fmla="*/ 81 h 149"/>
                    <a:gd name="T18" fmla="*/ 480 w 298"/>
                    <a:gd name="T19" fmla="*/ 139 h 149"/>
                    <a:gd name="T20" fmla="*/ 437 w 298"/>
                    <a:gd name="T21" fmla="*/ 195 h 149"/>
                    <a:gd name="T22" fmla="*/ 379 w 298"/>
                    <a:gd name="T23" fmla="*/ 221 h 149"/>
                    <a:gd name="T24" fmla="*/ 341 w 298"/>
                    <a:gd name="T25" fmla="*/ 221 h 149"/>
                    <a:gd name="T26" fmla="*/ 302 w 298"/>
                    <a:gd name="T27" fmla="*/ 252 h 149"/>
                    <a:gd name="T28" fmla="*/ 265 w 298"/>
                    <a:gd name="T29" fmla="*/ 252 h 149"/>
                    <a:gd name="T30" fmla="*/ 228 w 298"/>
                    <a:gd name="T31" fmla="*/ 252 h 149"/>
                    <a:gd name="T32" fmla="*/ 190 w 298"/>
                    <a:gd name="T33" fmla="*/ 252 h 149"/>
                    <a:gd name="T34" fmla="*/ 154 w 298"/>
                    <a:gd name="T35" fmla="*/ 221 h 149"/>
                    <a:gd name="T36" fmla="*/ 117 w 298"/>
                    <a:gd name="T37" fmla="*/ 252 h 149"/>
                    <a:gd name="T38" fmla="*/ 78 w 298"/>
                    <a:gd name="T39" fmla="*/ 252 h 149"/>
                    <a:gd name="T40" fmla="*/ 39 w 298"/>
                    <a:gd name="T41" fmla="*/ 303 h 149"/>
                    <a:gd name="T42" fmla="*/ 39 w 298"/>
                    <a:gd name="T43" fmla="*/ 363 h 149"/>
                    <a:gd name="T44" fmla="*/ 0 w 298"/>
                    <a:gd name="T45" fmla="*/ 384 h 149"/>
                    <a:gd name="T46" fmla="*/ 0 w 298"/>
                    <a:gd name="T47" fmla="*/ 449 h 149"/>
                    <a:gd name="T48" fmla="*/ 39 w 298"/>
                    <a:gd name="T49" fmla="*/ 418 h 149"/>
                    <a:gd name="T50" fmla="*/ 78 w 298"/>
                    <a:gd name="T51" fmla="*/ 384 h 149"/>
                    <a:gd name="T52" fmla="*/ 117 w 298"/>
                    <a:gd name="T53" fmla="*/ 384 h 149"/>
                    <a:gd name="T54" fmla="*/ 154 w 298"/>
                    <a:gd name="T55" fmla="*/ 418 h 149"/>
                    <a:gd name="T56" fmla="*/ 190 w 298"/>
                    <a:gd name="T57" fmla="*/ 449 h 149"/>
                    <a:gd name="T58" fmla="*/ 228 w 298"/>
                    <a:gd name="T59" fmla="*/ 449 h 149"/>
                    <a:gd name="T60" fmla="*/ 265 w 298"/>
                    <a:gd name="T61" fmla="*/ 418 h 149"/>
                    <a:gd name="T62" fmla="*/ 302 w 298"/>
                    <a:gd name="T63" fmla="*/ 384 h 149"/>
                    <a:gd name="T64" fmla="*/ 341 w 298"/>
                    <a:gd name="T65" fmla="*/ 418 h 149"/>
                    <a:gd name="T66" fmla="*/ 379 w 298"/>
                    <a:gd name="T67" fmla="*/ 449 h 149"/>
                    <a:gd name="T68" fmla="*/ 417 w 298"/>
                    <a:gd name="T69" fmla="*/ 449 h 149"/>
                    <a:gd name="T70" fmla="*/ 454 w 298"/>
                    <a:gd name="T71" fmla="*/ 418 h 149"/>
                    <a:gd name="T72" fmla="*/ 480 w 298"/>
                    <a:gd name="T73" fmla="*/ 363 h 149"/>
                    <a:gd name="T74" fmla="*/ 513 w 298"/>
                    <a:gd name="T75" fmla="*/ 303 h 149"/>
                    <a:gd name="T76" fmla="*/ 552 w 298"/>
                    <a:gd name="T77" fmla="*/ 276 h 149"/>
                    <a:gd name="T78" fmla="*/ 569 w 298"/>
                    <a:gd name="T79" fmla="*/ 276 h 149"/>
                    <a:gd name="T80" fmla="*/ 606 w 298"/>
                    <a:gd name="T81" fmla="*/ 276 h 149"/>
                    <a:gd name="T82" fmla="*/ 645 w 298"/>
                    <a:gd name="T83" fmla="*/ 252 h 149"/>
                    <a:gd name="T84" fmla="*/ 664 w 298"/>
                    <a:gd name="T85" fmla="*/ 195 h 149"/>
                    <a:gd name="T86" fmla="*/ 664 w 298"/>
                    <a:gd name="T87" fmla="*/ 139 h 149"/>
                    <a:gd name="T88" fmla="*/ 684 w 298"/>
                    <a:gd name="T89" fmla="*/ 81 h 14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98"/>
                    <a:gd name="T136" fmla="*/ 0 h 149"/>
                    <a:gd name="T137" fmla="*/ 298 w 298"/>
                    <a:gd name="T138" fmla="*/ 149 h 14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98" h="149">
                      <a:moveTo>
                        <a:pt x="297" y="27"/>
                      </a:moveTo>
                      <a:lnTo>
                        <a:pt x="289" y="27"/>
                      </a:lnTo>
                      <a:lnTo>
                        <a:pt x="280" y="27"/>
                      </a:lnTo>
                      <a:lnTo>
                        <a:pt x="263" y="27"/>
                      </a:lnTo>
                      <a:lnTo>
                        <a:pt x="240" y="17"/>
                      </a:lnTo>
                      <a:lnTo>
                        <a:pt x="230" y="0"/>
                      </a:lnTo>
                      <a:lnTo>
                        <a:pt x="230" y="1"/>
                      </a:lnTo>
                      <a:lnTo>
                        <a:pt x="223" y="7"/>
                      </a:lnTo>
                      <a:lnTo>
                        <a:pt x="214" y="27"/>
                      </a:lnTo>
                      <a:lnTo>
                        <a:pt x="208" y="46"/>
                      </a:lnTo>
                      <a:lnTo>
                        <a:pt x="190" y="64"/>
                      </a:lnTo>
                      <a:lnTo>
                        <a:pt x="165" y="73"/>
                      </a:lnTo>
                      <a:lnTo>
                        <a:pt x="148" y="73"/>
                      </a:lnTo>
                      <a:lnTo>
                        <a:pt x="132" y="83"/>
                      </a:lnTo>
                      <a:lnTo>
                        <a:pt x="115" y="83"/>
                      </a:lnTo>
                      <a:lnTo>
                        <a:pt x="99" y="83"/>
                      </a:lnTo>
                      <a:lnTo>
                        <a:pt x="82" y="83"/>
                      </a:lnTo>
                      <a:lnTo>
                        <a:pt x="67" y="73"/>
                      </a:lnTo>
                      <a:lnTo>
                        <a:pt x="51" y="83"/>
                      </a:lnTo>
                      <a:lnTo>
                        <a:pt x="34" y="83"/>
                      </a:lnTo>
                      <a:lnTo>
                        <a:pt x="17" y="100"/>
                      </a:lnTo>
                      <a:lnTo>
                        <a:pt x="17" y="120"/>
                      </a:lnTo>
                      <a:lnTo>
                        <a:pt x="0" y="127"/>
                      </a:lnTo>
                      <a:lnTo>
                        <a:pt x="0" y="148"/>
                      </a:lnTo>
                      <a:lnTo>
                        <a:pt x="17" y="138"/>
                      </a:lnTo>
                      <a:lnTo>
                        <a:pt x="34" y="127"/>
                      </a:lnTo>
                      <a:lnTo>
                        <a:pt x="51" y="127"/>
                      </a:lnTo>
                      <a:lnTo>
                        <a:pt x="67" y="138"/>
                      </a:lnTo>
                      <a:lnTo>
                        <a:pt x="82" y="148"/>
                      </a:lnTo>
                      <a:lnTo>
                        <a:pt x="99" y="148"/>
                      </a:lnTo>
                      <a:lnTo>
                        <a:pt x="115" y="138"/>
                      </a:lnTo>
                      <a:lnTo>
                        <a:pt x="132" y="127"/>
                      </a:lnTo>
                      <a:lnTo>
                        <a:pt x="148" y="138"/>
                      </a:lnTo>
                      <a:lnTo>
                        <a:pt x="165" y="148"/>
                      </a:lnTo>
                      <a:lnTo>
                        <a:pt x="181" y="148"/>
                      </a:lnTo>
                      <a:lnTo>
                        <a:pt x="197" y="138"/>
                      </a:lnTo>
                      <a:lnTo>
                        <a:pt x="208" y="120"/>
                      </a:lnTo>
                      <a:lnTo>
                        <a:pt x="223" y="100"/>
                      </a:lnTo>
                      <a:lnTo>
                        <a:pt x="240" y="91"/>
                      </a:lnTo>
                      <a:lnTo>
                        <a:pt x="247" y="91"/>
                      </a:lnTo>
                      <a:lnTo>
                        <a:pt x="263" y="91"/>
                      </a:lnTo>
                      <a:lnTo>
                        <a:pt x="280" y="83"/>
                      </a:lnTo>
                      <a:lnTo>
                        <a:pt x="289" y="64"/>
                      </a:lnTo>
                      <a:lnTo>
                        <a:pt x="289" y="46"/>
                      </a:lnTo>
                      <a:lnTo>
                        <a:pt x="297" y="27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43" name="Freeform 62"/>
                <p:cNvSpPr>
                  <a:spLocks noChangeAspect="1"/>
                </p:cNvSpPr>
                <p:nvPr/>
              </p:nvSpPr>
              <p:spPr bwMode="auto">
                <a:xfrm>
                  <a:off x="3437" y="1770"/>
                  <a:ext cx="329" cy="209"/>
                </a:xfrm>
                <a:custGeom>
                  <a:avLst/>
                  <a:gdLst>
                    <a:gd name="T0" fmla="*/ 634 w 279"/>
                    <a:gd name="T1" fmla="*/ 429 h 166"/>
                    <a:gd name="T2" fmla="*/ 634 w 279"/>
                    <a:gd name="T3" fmla="*/ 402 h 166"/>
                    <a:gd name="T4" fmla="*/ 634 w 279"/>
                    <a:gd name="T5" fmla="*/ 344 h 166"/>
                    <a:gd name="T6" fmla="*/ 634 w 279"/>
                    <a:gd name="T7" fmla="*/ 290 h 166"/>
                    <a:gd name="T8" fmla="*/ 614 w 279"/>
                    <a:gd name="T9" fmla="*/ 232 h 166"/>
                    <a:gd name="T10" fmla="*/ 596 w 279"/>
                    <a:gd name="T11" fmla="*/ 171 h 166"/>
                    <a:gd name="T12" fmla="*/ 560 w 279"/>
                    <a:gd name="T13" fmla="*/ 145 h 166"/>
                    <a:gd name="T14" fmla="*/ 525 w 279"/>
                    <a:gd name="T15" fmla="*/ 115 h 166"/>
                    <a:gd name="T16" fmla="*/ 487 w 279"/>
                    <a:gd name="T17" fmla="*/ 115 h 166"/>
                    <a:gd name="T18" fmla="*/ 447 w 279"/>
                    <a:gd name="T19" fmla="*/ 87 h 166"/>
                    <a:gd name="T20" fmla="*/ 409 w 279"/>
                    <a:gd name="T21" fmla="*/ 87 h 166"/>
                    <a:gd name="T22" fmla="*/ 371 w 279"/>
                    <a:gd name="T23" fmla="*/ 87 h 166"/>
                    <a:gd name="T24" fmla="*/ 333 w 279"/>
                    <a:gd name="T25" fmla="*/ 87 h 166"/>
                    <a:gd name="T26" fmla="*/ 295 w 279"/>
                    <a:gd name="T27" fmla="*/ 87 h 166"/>
                    <a:gd name="T28" fmla="*/ 258 w 279"/>
                    <a:gd name="T29" fmla="*/ 29 h 166"/>
                    <a:gd name="T30" fmla="*/ 241 w 279"/>
                    <a:gd name="T31" fmla="*/ 0 h 166"/>
                    <a:gd name="T32" fmla="*/ 204 w 279"/>
                    <a:gd name="T33" fmla="*/ 29 h 166"/>
                    <a:gd name="T34" fmla="*/ 165 w 279"/>
                    <a:gd name="T35" fmla="*/ 59 h 166"/>
                    <a:gd name="T36" fmla="*/ 143 w 279"/>
                    <a:gd name="T37" fmla="*/ 115 h 166"/>
                    <a:gd name="T38" fmla="*/ 127 w 279"/>
                    <a:gd name="T39" fmla="*/ 171 h 166"/>
                    <a:gd name="T40" fmla="*/ 107 w 279"/>
                    <a:gd name="T41" fmla="*/ 232 h 166"/>
                    <a:gd name="T42" fmla="*/ 72 w 279"/>
                    <a:gd name="T43" fmla="*/ 232 h 166"/>
                    <a:gd name="T44" fmla="*/ 37 w 279"/>
                    <a:gd name="T45" fmla="*/ 263 h 166"/>
                    <a:gd name="T46" fmla="*/ 0 w 279"/>
                    <a:gd name="T47" fmla="*/ 317 h 166"/>
                    <a:gd name="T48" fmla="*/ 37 w 279"/>
                    <a:gd name="T49" fmla="*/ 375 h 166"/>
                    <a:gd name="T50" fmla="*/ 72 w 279"/>
                    <a:gd name="T51" fmla="*/ 402 h 166"/>
                    <a:gd name="T52" fmla="*/ 107 w 279"/>
                    <a:gd name="T53" fmla="*/ 375 h 166"/>
                    <a:gd name="T54" fmla="*/ 143 w 279"/>
                    <a:gd name="T55" fmla="*/ 375 h 166"/>
                    <a:gd name="T56" fmla="*/ 182 w 279"/>
                    <a:gd name="T57" fmla="*/ 344 h 166"/>
                    <a:gd name="T58" fmla="*/ 218 w 279"/>
                    <a:gd name="T59" fmla="*/ 317 h 166"/>
                    <a:gd name="T60" fmla="*/ 241 w 279"/>
                    <a:gd name="T61" fmla="*/ 375 h 166"/>
                    <a:gd name="T62" fmla="*/ 204 w 279"/>
                    <a:gd name="T63" fmla="*/ 402 h 166"/>
                    <a:gd name="T64" fmla="*/ 204 w 279"/>
                    <a:gd name="T65" fmla="*/ 460 h 166"/>
                    <a:gd name="T66" fmla="*/ 241 w 279"/>
                    <a:gd name="T67" fmla="*/ 491 h 166"/>
                    <a:gd name="T68" fmla="*/ 281 w 279"/>
                    <a:gd name="T69" fmla="*/ 460 h 166"/>
                    <a:gd name="T70" fmla="*/ 317 w 279"/>
                    <a:gd name="T71" fmla="*/ 491 h 166"/>
                    <a:gd name="T72" fmla="*/ 355 w 279"/>
                    <a:gd name="T73" fmla="*/ 522 h 166"/>
                    <a:gd name="T74" fmla="*/ 371 w 279"/>
                    <a:gd name="T75" fmla="*/ 491 h 166"/>
                    <a:gd name="T76" fmla="*/ 371 w 279"/>
                    <a:gd name="T77" fmla="*/ 429 h 166"/>
                    <a:gd name="T78" fmla="*/ 409 w 279"/>
                    <a:gd name="T79" fmla="*/ 402 h 166"/>
                    <a:gd name="T80" fmla="*/ 447 w 279"/>
                    <a:gd name="T81" fmla="*/ 429 h 166"/>
                    <a:gd name="T82" fmla="*/ 487 w 279"/>
                    <a:gd name="T83" fmla="*/ 429 h 166"/>
                    <a:gd name="T84" fmla="*/ 525 w 279"/>
                    <a:gd name="T85" fmla="*/ 402 h 166"/>
                    <a:gd name="T86" fmla="*/ 560 w 279"/>
                    <a:gd name="T87" fmla="*/ 460 h 166"/>
                    <a:gd name="T88" fmla="*/ 596 w 279"/>
                    <a:gd name="T89" fmla="*/ 460 h 166"/>
                    <a:gd name="T90" fmla="*/ 634 w 279"/>
                    <a:gd name="T91" fmla="*/ 429 h 16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79"/>
                    <a:gd name="T139" fmla="*/ 0 h 166"/>
                    <a:gd name="T140" fmla="*/ 279 w 279"/>
                    <a:gd name="T141" fmla="*/ 166 h 16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79" h="166">
                      <a:moveTo>
                        <a:pt x="278" y="136"/>
                      </a:moveTo>
                      <a:lnTo>
                        <a:pt x="278" y="127"/>
                      </a:lnTo>
                      <a:lnTo>
                        <a:pt x="278" y="109"/>
                      </a:lnTo>
                      <a:lnTo>
                        <a:pt x="278" y="91"/>
                      </a:lnTo>
                      <a:lnTo>
                        <a:pt x="270" y="73"/>
                      </a:lnTo>
                      <a:lnTo>
                        <a:pt x="261" y="54"/>
                      </a:lnTo>
                      <a:lnTo>
                        <a:pt x="246" y="45"/>
                      </a:lnTo>
                      <a:lnTo>
                        <a:pt x="230" y="36"/>
                      </a:lnTo>
                      <a:lnTo>
                        <a:pt x="214" y="36"/>
                      </a:lnTo>
                      <a:lnTo>
                        <a:pt x="196" y="28"/>
                      </a:lnTo>
                      <a:lnTo>
                        <a:pt x="179" y="28"/>
                      </a:lnTo>
                      <a:lnTo>
                        <a:pt x="163" y="28"/>
                      </a:lnTo>
                      <a:lnTo>
                        <a:pt x="146" y="28"/>
                      </a:lnTo>
                      <a:lnTo>
                        <a:pt x="130" y="28"/>
                      </a:lnTo>
                      <a:lnTo>
                        <a:pt x="114" y="9"/>
                      </a:lnTo>
                      <a:lnTo>
                        <a:pt x="106" y="0"/>
                      </a:lnTo>
                      <a:lnTo>
                        <a:pt x="90" y="9"/>
                      </a:lnTo>
                      <a:lnTo>
                        <a:pt x="73" y="18"/>
                      </a:lnTo>
                      <a:lnTo>
                        <a:pt x="63" y="36"/>
                      </a:lnTo>
                      <a:lnTo>
                        <a:pt x="56" y="54"/>
                      </a:lnTo>
                      <a:lnTo>
                        <a:pt x="47" y="73"/>
                      </a:lnTo>
                      <a:lnTo>
                        <a:pt x="31" y="73"/>
                      </a:lnTo>
                      <a:lnTo>
                        <a:pt x="16" y="83"/>
                      </a:lnTo>
                      <a:lnTo>
                        <a:pt x="0" y="100"/>
                      </a:lnTo>
                      <a:lnTo>
                        <a:pt x="16" y="118"/>
                      </a:lnTo>
                      <a:lnTo>
                        <a:pt x="31" y="127"/>
                      </a:lnTo>
                      <a:lnTo>
                        <a:pt x="47" y="118"/>
                      </a:lnTo>
                      <a:lnTo>
                        <a:pt x="63" y="118"/>
                      </a:lnTo>
                      <a:lnTo>
                        <a:pt x="80" y="109"/>
                      </a:lnTo>
                      <a:lnTo>
                        <a:pt x="96" y="100"/>
                      </a:lnTo>
                      <a:lnTo>
                        <a:pt x="106" y="118"/>
                      </a:lnTo>
                      <a:lnTo>
                        <a:pt x="90" y="127"/>
                      </a:lnTo>
                      <a:lnTo>
                        <a:pt x="90" y="145"/>
                      </a:lnTo>
                      <a:lnTo>
                        <a:pt x="106" y="155"/>
                      </a:lnTo>
                      <a:lnTo>
                        <a:pt x="123" y="145"/>
                      </a:lnTo>
                      <a:lnTo>
                        <a:pt x="139" y="155"/>
                      </a:lnTo>
                      <a:lnTo>
                        <a:pt x="155" y="165"/>
                      </a:lnTo>
                      <a:lnTo>
                        <a:pt x="163" y="155"/>
                      </a:lnTo>
                      <a:lnTo>
                        <a:pt x="163" y="136"/>
                      </a:lnTo>
                      <a:lnTo>
                        <a:pt x="179" y="127"/>
                      </a:lnTo>
                      <a:lnTo>
                        <a:pt x="196" y="136"/>
                      </a:lnTo>
                      <a:lnTo>
                        <a:pt x="214" y="136"/>
                      </a:lnTo>
                      <a:lnTo>
                        <a:pt x="230" y="127"/>
                      </a:lnTo>
                      <a:lnTo>
                        <a:pt x="246" y="145"/>
                      </a:lnTo>
                      <a:lnTo>
                        <a:pt x="261" y="145"/>
                      </a:lnTo>
                      <a:lnTo>
                        <a:pt x="278" y="136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44" name="Freeform 63"/>
                <p:cNvSpPr>
                  <a:spLocks noChangeAspect="1"/>
                </p:cNvSpPr>
                <p:nvPr/>
              </p:nvSpPr>
              <p:spPr bwMode="auto">
                <a:xfrm>
                  <a:off x="1707" y="3692"/>
                  <a:ext cx="666" cy="571"/>
                </a:xfrm>
                <a:custGeom>
                  <a:avLst/>
                  <a:gdLst>
                    <a:gd name="T0" fmla="*/ 1236 w 564"/>
                    <a:gd name="T1" fmla="*/ 512 h 454"/>
                    <a:gd name="T2" fmla="*/ 1158 w 564"/>
                    <a:gd name="T3" fmla="*/ 478 h 454"/>
                    <a:gd name="T4" fmla="*/ 1236 w 564"/>
                    <a:gd name="T5" fmla="*/ 395 h 454"/>
                    <a:gd name="T6" fmla="*/ 1215 w 564"/>
                    <a:gd name="T7" fmla="*/ 303 h 454"/>
                    <a:gd name="T8" fmla="*/ 1143 w 564"/>
                    <a:gd name="T9" fmla="*/ 303 h 454"/>
                    <a:gd name="T10" fmla="*/ 1066 w 564"/>
                    <a:gd name="T11" fmla="*/ 226 h 454"/>
                    <a:gd name="T12" fmla="*/ 993 w 564"/>
                    <a:gd name="T13" fmla="*/ 164 h 454"/>
                    <a:gd name="T14" fmla="*/ 895 w 564"/>
                    <a:gd name="T15" fmla="*/ 137 h 454"/>
                    <a:gd name="T16" fmla="*/ 827 w 564"/>
                    <a:gd name="T17" fmla="*/ 86 h 454"/>
                    <a:gd name="T18" fmla="*/ 727 w 564"/>
                    <a:gd name="T19" fmla="*/ 53 h 454"/>
                    <a:gd name="T20" fmla="*/ 655 w 564"/>
                    <a:gd name="T21" fmla="*/ 53 h 454"/>
                    <a:gd name="T22" fmla="*/ 580 w 564"/>
                    <a:gd name="T23" fmla="*/ 0 h 454"/>
                    <a:gd name="T24" fmla="*/ 525 w 564"/>
                    <a:gd name="T25" fmla="*/ 53 h 454"/>
                    <a:gd name="T26" fmla="*/ 445 w 564"/>
                    <a:gd name="T27" fmla="*/ 86 h 454"/>
                    <a:gd name="T28" fmla="*/ 377 w 564"/>
                    <a:gd name="T29" fmla="*/ 164 h 454"/>
                    <a:gd name="T30" fmla="*/ 294 w 564"/>
                    <a:gd name="T31" fmla="*/ 248 h 454"/>
                    <a:gd name="T32" fmla="*/ 226 w 564"/>
                    <a:gd name="T33" fmla="*/ 369 h 454"/>
                    <a:gd name="T34" fmla="*/ 148 w 564"/>
                    <a:gd name="T35" fmla="*/ 478 h 454"/>
                    <a:gd name="T36" fmla="*/ 61 w 564"/>
                    <a:gd name="T37" fmla="*/ 624 h 454"/>
                    <a:gd name="T38" fmla="*/ 0 w 564"/>
                    <a:gd name="T39" fmla="*/ 741 h 454"/>
                    <a:gd name="T40" fmla="*/ 76 w 564"/>
                    <a:gd name="T41" fmla="*/ 711 h 454"/>
                    <a:gd name="T42" fmla="*/ 170 w 564"/>
                    <a:gd name="T43" fmla="*/ 711 h 454"/>
                    <a:gd name="T44" fmla="*/ 244 w 564"/>
                    <a:gd name="T45" fmla="*/ 821 h 454"/>
                    <a:gd name="T46" fmla="*/ 315 w 564"/>
                    <a:gd name="T47" fmla="*/ 855 h 454"/>
                    <a:gd name="T48" fmla="*/ 393 w 564"/>
                    <a:gd name="T49" fmla="*/ 909 h 454"/>
                    <a:gd name="T50" fmla="*/ 470 w 564"/>
                    <a:gd name="T51" fmla="*/ 965 h 454"/>
                    <a:gd name="T52" fmla="*/ 546 w 564"/>
                    <a:gd name="T53" fmla="*/ 1026 h 454"/>
                    <a:gd name="T54" fmla="*/ 614 w 564"/>
                    <a:gd name="T55" fmla="*/ 1136 h 454"/>
                    <a:gd name="T56" fmla="*/ 696 w 564"/>
                    <a:gd name="T57" fmla="*/ 1222 h 454"/>
                    <a:gd name="T58" fmla="*/ 675 w 564"/>
                    <a:gd name="T59" fmla="*/ 1312 h 454"/>
                    <a:gd name="T60" fmla="*/ 655 w 564"/>
                    <a:gd name="T61" fmla="*/ 1426 h 454"/>
                    <a:gd name="T62" fmla="*/ 727 w 564"/>
                    <a:gd name="T63" fmla="*/ 1395 h 454"/>
                    <a:gd name="T64" fmla="*/ 804 w 564"/>
                    <a:gd name="T65" fmla="*/ 1312 h 454"/>
                    <a:gd name="T66" fmla="*/ 840 w 564"/>
                    <a:gd name="T67" fmla="*/ 1195 h 454"/>
                    <a:gd name="T68" fmla="*/ 895 w 564"/>
                    <a:gd name="T69" fmla="*/ 1113 h 454"/>
                    <a:gd name="T70" fmla="*/ 974 w 564"/>
                    <a:gd name="T71" fmla="*/ 1026 h 454"/>
                    <a:gd name="T72" fmla="*/ 1053 w 564"/>
                    <a:gd name="T73" fmla="*/ 943 h 454"/>
                    <a:gd name="T74" fmla="*/ 1119 w 564"/>
                    <a:gd name="T75" fmla="*/ 855 h 454"/>
                    <a:gd name="T76" fmla="*/ 1158 w 564"/>
                    <a:gd name="T77" fmla="*/ 711 h 454"/>
                    <a:gd name="T78" fmla="*/ 1236 w 564"/>
                    <a:gd name="T79" fmla="*/ 571 h 454"/>
                    <a:gd name="T80" fmla="*/ 1293 w 564"/>
                    <a:gd name="T81" fmla="*/ 468 h 45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64"/>
                    <a:gd name="T124" fmla="*/ 0 h 454"/>
                    <a:gd name="T125" fmla="*/ 564 w 564"/>
                    <a:gd name="T126" fmla="*/ 454 h 45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64" h="454">
                      <a:moveTo>
                        <a:pt x="563" y="149"/>
                      </a:moveTo>
                      <a:lnTo>
                        <a:pt x="539" y="163"/>
                      </a:lnTo>
                      <a:lnTo>
                        <a:pt x="521" y="163"/>
                      </a:lnTo>
                      <a:lnTo>
                        <a:pt x="505" y="152"/>
                      </a:lnTo>
                      <a:lnTo>
                        <a:pt x="521" y="144"/>
                      </a:lnTo>
                      <a:lnTo>
                        <a:pt x="539" y="126"/>
                      </a:lnTo>
                      <a:lnTo>
                        <a:pt x="547" y="108"/>
                      </a:lnTo>
                      <a:lnTo>
                        <a:pt x="529" y="97"/>
                      </a:lnTo>
                      <a:lnTo>
                        <a:pt x="514" y="108"/>
                      </a:lnTo>
                      <a:lnTo>
                        <a:pt x="498" y="97"/>
                      </a:lnTo>
                      <a:lnTo>
                        <a:pt x="480" y="79"/>
                      </a:lnTo>
                      <a:lnTo>
                        <a:pt x="465" y="72"/>
                      </a:lnTo>
                      <a:lnTo>
                        <a:pt x="448" y="62"/>
                      </a:lnTo>
                      <a:lnTo>
                        <a:pt x="433" y="52"/>
                      </a:lnTo>
                      <a:lnTo>
                        <a:pt x="409" y="44"/>
                      </a:lnTo>
                      <a:lnTo>
                        <a:pt x="390" y="44"/>
                      </a:lnTo>
                      <a:lnTo>
                        <a:pt x="376" y="37"/>
                      </a:lnTo>
                      <a:lnTo>
                        <a:pt x="360" y="27"/>
                      </a:lnTo>
                      <a:lnTo>
                        <a:pt x="343" y="17"/>
                      </a:lnTo>
                      <a:lnTo>
                        <a:pt x="317" y="17"/>
                      </a:lnTo>
                      <a:lnTo>
                        <a:pt x="303" y="17"/>
                      </a:lnTo>
                      <a:lnTo>
                        <a:pt x="285" y="17"/>
                      </a:lnTo>
                      <a:lnTo>
                        <a:pt x="268" y="8"/>
                      </a:lnTo>
                      <a:lnTo>
                        <a:pt x="252" y="0"/>
                      </a:lnTo>
                      <a:lnTo>
                        <a:pt x="246" y="8"/>
                      </a:lnTo>
                      <a:lnTo>
                        <a:pt x="229" y="17"/>
                      </a:lnTo>
                      <a:lnTo>
                        <a:pt x="211" y="17"/>
                      </a:lnTo>
                      <a:lnTo>
                        <a:pt x="194" y="27"/>
                      </a:lnTo>
                      <a:lnTo>
                        <a:pt x="179" y="44"/>
                      </a:lnTo>
                      <a:lnTo>
                        <a:pt x="164" y="52"/>
                      </a:lnTo>
                      <a:lnTo>
                        <a:pt x="147" y="72"/>
                      </a:lnTo>
                      <a:lnTo>
                        <a:pt x="129" y="79"/>
                      </a:lnTo>
                      <a:lnTo>
                        <a:pt x="114" y="97"/>
                      </a:lnTo>
                      <a:lnTo>
                        <a:pt x="98" y="117"/>
                      </a:lnTo>
                      <a:lnTo>
                        <a:pt x="82" y="135"/>
                      </a:lnTo>
                      <a:lnTo>
                        <a:pt x="64" y="152"/>
                      </a:lnTo>
                      <a:lnTo>
                        <a:pt x="49" y="171"/>
                      </a:lnTo>
                      <a:lnTo>
                        <a:pt x="26" y="198"/>
                      </a:lnTo>
                      <a:lnTo>
                        <a:pt x="7" y="217"/>
                      </a:lnTo>
                      <a:lnTo>
                        <a:pt x="0" y="235"/>
                      </a:lnTo>
                      <a:lnTo>
                        <a:pt x="17" y="235"/>
                      </a:lnTo>
                      <a:lnTo>
                        <a:pt x="33" y="226"/>
                      </a:lnTo>
                      <a:lnTo>
                        <a:pt x="49" y="217"/>
                      </a:lnTo>
                      <a:lnTo>
                        <a:pt x="74" y="226"/>
                      </a:lnTo>
                      <a:lnTo>
                        <a:pt x="89" y="235"/>
                      </a:lnTo>
                      <a:lnTo>
                        <a:pt x="106" y="261"/>
                      </a:lnTo>
                      <a:lnTo>
                        <a:pt x="120" y="272"/>
                      </a:lnTo>
                      <a:lnTo>
                        <a:pt x="137" y="272"/>
                      </a:lnTo>
                      <a:lnTo>
                        <a:pt x="156" y="279"/>
                      </a:lnTo>
                      <a:lnTo>
                        <a:pt x="171" y="289"/>
                      </a:lnTo>
                      <a:lnTo>
                        <a:pt x="187" y="300"/>
                      </a:lnTo>
                      <a:lnTo>
                        <a:pt x="204" y="307"/>
                      </a:lnTo>
                      <a:lnTo>
                        <a:pt x="221" y="317"/>
                      </a:lnTo>
                      <a:lnTo>
                        <a:pt x="237" y="326"/>
                      </a:lnTo>
                      <a:lnTo>
                        <a:pt x="252" y="344"/>
                      </a:lnTo>
                      <a:lnTo>
                        <a:pt x="268" y="361"/>
                      </a:lnTo>
                      <a:lnTo>
                        <a:pt x="285" y="371"/>
                      </a:lnTo>
                      <a:lnTo>
                        <a:pt x="303" y="389"/>
                      </a:lnTo>
                      <a:lnTo>
                        <a:pt x="311" y="408"/>
                      </a:lnTo>
                      <a:lnTo>
                        <a:pt x="294" y="417"/>
                      </a:lnTo>
                      <a:lnTo>
                        <a:pt x="285" y="435"/>
                      </a:lnTo>
                      <a:lnTo>
                        <a:pt x="285" y="453"/>
                      </a:lnTo>
                      <a:lnTo>
                        <a:pt x="303" y="453"/>
                      </a:lnTo>
                      <a:lnTo>
                        <a:pt x="317" y="443"/>
                      </a:lnTo>
                      <a:lnTo>
                        <a:pt x="334" y="435"/>
                      </a:lnTo>
                      <a:lnTo>
                        <a:pt x="351" y="417"/>
                      </a:lnTo>
                      <a:lnTo>
                        <a:pt x="360" y="398"/>
                      </a:lnTo>
                      <a:lnTo>
                        <a:pt x="366" y="379"/>
                      </a:lnTo>
                      <a:lnTo>
                        <a:pt x="376" y="361"/>
                      </a:lnTo>
                      <a:lnTo>
                        <a:pt x="390" y="354"/>
                      </a:lnTo>
                      <a:lnTo>
                        <a:pt x="409" y="333"/>
                      </a:lnTo>
                      <a:lnTo>
                        <a:pt x="424" y="326"/>
                      </a:lnTo>
                      <a:lnTo>
                        <a:pt x="441" y="317"/>
                      </a:lnTo>
                      <a:lnTo>
                        <a:pt x="458" y="300"/>
                      </a:lnTo>
                      <a:lnTo>
                        <a:pt x="474" y="289"/>
                      </a:lnTo>
                      <a:lnTo>
                        <a:pt x="488" y="272"/>
                      </a:lnTo>
                      <a:lnTo>
                        <a:pt x="498" y="253"/>
                      </a:lnTo>
                      <a:lnTo>
                        <a:pt x="505" y="226"/>
                      </a:lnTo>
                      <a:lnTo>
                        <a:pt x="514" y="208"/>
                      </a:lnTo>
                      <a:lnTo>
                        <a:pt x="539" y="181"/>
                      </a:lnTo>
                      <a:lnTo>
                        <a:pt x="554" y="163"/>
                      </a:lnTo>
                      <a:lnTo>
                        <a:pt x="563" y="149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</p:grpSp>
        </p:grpSp>
        <p:pic>
          <p:nvPicPr>
            <p:cNvPr id="105" name="Picture 13" descr="Descrição: Descrição: Descrição: Descrição: Macintosh HD:Users:leopoldo:Desktop:verd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04" y="3933056"/>
              <a:ext cx="1379984" cy="146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" name="Grupo 492"/>
          <p:cNvGrpSpPr>
            <a:grpSpLocks/>
          </p:cNvGrpSpPr>
          <p:nvPr/>
        </p:nvGrpSpPr>
        <p:grpSpPr bwMode="auto">
          <a:xfrm>
            <a:off x="2915816" y="4600383"/>
            <a:ext cx="1515391" cy="1708937"/>
            <a:chOff x="704528" y="4509120"/>
            <a:chExt cx="2002010" cy="2348880"/>
          </a:xfrm>
        </p:grpSpPr>
        <p:grpSp>
          <p:nvGrpSpPr>
            <p:cNvPr id="55" name="Grupo 436"/>
            <p:cNvGrpSpPr>
              <a:grpSpLocks/>
            </p:cNvGrpSpPr>
            <p:nvPr/>
          </p:nvGrpSpPr>
          <p:grpSpPr bwMode="auto">
            <a:xfrm>
              <a:off x="704528" y="4811774"/>
              <a:ext cx="2002010" cy="2046226"/>
              <a:chOff x="2288704" y="1196752"/>
              <a:chExt cx="4896544" cy="4998554"/>
            </a:xfrm>
          </p:grpSpPr>
          <p:grpSp>
            <p:nvGrpSpPr>
              <p:cNvPr id="56" name="Grupo 63"/>
              <p:cNvGrpSpPr>
                <a:grpSpLocks/>
              </p:cNvGrpSpPr>
              <p:nvPr/>
            </p:nvGrpSpPr>
            <p:grpSpPr bwMode="auto">
              <a:xfrm>
                <a:off x="2288704" y="1196752"/>
                <a:ext cx="4896544" cy="4998554"/>
                <a:chOff x="344488" y="692696"/>
                <a:chExt cx="4896544" cy="4998554"/>
              </a:xfrm>
            </p:grpSpPr>
            <p:grpSp>
              <p:nvGrpSpPr>
                <p:cNvPr id="59" name="Group 20"/>
                <p:cNvGrpSpPr>
                  <a:grpSpLocks/>
                </p:cNvGrpSpPr>
                <p:nvPr/>
              </p:nvGrpSpPr>
              <p:grpSpPr bwMode="auto">
                <a:xfrm>
                  <a:off x="344488" y="692696"/>
                  <a:ext cx="4896544" cy="4998554"/>
                  <a:chOff x="96" y="1778"/>
                  <a:chExt cx="1815" cy="1537"/>
                </a:xfrm>
                <a:solidFill>
                  <a:srgbClr val="0070C0"/>
                </a:solidFill>
              </p:grpSpPr>
              <p:sp>
                <p:nvSpPr>
                  <p:cNvPr id="156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502"/>
                    <a:ext cx="509" cy="28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pt-BR">
                      <a:latin typeface="Calibri" pitchFamily="34" charset="0"/>
                      <a:ea typeface="+mn-ea"/>
                    </a:endParaRPr>
                  </a:p>
                </p:txBody>
              </p:sp>
              <p:grpSp>
                <p:nvGrpSpPr>
                  <p:cNvPr id="62" name="Group 2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6" y="1778"/>
                    <a:ext cx="1815" cy="1537"/>
                    <a:chOff x="82" y="886"/>
                    <a:chExt cx="3707" cy="3380"/>
                  </a:xfrm>
                  <a:grpFill/>
                </p:grpSpPr>
                <p:sp>
                  <p:nvSpPr>
                    <p:cNvPr id="158" name="Freeform 2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10" y="1158"/>
                      <a:ext cx="1659" cy="1177"/>
                    </a:xfrm>
                    <a:custGeom>
                      <a:avLst/>
                      <a:gdLst>
                        <a:gd name="T0" fmla="*/ 2515 w 1407"/>
                        <a:gd name="T1" fmla="*/ 512 h 936"/>
                        <a:gd name="T2" fmla="*/ 2440 w 1407"/>
                        <a:gd name="T3" fmla="*/ 688 h 936"/>
                        <a:gd name="T4" fmla="*/ 2287 w 1407"/>
                        <a:gd name="T5" fmla="*/ 622 h 936"/>
                        <a:gd name="T6" fmla="*/ 2198 w 1407"/>
                        <a:gd name="T7" fmla="*/ 770 h 936"/>
                        <a:gd name="T8" fmla="*/ 2083 w 1407"/>
                        <a:gd name="T9" fmla="*/ 595 h 936"/>
                        <a:gd name="T10" fmla="*/ 2062 w 1407"/>
                        <a:gd name="T11" fmla="*/ 308 h 936"/>
                        <a:gd name="T12" fmla="*/ 1974 w 1407"/>
                        <a:gd name="T13" fmla="*/ 108 h 936"/>
                        <a:gd name="T14" fmla="*/ 1842 w 1407"/>
                        <a:gd name="T15" fmla="*/ 52 h 936"/>
                        <a:gd name="T16" fmla="*/ 1677 w 1407"/>
                        <a:gd name="T17" fmla="*/ 231 h 936"/>
                        <a:gd name="T18" fmla="*/ 1512 w 1407"/>
                        <a:gd name="T19" fmla="*/ 370 h 936"/>
                        <a:gd name="T20" fmla="*/ 1283 w 1407"/>
                        <a:gd name="T21" fmla="*/ 284 h 936"/>
                        <a:gd name="T22" fmla="*/ 1189 w 1407"/>
                        <a:gd name="T23" fmla="*/ 167 h 936"/>
                        <a:gd name="T24" fmla="*/ 1079 w 1407"/>
                        <a:gd name="T25" fmla="*/ 143 h 936"/>
                        <a:gd name="T26" fmla="*/ 952 w 1407"/>
                        <a:gd name="T27" fmla="*/ 167 h 936"/>
                        <a:gd name="T28" fmla="*/ 816 w 1407"/>
                        <a:gd name="T29" fmla="*/ 143 h 936"/>
                        <a:gd name="T30" fmla="*/ 686 w 1407"/>
                        <a:gd name="T31" fmla="*/ 254 h 936"/>
                        <a:gd name="T32" fmla="*/ 816 w 1407"/>
                        <a:gd name="T33" fmla="*/ 338 h 936"/>
                        <a:gd name="T34" fmla="*/ 666 w 1407"/>
                        <a:gd name="T35" fmla="*/ 479 h 936"/>
                        <a:gd name="T36" fmla="*/ 763 w 1407"/>
                        <a:gd name="T37" fmla="*/ 770 h 936"/>
                        <a:gd name="T38" fmla="*/ 724 w 1407"/>
                        <a:gd name="T39" fmla="*/ 1308 h 936"/>
                        <a:gd name="T40" fmla="*/ 595 w 1407"/>
                        <a:gd name="T41" fmla="*/ 1476 h 936"/>
                        <a:gd name="T42" fmla="*/ 348 w 1407"/>
                        <a:gd name="T43" fmla="*/ 1542 h 936"/>
                        <a:gd name="T44" fmla="*/ 202 w 1407"/>
                        <a:gd name="T45" fmla="*/ 1709 h 936"/>
                        <a:gd name="T46" fmla="*/ 101 w 1407"/>
                        <a:gd name="T47" fmla="*/ 2022 h 936"/>
                        <a:gd name="T48" fmla="*/ 0 w 1407"/>
                        <a:gd name="T49" fmla="*/ 2163 h 936"/>
                        <a:gd name="T50" fmla="*/ 126 w 1407"/>
                        <a:gd name="T51" fmla="*/ 2426 h 936"/>
                        <a:gd name="T52" fmla="*/ 202 w 1407"/>
                        <a:gd name="T53" fmla="*/ 2651 h 936"/>
                        <a:gd name="T54" fmla="*/ 348 w 1407"/>
                        <a:gd name="T55" fmla="*/ 2710 h 936"/>
                        <a:gd name="T56" fmla="*/ 613 w 1407"/>
                        <a:gd name="T57" fmla="*/ 2624 h 936"/>
                        <a:gd name="T58" fmla="*/ 650 w 1407"/>
                        <a:gd name="T59" fmla="*/ 2824 h 936"/>
                        <a:gd name="T60" fmla="*/ 908 w 1407"/>
                        <a:gd name="T61" fmla="*/ 2911 h 936"/>
                        <a:gd name="T62" fmla="*/ 1115 w 1407"/>
                        <a:gd name="T63" fmla="*/ 2852 h 936"/>
                        <a:gd name="T64" fmla="*/ 1247 w 1407"/>
                        <a:gd name="T65" fmla="*/ 2797 h 936"/>
                        <a:gd name="T66" fmla="*/ 1395 w 1407"/>
                        <a:gd name="T67" fmla="*/ 2565 h 936"/>
                        <a:gd name="T68" fmla="*/ 1553 w 1407"/>
                        <a:gd name="T69" fmla="*/ 2603 h 936"/>
                        <a:gd name="T70" fmla="*/ 1655 w 1407"/>
                        <a:gd name="T71" fmla="*/ 2538 h 936"/>
                        <a:gd name="T72" fmla="*/ 1767 w 1407"/>
                        <a:gd name="T73" fmla="*/ 2450 h 936"/>
                        <a:gd name="T74" fmla="*/ 1879 w 1407"/>
                        <a:gd name="T75" fmla="*/ 2284 h 936"/>
                        <a:gd name="T76" fmla="*/ 2028 w 1407"/>
                        <a:gd name="T77" fmla="*/ 2284 h 936"/>
                        <a:gd name="T78" fmla="*/ 2179 w 1407"/>
                        <a:gd name="T79" fmla="*/ 2369 h 936"/>
                        <a:gd name="T80" fmla="*/ 2533 w 1407"/>
                        <a:gd name="T81" fmla="*/ 2369 h 936"/>
                        <a:gd name="T82" fmla="*/ 2739 w 1407"/>
                        <a:gd name="T83" fmla="*/ 2393 h 936"/>
                        <a:gd name="T84" fmla="*/ 2849 w 1407"/>
                        <a:gd name="T85" fmla="*/ 2284 h 936"/>
                        <a:gd name="T86" fmla="*/ 2866 w 1407"/>
                        <a:gd name="T87" fmla="*/ 1908 h 936"/>
                        <a:gd name="T88" fmla="*/ 3094 w 1407"/>
                        <a:gd name="T89" fmla="*/ 913 h 936"/>
                        <a:gd name="T90" fmla="*/ 2981 w 1407"/>
                        <a:gd name="T91" fmla="*/ 796 h 936"/>
                        <a:gd name="T92" fmla="*/ 2810 w 1407"/>
                        <a:gd name="T93" fmla="*/ 741 h 936"/>
                        <a:gd name="T94" fmla="*/ 2739 w 1407"/>
                        <a:gd name="T95" fmla="*/ 512 h 9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1407"/>
                        <a:gd name="T145" fmla="*/ 0 h 936"/>
                        <a:gd name="T146" fmla="*/ 1407 w 1407"/>
                        <a:gd name="T147" fmla="*/ 936 h 9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1407" h="936">
                          <a:moveTo>
                            <a:pt x="1193" y="134"/>
                          </a:moveTo>
                          <a:lnTo>
                            <a:pt x="1128" y="134"/>
                          </a:lnTo>
                          <a:lnTo>
                            <a:pt x="1111" y="144"/>
                          </a:lnTo>
                          <a:lnTo>
                            <a:pt x="1103" y="163"/>
                          </a:lnTo>
                          <a:lnTo>
                            <a:pt x="1095" y="182"/>
                          </a:lnTo>
                          <a:lnTo>
                            <a:pt x="1079" y="189"/>
                          </a:lnTo>
                          <a:lnTo>
                            <a:pt x="1086" y="208"/>
                          </a:lnTo>
                          <a:lnTo>
                            <a:pt x="1070" y="219"/>
                          </a:lnTo>
                          <a:lnTo>
                            <a:pt x="1055" y="219"/>
                          </a:lnTo>
                          <a:lnTo>
                            <a:pt x="1037" y="198"/>
                          </a:lnTo>
                          <a:lnTo>
                            <a:pt x="1021" y="198"/>
                          </a:lnTo>
                          <a:lnTo>
                            <a:pt x="1003" y="198"/>
                          </a:lnTo>
                          <a:lnTo>
                            <a:pt x="987" y="208"/>
                          </a:lnTo>
                          <a:lnTo>
                            <a:pt x="980" y="225"/>
                          </a:lnTo>
                          <a:lnTo>
                            <a:pt x="973" y="245"/>
                          </a:lnTo>
                          <a:lnTo>
                            <a:pt x="964" y="245"/>
                          </a:lnTo>
                          <a:lnTo>
                            <a:pt x="948" y="235"/>
                          </a:lnTo>
                          <a:lnTo>
                            <a:pt x="931" y="225"/>
                          </a:lnTo>
                          <a:lnTo>
                            <a:pt x="914" y="208"/>
                          </a:lnTo>
                          <a:lnTo>
                            <a:pt x="914" y="189"/>
                          </a:lnTo>
                          <a:lnTo>
                            <a:pt x="923" y="171"/>
                          </a:lnTo>
                          <a:lnTo>
                            <a:pt x="914" y="153"/>
                          </a:lnTo>
                          <a:lnTo>
                            <a:pt x="914" y="118"/>
                          </a:lnTo>
                          <a:lnTo>
                            <a:pt x="905" y="98"/>
                          </a:lnTo>
                          <a:lnTo>
                            <a:pt x="890" y="91"/>
                          </a:lnTo>
                          <a:lnTo>
                            <a:pt x="872" y="73"/>
                          </a:lnTo>
                          <a:lnTo>
                            <a:pt x="872" y="53"/>
                          </a:lnTo>
                          <a:lnTo>
                            <a:pt x="866" y="34"/>
                          </a:lnTo>
                          <a:lnTo>
                            <a:pt x="858" y="17"/>
                          </a:lnTo>
                          <a:lnTo>
                            <a:pt x="858" y="0"/>
                          </a:lnTo>
                          <a:lnTo>
                            <a:pt x="841" y="0"/>
                          </a:lnTo>
                          <a:lnTo>
                            <a:pt x="808" y="17"/>
                          </a:lnTo>
                          <a:lnTo>
                            <a:pt x="775" y="17"/>
                          </a:lnTo>
                          <a:lnTo>
                            <a:pt x="760" y="53"/>
                          </a:lnTo>
                          <a:lnTo>
                            <a:pt x="750" y="73"/>
                          </a:lnTo>
                          <a:lnTo>
                            <a:pt x="736" y="73"/>
                          </a:lnTo>
                          <a:lnTo>
                            <a:pt x="719" y="81"/>
                          </a:lnTo>
                          <a:lnTo>
                            <a:pt x="703" y="81"/>
                          </a:lnTo>
                          <a:lnTo>
                            <a:pt x="694" y="98"/>
                          </a:lnTo>
                          <a:lnTo>
                            <a:pt x="663" y="118"/>
                          </a:lnTo>
                          <a:lnTo>
                            <a:pt x="646" y="107"/>
                          </a:lnTo>
                          <a:lnTo>
                            <a:pt x="594" y="107"/>
                          </a:lnTo>
                          <a:lnTo>
                            <a:pt x="578" y="98"/>
                          </a:lnTo>
                          <a:lnTo>
                            <a:pt x="563" y="91"/>
                          </a:lnTo>
                          <a:lnTo>
                            <a:pt x="547" y="91"/>
                          </a:lnTo>
                          <a:lnTo>
                            <a:pt x="530" y="91"/>
                          </a:lnTo>
                          <a:lnTo>
                            <a:pt x="522" y="73"/>
                          </a:lnTo>
                          <a:lnTo>
                            <a:pt x="522" y="53"/>
                          </a:lnTo>
                          <a:lnTo>
                            <a:pt x="522" y="34"/>
                          </a:lnTo>
                          <a:lnTo>
                            <a:pt x="507" y="17"/>
                          </a:lnTo>
                          <a:lnTo>
                            <a:pt x="489" y="34"/>
                          </a:lnTo>
                          <a:lnTo>
                            <a:pt x="473" y="45"/>
                          </a:lnTo>
                          <a:lnTo>
                            <a:pt x="458" y="45"/>
                          </a:lnTo>
                          <a:lnTo>
                            <a:pt x="440" y="34"/>
                          </a:lnTo>
                          <a:lnTo>
                            <a:pt x="423" y="34"/>
                          </a:lnTo>
                          <a:lnTo>
                            <a:pt x="417" y="53"/>
                          </a:lnTo>
                          <a:lnTo>
                            <a:pt x="407" y="53"/>
                          </a:lnTo>
                          <a:lnTo>
                            <a:pt x="392" y="53"/>
                          </a:lnTo>
                          <a:lnTo>
                            <a:pt x="375" y="53"/>
                          </a:lnTo>
                          <a:lnTo>
                            <a:pt x="358" y="45"/>
                          </a:lnTo>
                          <a:lnTo>
                            <a:pt x="343" y="45"/>
                          </a:lnTo>
                          <a:lnTo>
                            <a:pt x="325" y="45"/>
                          </a:lnTo>
                          <a:lnTo>
                            <a:pt x="310" y="63"/>
                          </a:lnTo>
                          <a:lnTo>
                            <a:pt x="301" y="81"/>
                          </a:lnTo>
                          <a:lnTo>
                            <a:pt x="310" y="98"/>
                          </a:lnTo>
                          <a:lnTo>
                            <a:pt x="325" y="98"/>
                          </a:lnTo>
                          <a:lnTo>
                            <a:pt x="343" y="107"/>
                          </a:lnTo>
                          <a:lnTo>
                            <a:pt x="358" y="107"/>
                          </a:lnTo>
                          <a:lnTo>
                            <a:pt x="358" y="126"/>
                          </a:lnTo>
                          <a:lnTo>
                            <a:pt x="343" y="134"/>
                          </a:lnTo>
                          <a:lnTo>
                            <a:pt x="325" y="126"/>
                          </a:lnTo>
                          <a:lnTo>
                            <a:pt x="292" y="153"/>
                          </a:lnTo>
                          <a:lnTo>
                            <a:pt x="301" y="171"/>
                          </a:lnTo>
                          <a:lnTo>
                            <a:pt x="301" y="189"/>
                          </a:lnTo>
                          <a:lnTo>
                            <a:pt x="310" y="208"/>
                          </a:lnTo>
                          <a:lnTo>
                            <a:pt x="335" y="245"/>
                          </a:lnTo>
                          <a:lnTo>
                            <a:pt x="335" y="325"/>
                          </a:lnTo>
                          <a:lnTo>
                            <a:pt x="325" y="353"/>
                          </a:lnTo>
                          <a:lnTo>
                            <a:pt x="325" y="398"/>
                          </a:lnTo>
                          <a:lnTo>
                            <a:pt x="318" y="416"/>
                          </a:lnTo>
                          <a:lnTo>
                            <a:pt x="318" y="436"/>
                          </a:lnTo>
                          <a:lnTo>
                            <a:pt x="310" y="454"/>
                          </a:lnTo>
                          <a:lnTo>
                            <a:pt x="277" y="470"/>
                          </a:lnTo>
                          <a:lnTo>
                            <a:pt x="261" y="470"/>
                          </a:lnTo>
                          <a:lnTo>
                            <a:pt x="237" y="470"/>
                          </a:lnTo>
                          <a:lnTo>
                            <a:pt x="219" y="480"/>
                          </a:lnTo>
                          <a:lnTo>
                            <a:pt x="203" y="490"/>
                          </a:lnTo>
                          <a:lnTo>
                            <a:pt x="153" y="490"/>
                          </a:lnTo>
                          <a:lnTo>
                            <a:pt x="137" y="500"/>
                          </a:lnTo>
                          <a:lnTo>
                            <a:pt x="120" y="517"/>
                          </a:lnTo>
                          <a:lnTo>
                            <a:pt x="104" y="525"/>
                          </a:lnTo>
                          <a:lnTo>
                            <a:pt x="88" y="544"/>
                          </a:lnTo>
                          <a:lnTo>
                            <a:pt x="63" y="581"/>
                          </a:lnTo>
                          <a:lnTo>
                            <a:pt x="55" y="598"/>
                          </a:lnTo>
                          <a:lnTo>
                            <a:pt x="55" y="616"/>
                          </a:lnTo>
                          <a:lnTo>
                            <a:pt x="45" y="643"/>
                          </a:lnTo>
                          <a:lnTo>
                            <a:pt x="31" y="643"/>
                          </a:lnTo>
                          <a:lnTo>
                            <a:pt x="14" y="653"/>
                          </a:lnTo>
                          <a:lnTo>
                            <a:pt x="5" y="672"/>
                          </a:lnTo>
                          <a:lnTo>
                            <a:pt x="0" y="688"/>
                          </a:lnTo>
                          <a:lnTo>
                            <a:pt x="0" y="708"/>
                          </a:lnTo>
                          <a:lnTo>
                            <a:pt x="31" y="745"/>
                          </a:lnTo>
                          <a:lnTo>
                            <a:pt x="39" y="761"/>
                          </a:lnTo>
                          <a:lnTo>
                            <a:pt x="55" y="771"/>
                          </a:lnTo>
                          <a:lnTo>
                            <a:pt x="63" y="790"/>
                          </a:lnTo>
                          <a:lnTo>
                            <a:pt x="80" y="816"/>
                          </a:lnTo>
                          <a:lnTo>
                            <a:pt x="73" y="835"/>
                          </a:lnTo>
                          <a:lnTo>
                            <a:pt x="88" y="843"/>
                          </a:lnTo>
                          <a:lnTo>
                            <a:pt x="104" y="843"/>
                          </a:lnTo>
                          <a:lnTo>
                            <a:pt x="120" y="843"/>
                          </a:lnTo>
                          <a:lnTo>
                            <a:pt x="137" y="854"/>
                          </a:lnTo>
                          <a:lnTo>
                            <a:pt x="153" y="862"/>
                          </a:lnTo>
                          <a:lnTo>
                            <a:pt x="170" y="872"/>
                          </a:lnTo>
                          <a:lnTo>
                            <a:pt x="203" y="872"/>
                          </a:lnTo>
                          <a:lnTo>
                            <a:pt x="219" y="862"/>
                          </a:lnTo>
                          <a:lnTo>
                            <a:pt x="269" y="835"/>
                          </a:lnTo>
                          <a:lnTo>
                            <a:pt x="285" y="843"/>
                          </a:lnTo>
                          <a:lnTo>
                            <a:pt x="277" y="862"/>
                          </a:lnTo>
                          <a:lnTo>
                            <a:pt x="277" y="881"/>
                          </a:lnTo>
                          <a:lnTo>
                            <a:pt x="285" y="898"/>
                          </a:lnTo>
                          <a:lnTo>
                            <a:pt x="285" y="935"/>
                          </a:lnTo>
                          <a:lnTo>
                            <a:pt x="335" y="935"/>
                          </a:lnTo>
                          <a:lnTo>
                            <a:pt x="350" y="926"/>
                          </a:lnTo>
                          <a:lnTo>
                            <a:pt x="399" y="926"/>
                          </a:lnTo>
                          <a:lnTo>
                            <a:pt x="417" y="935"/>
                          </a:lnTo>
                          <a:lnTo>
                            <a:pt x="447" y="935"/>
                          </a:lnTo>
                          <a:lnTo>
                            <a:pt x="465" y="915"/>
                          </a:lnTo>
                          <a:lnTo>
                            <a:pt x="489" y="907"/>
                          </a:lnTo>
                          <a:lnTo>
                            <a:pt x="507" y="907"/>
                          </a:lnTo>
                          <a:lnTo>
                            <a:pt x="522" y="898"/>
                          </a:lnTo>
                          <a:lnTo>
                            <a:pt x="530" y="881"/>
                          </a:lnTo>
                          <a:lnTo>
                            <a:pt x="547" y="890"/>
                          </a:lnTo>
                          <a:lnTo>
                            <a:pt x="578" y="872"/>
                          </a:lnTo>
                          <a:lnTo>
                            <a:pt x="596" y="845"/>
                          </a:lnTo>
                          <a:lnTo>
                            <a:pt x="594" y="835"/>
                          </a:lnTo>
                          <a:lnTo>
                            <a:pt x="612" y="816"/>
                          </a:lnTo>
                          <a:lnTo>
                            <a:pt x="628" y="816"/>
                          </a:lnTo>
                          <a:lnTo>
                            <a:pt x="646" y="816"/>
                          </a:lnTo>
                          <a:lnTo>
                            <a:pt x="663" y="816"/>
                          </a:lnTo>
                          <a:lnTo>
                            <a:pt x="681" y="828"/>
                          </a:lnTo>
                          <a:lnTo>
                            <a:pt x="694" y="816"/>
                          </a:lnTo>
                          <a:lnTo>
                            <a:pt x="709" y="816"/>
                          </a:lnTo>
                          <a:lnTo>
                            <a:pt x="716" y="827"/>
                          </a:lnTo>
                          <a:lnTo>
                            <a:pt x="727" y="807"/>
                          </a:lnTo>
                          <a:lnTo>
                            <a:pt x="736" y="790"/>
                          </a:lnTo>
                          <a:lnTo>
                            <a:pt x="742" y="771"/>
                          </a:lnTo>
                          <a:lnTo>
                            <a:pt x="760" y="779"/>
                          </a:lnTo>
                          <a:lnTo>
                            <a:pt x="775" y="779"/>
                          </a:lnTo>
                          <a:lnTo>
                            <a:pt x="793" y="771"/>
                          </a:lnTo>
                          <a:lnTo>
                            <a:pt x="800" y="753"/>
                          </a:lnTo>
                          <a:lnTo>
                            <a:pt x="808" y="734"/>
                          </a:lnTo>
                          <a:lnTo>
                            <a:pt x="825" y="726"/>
                          </a:lnTo>
                          <a:lnTo>
                            <a:pt x="841" y="734"/>
                          </a:lnTo>
                          <a:lnTo>
                            <a:pt x="858" y="717"/>
                          </a:lnTo>
                          <a:lnTo>
                            <a:pt x="872" y="726"/>
                          </a:lnTo>
                          <a:lnTo>
                            <a:pt x="890" y="726"/>
                          </a:lnTo>
                          <a:lnTo>
                            <a:pt x="905" y="734"/>
                          </a:lnTo>
                          <a:lnTo>
                            <a:pt x="923" y="745"/>
                          </a:lnTo>
                          <a:lnTo>
                            <a:pt x="938" y="753"/>
                          </a:lnTo>
                          <a:lnTo>
                            <a:pt x="956" y="753"/>
                          </a:lnTo>
                          <a:lnTo>
                            <a:pt x="973" y="753"/>
                          </a:lnTo>
                          <a:lnTo>
                            <a:pt x="987" y="761"/>
                          </a:lnTo>
                          <a:lnTo>
                            <a:pt x="1086" y="761"/>
                          </a:lnTo>
                          <a:lnTo>
                            <a:pt x="1111" y="753"/>
                          </a:lnTo>
                          <a:lnTo>
                            <a:pt x="1135" y="753"/>
                          </a:lnTo>
                          <a:lnTo>
                            <a:pt x="1159" y="761"/>
                          </a:lnTo>
                          <a:lnTo>
                            <a:pt x="1176" y="761"/>
                          </a:lnTo>
                          <a:lnTo>
                            <a:pt x="1202" y="761"/>
                          </a:lnTo>
                          <a:lnTo>
                            <a:pt x="1226" y="753"/>
                          </a:lnTo>
                          <a:lnTo>
                            <a:pt x="1243" y="753"/>
                          </a:lnTo>
                          <a:lnTo>
                            <a:pt x="1250" y="745"/>
                          </a:lnTo>
                          <a:lnTo>
                            <a:pt x="1250" y="726"/>
                          </a:lnTo>
                          <a:lnTo>
                            <a:pt x="1278" y="672"/>
                          </a:lnTo>
                          <a:lnTo>
                            <a:pt x="1284" y="663"/>
                          </a:lnTo>
                          <a:lnTo>
                            <a:pt x="1258" y="625"/>
                          </a:lnTo>
                          <a:lnTo>
                            <a:pt x="1258" y="607"/>
                          </a:lnTo>
                          <a:lnTo>
                            <a:pt x="1406" y="300"/>
                          </a:lnTo>
                          <a:lnTo>
                            <a:pt x="1406" y="282"/>
                          </a:lnTo>
                          <a:lnTo>
                            <a:pt x="1382" y="290"/>
                          </a:lnTo>
                          <a:lnTo>
                            <a:pt x="1357" y="290"/>
                          </a:lnTo>
                          <a:lnTo>
                            <a:pt x="1341" y="282"/>
                          </a:lnTo>
                          <a:lnTo>
                            <a:pt x="1333" y="262"/>
                          </a:lnTo>
                          <a:lnTo>
                            <a:pt x="1325" y="253"/>
                          </a:lnTo>
                          <a:lnTo>
                            <a:pt x="1308" y="253"/>
                          </a:lnTo>
                          <a:lnTo>
                            <a:pt x="1291" y="253"/>
                          </a:lnTo>
                          <a:lnTo>
                            <a:pt x="1276" y="253"/>
                          </a:lnTo>
                          <a:lnTo>
                            <a:pt x="1250" y="245"/>
                          </a:lnTo>
                          <a:lnTo>
                            <a:pt x="1233" y="235"/>
                          </a:lnTo>
                          <a:lnTo>
                            <a:pt x="1233" y="219"/>
                          </a:lnTo>
                          <a:lnTo>
                            <a:pt x="1217" y="198"/>
                          </a:lnTo>
                          <a:lnTo>
                            <a:pt x="1211" y="182"/>
                          </a:lnTo>
                          <a:lnTo>
                            <a:pt x="1202" y="163"/>
                          </a:lnTo>
                          <a:lnTo>
                            <a:pt x="1193" y="144"/>
                          </a:lnTo>
                          <a:lnTo>
                            <a:pt x="1193" y="134"/>
                          </a:lnTo>
                        </a:path>
                      </a:pathLst>
                    </a:custGeom>
                    <a:grpFill/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59" name="Freeform 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12" y="2047"/>
                      <a:ext cx="708" cy="175"/>
                    </a:xfrm>
                    <a:custGeom>
                      <a:avLst/>
                      <a:gdLst>
                        <a:gd name="T0" fmla="*/ 1362 w 601"/>
                        <a:gd name="T1" fmla="*/ 437 h 139"/>
                        <a:gd name="T2" fmla="*/ 709 w 601"/>
                        <a:gd name="T3" fmla="*/ 171 h 139"/>
                        <a:gd name="T4" fmla="*/ 585 w 601"/>
                        <a:gd name="T5" fmla="*/ 171 h 139"/>
                        <a:gd name="T6" fmla="*/ 0 w 601"/>
                        <a:gd name="T7" fmla="*/ 0 h 13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01"/>
                        <a:gd name="T13" fmla="*/ 0 h 139"/>
                        <a:gd name="T14" fmla="*/ 601 w 601"/>
                        <a:gd name="T15" fmla="*/ 139 h 13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01" h="139">
                          <a:moveTo>
                            <a:pt x="600" y="138"/>
                          </a:moveTo>
                          <a:lnTo>
                            <a:pt x="312" y="54"/>
                          </a:lnTo>
                          <a:lnTo>
                            <a:pt x="258" y="5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60" name="AutoShape 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69" y="1705"/>
                      <a:ext cx="63" cy="54"/>
                    </a:xfrm>
                    <a:prstGeom prst="roundRect">
                      <a:avLst>
                        <a:gd name="adj" fmla="val 12394"/>
                      </a:avLst>
                    </a:prstGeom>
                    <a:grp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Calibri" pitchFamily="34" charset="0"/>
                        <a:ea typeface="+mn-ea"/>
                      </a:endParaRPr>
                    </a:p>
                  </p:txBody>
                </p:sp>
                <p:sp>
                  <p:nvSpPr>
                    <p:cNvPr id="161" name="Oval 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9" y="1726"/>
                      <a:ext cx="22" cy="13"/>
                    </a:xfrm>
                    <a:prstGeom prst="ellipse">
                      <a:avLst/>
                    </a:prstGeom>
                    <a:grp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Calibri" pitchFamily="34" charset="0"/>
                        <a:ea typeface="+mn-ea"/>
                      </a:endParaRPr>
                    </a:p>
                  </p:txBody>
                </p:sp>
                <p:sp>
                  <p:nvSpPr>
                    <p:cNvPr id="162" name="Freeform 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58" y="886"/>
                      <a:ext cx="571" cy="582"/>
                    </a:xfrm>
                    <a:custGeom>
                      <a:avLst/>
                      <a:gdLst>
                        <a:gd name="T0" fmla="*/ 1074 w 485"/>
                        <a:gd name="T1" fmla="*/ 1105 h 463"/>
                        <a:gd name="T2" fmla="*/ 1000 w 485"/>
                        <a:gd name="T3" fmla="*/ 1105 h 463"/>
                        <a:gd name="T4" fmla="*/ 925 w 485"/>
                        <a:gd name="T5" fmla="*/ 1105 h 463"/>
                        <a:gd name="T6" fmla="*/ 870 w 485"/>
                        <a:gd name="T7" fmla="*/ 1188 h 463"/>
                        <a:gd name="T8" fmla="*/ 816 w 485"/>
                        <a:gd name="T9" fmla="*/ 1273 h 463"/>
                        <a:gd name="T10" fmla="*/ 795 w 485"/>
                        <a:gd name="T11" fmla="*/ 1359 h 463"/>
                        <a:gd name="T12" fmla="*/ 718 w 485"/>
                        <a:gd name="T13" fmla="*/ 1305 h 463"/>
                        <a:gd name="T14" fmla="*/ 648 w 485"/>
                        <a:gd name="T15" fmla="*/ 1305 h 463"/>
                        <a:gd name="T16" fmla="*/ 596 w 485"/>
                        <a:gd name="T17" fmla="*/ 1392 h 463"/>
                        <a:gd name="T18" fmla="*/ 553 w 485"/>
                        <a:gd name="T19" fmla="*/ 1451 h 463"/>
                        <a:gd name="T20" fmla="*/ 479 w 485"/>
                        <a:gd name="T21" fmla="*/ 1392 h 463"/>
                        <a:gd name="T22" fmla="*/ 444 w 485"/>
                        <a:gd name="T23" fmla="*/ 1273 h 463"/>
                        <a:gd name="T24" fmla="*/ 444 w 485"/>
                        <a:gd name="T25" fmla="*/ 1161 h 463"/>
                        <a:gd name="T26" fmla="*/ 444 w 485"/>
                        <a:gd name="T27" fmla="*/ 1050 h 463"/>
                        <a:gd name="T28" fmla="*/ 393 w 485"/>
                        <a:gd name="T29" fmla="*/ 965 h 463"/>
                        <a:gd name="T30" fmla="*/ 346 w 485"/>
                        <a:gd name="T31" fmla="*/ 852 h 463"/>
                        <a:gd name="T32" fmla="*/ 314 w 485"/>
                        <a:gd name="T33" fmla="*/ 735 h 463"/>
                        <a:gd name="T34" fmla="*/ 277 w 485"/>
                        <a:gd name="T35" fmla="*/ 680 h 463"/>
                        <a:gd name="T36" fmla="*/ 258 w 485"/>
                        <a:gd name="T37" fmla="*/ 650 h 463"/>
                        <a:gd name="T38" fmla="*/ 140 w 485"/>
                        <a:gd name="T39" fmla="*/ 650 h 463"/>
                        <a:gd name="T40" fmla="*/ 75 w 485"/>
                        <a:gd name="T41" fmla="*/ 595 h 463"/>
                        <a:gd name="T42" fmla="*/ 93 w 485"/>
                        <a:gd name="T43" fmla="*/ 479 h 463"/>
                        <a:gd name="T44" fmla="*/ 93 w 485"/>
                        <a:gd name="T45" fmla="*/ 380 h 463"/>
                        <a:gd name="T46" fmla="*/ 0 w 485"/>
                        <a:gd name="T47" fmla="*/ 314 h 463"/>
                        <a:gd name="T48" fmla="*/ 67 w 485"/>
                        <a:gd name="T49" fmla="*/ 269 h 463"/>
                        <a:gd name="T50" fmla="*/ 144 w 485"/>
                        <a:gd name="T51" fmla="*/ 308 h 463"/>
                        <a:gd name="T52" fmla="*/ 220 w 485"/>
                        <a:gd name="T53" fmla="*/ 342 h 463"/>
                        <a:gd name="T54" fmla="*/ 296 w 485"/>
                        <a:gd name="T55" fmla="*/ 342 h 463"/>
                        <a:gd name="T56" fmla="*/ 370 w 485"/>
                        <a:gd name="T57" fmla="*/ 365 h 463"/>
                        <a:gd name="T58" fmla="*/ 444 w 485"/>
                        <a:gd name="T59" fmla="*/ 284 h 463"/>
                        <a:gd name="T60" fmla="*/ 496 w 485"/>
                        <a:gd name="T61" fmla="*/ 284 h 463"/>
                        <a:gd name="T62" fmla="*/ 573 w 485"/>
                        <a:gd name="T63" fmla="*/ 254 h 463"/>
                        <a:gd name="T64" fmla="*/ 646 w 485"/>
                        <a:gd name="T65" fmla="*/ 196 h 463"/>
                        <a:gd name="T66" fmla="*/ 718 w 485"/>
                        <a:gd name="T67" fmla="*/ 114 h 463"/>
                        <a:gd name="T68" fmla="*/ 779 w 485"/>
                        <a:gd name="T69" fmla="*/ 20 h 463"/>
                        <a:gd name="T70" fmla="*/ 852 w 485"/>
                        <a:gd name="T71" fmla="*/ 20 h 463"/>
                        <a:gd name="T72" fmla="*/ 867 w 485"/>
                        <a:gd name="T73" fmla="*/ 137 h 463"/>
                        <a:gd name="T74" fmla="*/ 943 w 485"/>
                        <a:gd name="T75" fmla="*/ 196 h 463"/>
                        <a:gd name="T76" fmla="*/ 925 w 485"/>
                        <a:gd name="T77" fmla="*/ 308 h 463"/>
                        <a:gd name="T78" fmla="*/ 890 w 485"/>
                        <a:gd name="T79" fmla="*/ 392 h 463"/>
                        <a:gd name="T80" fmla="*/ 890 w 485"/>
                        <a:gd name="T81" fmla="*/ 509 h 463"/>
                        <a:gd name="T82" fmla="*/ 867 w 485"/>
                        <a:gd name="T83" fmla="*/ 621 h 463"/>
                        <a:gd name="T84" fmla="*/ 943 w 485"/>
                        <a:gd name="T85" fmla="*/ 680 h 463"/>
                        <a:gd name="T86" fmla="*/ 943 w 485"/>
                        <a:gd name="T87" fmla="*/ 791 h 463"/>
                        <a:gd name="T88" fmla="*/ 1016 w 485"/>
                        <a:gd name="T89" fmla="*/ 852 h 463"/>
                        <a:gd name="T90" fmla="*/ 1074 w 485"/>
                        <a:gd name="T91" fmla="*/ 911 h 463"/>
                        <a:gd name="T92" fmla="*/ 1074 w 485"/>
                        <a:gd name="T93" fmla="*/ 994 h 463"/>
                        <a:gd name="T94" fmla="*/ 1095 w 485"/>
                        <a:gd name="T95" fmla="*/ 1050 h 463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485"/>
                        <a:gd name="T145" fmla="*/ 0 h 463"/>
                        <a:gd name="T146" fmla="*/ 485 w 485"/>
                        <a:gd name="T147" fmla="*/ 463 h 463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485" h="463">
                          <a:moveTo>
                            <a:pt x="484" y="334"/>
                          </a:moveTo>
                          <a:lnTo>
                            <a:pt x="475" y="352"/>
                          </a:lnTo>
                          <a:lnTo>
                            <a:pt x="458" y="352"/>
                          </a:lnTo>
                          <a:lnTo>
                            <a:pt x="442" y="352"/>
                          </a:lnTo>
                          <a:lnTo>
                            <a:pt x="426" y="352"/>
                          </a:lnTo>
                          <a:lnTo>
                            <a:pt x="409" y="352"/>
                          </a:lnTo>
                          <a:lnTo>
                            <a:pt x="393" y="362"/>
                          </a:lnTo>
                          <a:lnTo>
                            <a:pt x="385" y="379"/>
                          </a:lnTo>
                          <a:lnTo>
                            <a:pt x="377" y="397"/>
                          </a:lnTo>
                          <a:lnTo>
                            <a:pt x="361" y="406"/>
                          </a:lnTo>
                          <a:lnTo>
                            <a:pt x="367" y="424"/>
                          </a:lnTo>
                          <a:lnTo>
                            <a:pt x="352" y="433"/>
                          </a:lnTo>
                          <a:lnTo>
                            <a:pt x="337" y="433"/>
                          </a:lnTo>
                          <a:lnTo>
                            <a:pt x="318" y="416"/>
                          </a:lnTo>
                          <a:lnTo>
                            <a:pt x="303" y="416"/>
                          </a:lnTo>
                          <a:lnTo>
                            <a:pt x="286" y="416"/>
                          </a:lnTo>
                          <a:lnTo>
                            <a:pt x="269" y="424"/>
                          </a:lnTo>
                          <a:lnTo>
                            <a:pt x="263" y="444"/>
                          </a:lnTo>
                          <a:lnTo>
                            <a:pt x="254" y="462"/>
                          </a:lnTo>
                          <a:lnTo>
                            <a:pt x="245" y="462"/>
                          </a:lnTo>
                          <a:lnTo>
                            <a:pt x="230" y="451"/>
                          </a:lnTo>
                          <a:lnTo>
                            <a:pt x="212" y="444"/>
                          </a:lnTo>
                          <a:lnTo>
                            <a:pt x="196" y="424"/>
                          </a:lnTo>
                          <a:lnTo>
                            <a:pt x="196" y="406"/>
                          </a:lnTo>
                          <a:lnTo>
                            <a:pt x="203" y="388"/>
                          </a:lnTo>
                          <a:lnTo>
                            <a:pt x="196" y="370"/>
                          </a:lnTo>
                          <a:lnTo>
                            <a:pt x="196" y="352"/>
                          </a:lnTo>
                          <a:lnTo>
                            <a:pt x="196" y="334"/>
                          </a:lnTo>
                          <a:lnTo>
                            <a:pt x="188" y="317"/>
                          </a:lnTo>
                          <a:lnTo>
                            <a:pt x="174" y="308"/>
                          </a:lnTo>
                          <a:lnTo>
                            <a:pt x="153" y="287"/>
                          </a:lnTo>
                          <a:lnTo>
                            <a:pt x="153" y="271"/>
                          </a:lnTo>
                          <a:lnTo>
                            <a:pt x="147" y="252"/>
                          </a:lnTo>
                          <a:lnTo>
                            <a:pt x="139" y="234"/>
                          </a:lnTo>
                          <a:lnTo>
                            <a:pt x="139" y="216"/>
                          </a:lnTo>
                          <a:lnTo>
                            <a:pt x="122" y="216"/>
                          </a:lnTo>
                          <a:lnTo>
                            <a:pt x="121" y="216"/>
                          </a:lnTo>
                          <a:lnTo>
                            <a:pt x="114" y="207"/>
                          </a:lnTo>
                          <a:lnTo>
                            <a:pt x="78" y="209"/>
                          </a:lnTo>
                          <a:lnTo>
                            <a:pt x="62" y="207"/>
                          </a:lnTo>
                          <a:lnTo>
                            <a:pt x="41" y="202"/>
                          </a:lnTo>
                          <a:lnTo>
                            <a:pt x="33" y="189"/>
                          </a:lnTo>
                          <a:lnTo>
                            <a:pt x="32" y="171"/>
                          </a:lnTo>
                          <a:lnTo>
                            <a:pt x="41" y="153"/>
                          </a:lnTo>
                          <a:lnTo>
                            <a:pt x="49" y="134"/>
                          </a:lnTo>
                          <a:lnTo>
                            <a:pt x="41" y="121"/>
                          </a:lnTo>
                          <a:lnTo>
                            <a:pt x="19" y="105"/>
                          </a:lnTo>
                          <a:lnTo>
                            <a:pt x="0" y="100"/>
                          </a:lnTo>
                          <a:lnTo>
                            <a:pt x="0" y="87"/>
                          </a:lnTo>
                          <a:lnTo>
                            <a:pt x="30" y="85"/>
                          </a:lnTo>
                          <a:lnTo>
                            <a:pt x="49" y="91"/>
                          </a:lnTo>
                          <a:lnTo>
                            <a:pt x="64" y="98"/>
                          </a:lnTo>
                          <a:lnTo>
                            <a:pt x="81" y="98"/>
                          </a:lnTo>
                          <a:lnTo>
                            <a:pt x="98" y="109"/>
                          </a:lnTo>
                          <a:lnTo>
                            <a:pt x="114" y="109"/>
                          </a:lnTo>
                          <a:lnTo>
                            <a:pt x="131" y="109"/>
                          </a:lnTo>
                          <a:lnTo>
                            <a:pt x="146" y="116"/>
                          </a:lnTo>
                          <a:lnTo>
                            <a:pt x="164" y="116"/>
                          </a:lnTo>
                          <a:lnTo>
                            <a:pt x="180" y="98"/>
                          </a:lnTo>
                          <a:lnTo>
                            <a:pt x="196" y="91"/>
                          </a:lnTo>
                          <a:lnTo>
                            <a:pt x="203" y="91"/>
                          </a:lnTo>
                          <a:lnTo>
                            <a:pt x="219" y="91"/>
                          </a:lnTo>
                          <a:lnTo>
                            <a:pt x="238" y="81"/>
                          </a:lnTo>
                          <a:lnTo>
                            <a:pt x="254" y="81"/>
                          </a:lnTo>
                          <a:lnTo>
                            <a:pt x="269" y="71"/>
                          </a:lnTo>
                          <a:lnTo>
                            <a:pt x="285" y="63"/>
                          </a:lnTo>
                          <a:lnTo>
                            <a:pt x="303" y="44"/>
                          </a:lnTo>
                          <a:lnTo>
                            <a:pt x="318" y="36"/>
                          </a:lnTo>
                          <a:lnTo>
                            <a:pt x="334" y="27"/>
                          </a:lnTo>
                          <a:lnTo>
                            <a:pt x="344" y="6"/>
                          </a:lnTo>
                          <a:lnTo>
                            <a:pt x="360" y="0"/>
                          </a:lnTo>
                          <a:lnTo>
                            <a:pt x="376" y="6"/>
                          </a:lnTo>
                          <a:lnTo>
                            <a:pt x="376" y="27"/>
                          </a:lnTo>
                          <a:lnTo>
                            <a:pt x="383" y="44"/>
                          </a:lnTo>
                          <a:lnTo>
                            <a:pt x="400" y="44"/>
                          </a:lnTo>
                          <a:lnTo>
                            <a:pt x="417" y="63"/>
                          </a:lnTo>
                          <a:lnTo>
                            <a:pt x="417" y="81"/>
                          </a:lnTo>
                          <a:lnTo>
                            <a:pt x="409" y="98"/>
                          </a:lnTo>
                          <a:lnTo>
                            <a:pt x="409" y="116"/>
                          </a:lnTo>
                          <a:lnTo>
                            <a:pt x="393" y="125"/>
                          </a:lnTo>
                          <a:lnTo>
                            <a:pt x="383" y="144"/>
                          </a:lnTo>
                          <a:lnTo>
                            <a:pt x="393" y="162"/>
                          </a:lnTo>
                          <a:lnTo>
                            <a:pt x="383" y="180"/>
                          </a:lnTo>
                          <a:lnTo>
                            <a:pt x="383" y="198"/>
                          </a:lnTo>
                          <a:lnTo>
                            <a:pt x="400" y="216"/>
                          </a:lnTo>
                          <a:lnTo>
                            <a:pt x="417" y="216"/>
                          </a:lnTo>
                          <a:lnTo>
                            <a:pt x="417" y="234"/>
                          </a:lnTo>
                          <a:lnTo>
                            <a:pt x="417" y="252"/>
                          </a:lnTo>
                          <a:lnTo>
                            <a:pt x="433" y="271"/>
                          </a:lnTo>
                          <a:lnTo>
                            <a:pt x="449" y="271"/>
                          </a:lnTo>
                          <a:lnTo>
                            <a:pt x="467" y="281"/>
                          </a:lnTo>
                          <a:lnTo>
                            <a:pt x="475" y="290"/>
                          </a:lnTo>
                          <a:lnTo>
                            <a:pt x="483" y="308"/>
                          </a:lnTo>
                          <a:lnTo>
                            <a:pt x="475" y="317"/>
                          </a:lnTo>
                          <a:lnTo>
                            <a:pt x="483" y="334"/>
                          </a:lnTo>
                          <a:lnTo>
                            <a:pt x="484" y="334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63" name="Freeform 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3" y="2060"/>
                      <a:ext cx="649" cy="495"/>
                    </a:xfrm>
                    <a:custGeom>
                      <a:avLst/>
                      <a:gdLst>
                        <a:gd name="T0" fmla="*/ 1142 w 550"/>
                        <a:gd name="T1" fmla="*/ 1185 h 393"/>
                        <a:gd name="T2" fmla="*/ 1181 w 550"/>
                        <a:gd name="T3" fmla="*/ 1095 h 393"/>
                        <a:gd name="T4" fmla="*/ 1235 w 550"/>
                        <a:gd name="T5" fmla="*/ 1040 h 393"/>
                        <a:gd name="T6" fmla="*/ 1258 w 550"/>
                        <a:gd name="T7" fmla="*/ 918 h 393"/>
                        <a:gd name="T8" fmla="*/ 1217 w 550"/>
                        <a:gd name="T9" fmla="*/ 806 h 393"/>
                        <a:gd name="T10" fmla="*/ 1235 w 550"/>
                        <a:gd name="T11" fmla="*/ 691 h 393"/>
                        <a:gd name="T12" fmla="*/ 1166 w 550"/>
                        <a:gd name="T13" fmla="*/ 691 h 393"/>
                        <a:gd name="T14" fmla="*/ 1106 w 550"/>
                        <a:gd name="T15" fmla="*/ 661 h 393"/>
                        <a:gd name="T16" fmla="*/ 1031 w 550"/>
                        <a:gd name="T17" fmla="*/ 601 h 393"/>
                        <a:gd name="T18" fmla="*/ 955 w 550"/>
                        <a:gd name="T19" fmla="*/ 521 h 393"/>
                        <a:gd name="T20" fmla="*/ 955 w 550"/>
                        <a:gd name="T21" fmla="*/ 403 h 393"/>
                        <a:gd name="T22" fmla="*/ 955 w 550"/>
                        <a:gd name="T23" fmla="*/ 283 h 393"/>
                        <a:gd name="T24" fmla="*/ 937 w 550"/>
                        <a:gd name="T25" fmla="*/ 171 h 393"/>
                        <a:gd name="T26" fmla="*/ 897 w 550"/>
                        <a:gd name="T27" fmla="*/ 136 h 393"/>
                        <a:gd name="T28" fmla="*/ 827 w 550"/>
                        <a:gd name="T29" fmla="*/ 115 h 393"/>
                        <a:gd name="T30" fmla="*/ 748 w 550"/>
                        <a:gd name="T31" fmla="*/ 86 h 393"/>
                        <a:gd name="T32" fmla="*/ 673 w 550"/>
                        <a:gd name="T33" fmla="*/ 25 h 393"/>
                        <a:gd name="T34" fmla="*/ 602 w 550"/>
                        <a:gd name="T35" fmla="*/ 0 h 393"/>
                        <a:gd name="T36" fmla="*/ 524 w 550"/>
                        <a:gd name="T37" fmla="*/ 25 h 393"/>
                        <a:gd name="T38" fmla="*/ 466 w 550"/>
                        <a:gd name="T39" fmla="*/ 115 h 393"/>
                        <a:gd name="T40" fmla="*/ 417 w 550"/>
                        <a:gd name="T41" fmla="*/ 200 h 393"/>
                        <a:gd name="T42" fmla="*/ 339 w 550"/>
                        <a:gd name="T43" fmla="*/ 171 h 393"/>
                        <a:gd name="T44" fmla="*/ 299 w 550"/>
                        <a:gd name="T45" fmla="*/ 283 h 393"/>
                        <a:gd name="T46" fmla="*/ 263 w 550"/>
                        <a:gd name="T47" fmla="*/ 314 h 393"/>
                        <a:gd name="T48" fmla="*/ 201 w 550"/>
                        <a:gd name="T49" fmla="*/ 353 h 393"/>
                        <a:gd name="T50" fmla="*/ 111 w 550"/>
                        <a:gd name="T51" fmla="*/ 314 h 393"/>
                        <a:gd name="T52" fmla="*/ 39 w 550"/>
                        <a:gd name="T53" fmla="*/ 314 h 393"/>
                        <a:gd name="T54" fmla="*/ 0 w 550"/>
                        <a:gd name="T55" fmla="*/ 408 h 393"/>
                        <a:gd name="T56" fmla="*/ 126 w 550"/>
                        <a:gd name="T57" fmla="*/ 383 h 393"/>
                        <a:gd name="T58" fmla="*/ 202 w 550"/>
                        <a:gd name="T59" fmla="*/ 390 h 393"/>
                        <a:gd name="T60" fmla="*/ 225 w 550"/>
                        <a:gd name="T61" fmla="*/ 436 h 393"/>
                        <a:gd name="T62" fmla="*/ 245 w 550"/>
                        <a:gd name="T63" fmla="*/ 552 h 393"/>
                        <a:gd name="T64" fmla="*/ 245 w 550"/>
                        <a:gd name="T65" fmla="*/ 661 h 393"/>
                        <a:gd name="T66" fmla="*/ 263 w 550"/>
                        <a:gd name="T67" fmla="*/ 778 h 393"/>
                        <a:gd name="T68" fmla="*/ 339 w 550"/>
                        <a:gd name="T69" fmla="*/ 918 h 393"/>
                        <a:gd name="T70" fmla="*/ 417 w 550"/>
                        <a:gd name="T71" fmla="*/ 980 h 393"/>
                        <a:gd name="T72" fmla="*/ 505 w 550"/>
                        <a:gd name="T73" fmla="*/ 1009 h 393"/>
                        <a:gd name="T74" fmla="*/ 583 w 550"/>
                        <a:gd name="T75" fmla="*/ 1009 h 393"/>
                        <a:gd name="T76" fmla="*/ 657 w 550"/>
                        <a:gd name="T77" fmla="*/ 1040 h 393"/>
                        <a:gd name="T78" fmla="*/ 748 w 550"/>
                        <a:gd name="T79" fmla="*/ 1095 h 393"/>
                        <a:gd name="T80" fmla="*/ 827 w 550"/>
                        <a:gd name="T81" fmla="*/ 1125 h 393"/>
                        <a:gd name="T82" fmla="*/ 897 w 550"/>
                        <a:gd name="T83" fmla="*/ 1214 h 393"/>
                        <a:gd name="T84" fmla="*/ 977 w 550"/>
                        <a:gd name="T85" fmla="*/ 1242 h 393"/>
                        <a:gd name="T86" fmla="*/ 1053 w 550"/>
                        <a:gd name="T87" fmla="*/ 1214 h 393"/>
                        <a:gd name="T88" fmla="*/ 1106 w 550"/>
                        <a:gd name="T89" fmla="*/ 1242 h 393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550"/>
                        <a:gd name="T136" fmla="*/ 0 h 393"/>
                        <a:gd name="T137" fmla="*/ 550 w 550"/>
                        <a:gd name="T138" fmla="*/ 393 h 393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550" h="393">
                          <a:moveTo>
                            <a:pt x="483" y="392"/>
                          </a:moveTo>
                          <a:lnTo>
                            <a:pt x="499" y="374"/>
                          </a:lnTo>
                          <a:lnTo>
                            <a:pt x="509" y="355"/>
                          </a:lnTo>
                          <a:lnTo>
                            <a:pt x="516" y="345"/>
                          </a:lnTo>
                          <a:lnTo>
                            <a:pt x="523" y="336"/>
                          </a:lnTo>
                          <a:lnTo>
                            <a:pt x="540" y="329"/>
                          </a:lnTo>
                          <a:lnTo>
                            <a:pt x="549" y="310"/>
                          </a:lnTo>
                          <a:lnTo>
                            <a:pt x="549" y="290"/>
                          </a:lnTo>
                          <a:lnTo>
                            <a:pt x="540" y="273"/>
                          </a:lnTo>
                          <a:lnTo>
                            <a:pt x="532" y="254"/>
                          </a:lnTo>
                          <a:lnTo>
                            <a:pt x="532" y="236"/>
                          </a:lnTo>
                          <a:lnTo>
                            <a:pt x="540" y="218"/>
                          </a:lnTo>
                          <a:lnTo>
                            <a:pt x="523" y="218"/>
                          </a:lnTo>
                          <a:lnTo>
                            <a:pt x="509" y="218"/>
                          </a:lnTo>
                          <a:lnTo>
                            <a:pt x="499" y="199"/>
                          </a:lnTo>
                          <a:lnTo>
                            <a:pt x="483" y="209"/>
                          </a:lnTo>
                          <a:lnTo>
                            <a:pt x="466" y="199"/>
                          </a:lnTo>
                          <a:lnTo>
                            <a:pt x="451" y="190"/>
                          </a:lnTo>
                          <a:lnTo>
                            <a:pt x="434" y="181"/>
                          </a:lnTo>
                          <a:lnTo>
                            <a:pt x="417" y="164"/>
                          </a:lnTo>
                          <a:lnTo>
                            <a:pt x="409" y="145"/>
                          </a:lnTo>
                          <a:lnTo>
                            <a:pt x="417" y="127"/>
                          </a:lnTo>
                          <a:lnTo>
                            <a:pt x="427" y="110"/>
                          </a:lnTo>
                          <a:lnTo>
                            <a:pt x="417" y="90"/>
                          </a:lnTo>
                          <a:lnTo>
                            <a:pt x="409" y="72"/>
                          </a:lnTo>
                          <a:lnTo>
                            <a:pt x="409" y="54"/>
                          </a:lnTo>
                          <a:lnTo>
                            <a:pt x="409" y="43"/>
                          </a:lnTo>
                          <a:lnTo>
                            <a:pt x="392" y="43"/>
                          </a:lnTo>
                          <a:lnTo>
                            <a:pt x="377" y="36"/>
                          </a:lnTo>
                          <a:lnTo>
                            <a:pt x="361" y="36"/>
                          </a:lnTo>
                          <a:lnTo>
                            <a:pt x="343" y="36"/>
                          </a:lnTo>
                          <a:lnTo>
                            <a:pt x="327" y="27"/>
                          </a:lnTo>
                          <a:lnTo>
                            <a:pt x="310" y="17"/>
                          </a:lnTo>
                          <a:lnTo>
                            <a:pt x="294" y="8"/>
                          </a:lnTo>
                          <a:lnTo>
                            <a:pt x="276" y="8"/>
                          </a:lnTo>
                          <a:lnTo>
                            <a:pt x="263" y="0"/>
                          </a:lnTo>
                          <a:lnTo>
                            <a:pt x="244" y="17"/>
                          </a:lnTo>
                          <a:lnTo>
                            <a:pt x="229" y="8"/>
                          </a:lnTo>
                          <a:lnTo>
                            <a:pt x="212" y="17"/>
                          </a:lnTo>
                          <a:lnTo>
                            <a:pt x="204" y="36"/>
                          </a:lnTo>
                          <a:lnTo>
                            <a:pt x="198" y="54"/>
                          </a:lnTo>
                          <a:lnTo>
                            <a:pt x="181" y="63"/>
                          </a:lnTo>
                          <a:lnTo>
                            <a:pt x="165" y="63"/>
                          </a:lnTo>
                          <a:lnTo>
                            <a:pt x="148" y="54"/>
                          </a:lnTo>
                          <a:lnTo>
                            <a:pt x="141" y="72"/>
                          </a:lnTo>
                          <a:lnTo>
                            <a:pt x="130" y="90"/>
                          </a:lnTo>
                          <a:lnTo>
                            <a:pt x="121" y="110"/>
                          </a:lnTo>
                          <a:lnTo>
                            <a:pt x="115" y="99"/>
                          </a:lnTo>
                          <a:lnTo>
                            <a:pt x="98" y="99"/>
                          </a:lnTo>
                          <a:lnTo>
                            <a:pt x="87" y="111"/>
                          </a:lnTo>
                          <a:lnTo>
                            <a:pt x="67" y="99"/>
                          </a:lnTo>
                          <a:lnTo>
                            <a:pt x="49" y="99"/>
                          </a:lnTo>
                          <a:lnTo>
                            <a:pt x="34" y="99"/>
                          </a:lnTo>
                          <a:lnTo>
                            <a:pt x="17" y="99"/>
                          </a:lnTo>
                          <a:lnTo>
                            <a:pt x="0" y="118"/>
                          </a:lnTo>
                          <a:lnTo>
                            <a:pt x="0" y="129"/>
                          </a:lnTo>
                          <a:lnTo>
                            <a:pt x="36" y="126"/>
                          </a:lnTo>
                          <a:lnTo>
                            <a:pt x="55" y="121"/>
                          </a:lnTo>
                          <a:lnTo>
                            <a:pt x="68" y="121"/>
                          </a:lnTo>
                          <a:lnTo>
                            <a:pt x="88" y="123"/>
                          </a:lnTo>
                          <a:lnTo>
                            <a:pt x="97" y="128"/>
                          </a:lnTo>
                          <a:lnTo>
                            <a:pt x="98" y="137"/>
                          </a:lnTo>
                          <a:lnTo>
                            <a:pt x="98" y="156"/>
                          </a:lnTo>
                          <a:lnTo>
                            <a:pt x="107" y="174"/>
                          </a:lnTo>
                          <a:lnTo>
                            <a:pt x="107" y="190"/>
                          </a:lnTo>
                          <a:lnTo>
                            <a:pt x="107" y="209"/>
                          </a:lnTo>
                          <a:lnTo>
                            <a:pt x="107" y="227"/>
                          </a:lnTo>
                          <a:lnTo>
                            <a:pt x="115" y="246"/>
                          </a:lnTo>
                          <a:lnTo>
                            <a:pt x="130" y="273"/>
                          </a:lnTo>
                          <a:lnTo>
                            <a:pt x="148" y="290"/>
                          </a:lnTo>
                          <a:lnTo>
                            <a:pt x="165" y="301"/>
                          </a:lnTo>
                          <a:lnTo>
                            <a:pt x="181" y="310"/>
                          </a:lnTo>
                          <a:lnTo>
                            <a:pt x="198" y="318"/>
                          </a:lnTo>
                          <a:lnTo>
                            <a:pt x="221" y="318"/>
                          </a:lnTo>
                          <a:lnTo>
                            <a:pt x="237" y="318"/>
                          </a:lnTo>
                          <a:lnTo>
                            <a:pt x="255" y="318"/>
                          </a:lnTo>
                          <a:lnTo>
                            <a:pt x="270" y="318"/>
                          </a:lnTo>
                          <a:lnTo>
                            <a:pt x="287" y="329"/>
                          </a:lnTo>
                          <a:lnTo>
                            <a:pt x="303" y="336"/>
                          </a:lnTo>
                          <a:lnTo>
                            <a:pt x="327" y="345"/>
                          </a:lnTo>
                          <a:lnTo>
                            <a:pt x="343" y="345"/>
                          </a:lnTo>
                          <a:lnTo>
                            <a:pt x="361" y="355"/>
                          </a:lnTo>
                          <a:lnTo>
                            <a:pt x="377" y="374"/>
                          </a:lnTo>
                          <a:lnTo>
                            <a:pt x="392" y="383"/>
                          </a:lnTo>
                          <a:lnTo>
                            <a:pt x="409" y="392"/>
                          </a:lnTo>
                          <a:lnTo>
                            <a:pt x="427" y="392"/>
                          </a:lnTo>
                          <a:lnTo>
                            <a:pt x="441" y="383"/>
                          </a:lnTo>
                          <a:lnTo>
                            <a:pt x="460" y="383"/>
                          </a:lnTo>
                          <a:lnTo>
                            <a:pt x="474" y="392"/>
                          </a:lnTo>
                          <a:lnTo>
                            <a:pt x="483" y="392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64" name="Freeform 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14" y="968"/>
                      <a:ext cx="464" cy="468"/>
                    </a:xfrm>
                    <a:custGeom>
                      <a:avLst/>
                      <a:gdLst>
                        <a:gd name="T0" fmla="*/ 21 w 394"/>
                        <a:gd name="T1" fmla="*/ 416 h 372"/>
                        <a:gd name="T2" fmla="*/ 91 w 394"/>
                        <a:gd name="T3" fmla="*/ 448 h 372"/>
                        <a:gd name="T4" fmla="*/ 166 w 394"/>
                        <a:gd name="T5" fmla="*/ 448 h 372"/>
                        <a:gd name="T6" fmla="*/ 240 w 394"/>
                        <a:gd name="T7" fmla="*/ 416 h 372"/>
                        <a:gd name="T8" fmla="*/ 317 w 394"/>
                        <a:gd name="T9" fmla="*/ 448 h 372"/>
                        <a:gd name="T10" fmla="*/ 390 w 394"/>
                        <a:gd name="T11" fmla="*/ 416 h 372"/>
                        <a:gd name="T12" fmla="*/ 443 w 394"/>
                        <a:gd name="T13" fmla="*/ 366 h 372"/>
                        <a:gd name="T14" fmla="*/ 485 w 394"/>
                        <a:gd name="T15" fmla="*/ 249 h 372"/>
                        <a:gd name="T16" fmla="*/ 502 w 394"/>
                        <a:gd name="T17" fmla="*/ 137 h 372"/>
                        <a:gd name="T18" fmla="*/ 576 w 394"/>
                        <a:gd name="T19" fmla="*/ 84 h 372"/>
                        <a:gd name="T20" fmla="*/ 604 w 394"/>
                        <a:gd name="T21" fmla="*/ 0 h 372"/>
                        <a:gd name="T22" fmla="*/ 669 w 394"/>
                        <a:gd name="T23" fmla="*/ 84 h 372"/>
                        <a:gd name="T24" fmla="*/ 702 w 394"/>
                        <a:gd name="T25" fmla="*/ 192 h 372"/>
                        <a:gd name="T26" fmla="*/ 702 w 394"/>
                        <a:gd name="T27" fmla="*/ 304 h 372"/>
                        <a:gd name="T28" fmla="*/ 740 w 394"/>
                        <a:gd name="T29" fmla="*/ 416 h 372"/>
                        <a:gd name="T30" fmla="*/ 798 w 394"/>
                        <a:gd name="T31" fmla="*/ 533 h 372"/>
                        <a:gd name="T32" fmla="*/ 867 w 394"/>
                        <a:gd name="T33" fmla="*/ 564 h 372"/>
                        <a:gd name="T34" fmla="*/ 867 w 394"/>
                        <a:gd name="T35" fmla="*/ 681 h 372"/>
                        <a:gd name="T36" fmla="*/ 834 w 394"/>
                        <a:gd name="T37" fmla="*/ 761 h 372"/>
                        <a:gd name="T38" fmla="*/ 760 w 394"/>
                        <a:gd name="T39" fmla="*/ 844 h 372"/>
                        <a:gd name="T40" fmla="*/ 687 w 394"/>
                        <a:gd name="T41" fmla="*/ 932 h 372"/>
                        <a:gd name="T42" fmla="*/ 627 w 394"/>
                        <a:gd name="T43" fmla="*/ 1018 h 372"/>
                        <a:gd name="T44" fmla="*/ 595 w 394"/>
                        <a:gd name="T45" fmla="*/ 1103 h 372"/>
                        <a:gd name="T46" fmla="*/ 518 w 394"/>
                        <a:gd name="T47" fmla="*/ 1171 h 372"/>
                        <a:gd name="T48" fmla="*/ 443 w 394"/>
                        <a:gd name="T49" fmla="*/ 1103 h 372"/>
                        <a:gd name="T50" fmla="*/ 405 w 394"/>
                        <a:gd name="T51" fmla="*/ 989 h 372"/>
                        <a:gd name="T52" fmla="*/ 331 w 394"/>
                        <a:gd name="T53" fmla="*/ 903 h 372"/>
                        <a:gd name="T54" fmla="*/ 331 w 394"/>
                        <a:gd name="T55" fmla="*/ 793 h 372"/>
                        <a:gd name="T56" fmla="*/ 258 w 394"/>
                        <a:gd name="T57" fmla="*/ 710 h 372"/>
                        <a:gd name="T58" fmla="*/ 205 w 394"/>
                        <a:gd name="T59" fmla="*/ 649 h 372"/>
                        <a:gd name="T60" fmla="*/ 150 w 394"/>
                        <a:gd name="T61" fmla="*/ 585 h 372"/>
                        <a:gd name="T62" fmla="*/ 75 w 394"/>
                        <a:gd name="T63" fmla="*/ 533 h 372"/>
                        <a:gd name="T64" fmla="*/ 39 w 394"/>
                        <a:gd name="T65" fmla="*/ 478 h 372"/>
                        <a:gd name="T66" fmla="*/ 0 w 394"/>
                        <a:gd name="T67" fmla="*/ 416 h 372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394"/>
                        <a:gd name="T103" fmla="*/ 0 h 372"/>
                        <a:gd name="T104" fmla="*/ 394 w 394"/>
                        <a:gd name="T105" fmla="*/ 372 h 372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394" h="372">
                          <a:moveTo>
                            <a:pt x="0" y="132"/>
                          </a:moveTo>
                          <a:lnTo>
                            <a:pt x="9" y="132"/>
                          </a:lnTo>
                          <a:lnTo>
                            <a:pt x="25" y="132"/>
                          </a:lnTo>
                          <a:lnTo>
                            <a:pt x="40" y="142"/>
                          </a:lnTo>
                          <a:lnTo>
                            <a:pt x="59" y="142"/>
                          </a:lnTo>
                          <a:lnTo>
                            <a:pt x="74" y="142"/>
                          </a:lnTo>
                          <a:lnTo>
                            <a:pt x="91" y="132"/>
                          </a:lnTo>
                          <a:lnTo>
                            <a:pt x="106" y="132"/>
                          </a:lnTo>
                          <a:lnTo>
                            <a:pt x="123" y="132"/>
                          </a:lnTo>
                          <a:lnTo>
                            <a:pt x="140" y="142"/>
                          </a:lnTo>
                          <a:lnTo>
                            <a:pt x="157" y="142"/>
                          </a:lnTo>
                          <a:lnTo>
                            <a:pt x="172" y="132"/>
                          </a:lnTo>
                          <a:lnTo>
                            <a:pt x="189" y="132"/>
                          </a:lnTo>
                          <a:lnTo>
                            <a:pt x="195" y="116"/>
                          </a:lnTo>
                          <a:lnTo>
                            <a:pt x="207" y="97"/>
                          </a:lnTo>
                          <a:lnTo>
                            <a:pt x="214" y="79"/>
                          </a:lnTo>
                          <a:lnTo>
                            <a:pt x="222" y="61"/>
                          </a:lnTo>
                          <a:lnTo>
                            <a:pt x="222" y="44"/>
                          </a:lnTo>
                          <a:lnTo>
                            <a:pt x="238" y="26"/>
                          </a:lnTo>
                          <a:lnTo>
                            <a:pt x="254" y="26"/>
                          </a:lnTo>
                          <a:lnTo>
                            <a:pt x="254" y="6"/>
                          </a:lnTo>
                          <a:lnTo>
                            <a:pt x="267" y="0"/>
                          </a:lnTo>
                          <a:lnTo>
                            <a:pt x="288" y="6"/>
                          </a:lnTo>
                          <a:lnTo>
                            <a:pt x="295" y="26"/>
                          </a:lnTo>
                          <a:lnTo>
                            <a:pt x="303" y="44"/>
                          </a:lnTo>
                          <a:lnTo>
                            <a:pt x="310" y="61"/>
                          </a:lnTo>
                          <a:lnTo>
                            <a:pt x="310" y="79"/>
                          </a:lnTo>
                          <a:lnTo>
                            <a:pt x="310" y="97"/>
                          </a:lnTo>
                          <a:lnTo>
                            <a:pt x="319" y="116"/>
                          </a:lnTo>
                          <a:lnTo>
                            <a:pt x="327" y="132"/>
                          </a:lnTo>
                          <a:lnTo>
                            <a:pt x="335" y="152"/>
                          </a:lnTo>
                          <a:lnTo>
                            <a:pt x="352" y="169"/>
                          </a:lnTo>
                          <a:lnTo>
                            <a:pt x="368" y="169"/>
                          </a:lnTo>
                          <a:lnTo>
                            <a:pt x="383" y="179"/>
                          </a:lnTo>
                          <a:lnTo>
                            <a:pt x="393" y="197"/>
                          </a:lnTo>
                          <a:lnTo>
                            <a:pt x="383" y="216"/>
                          </a:lnTo>
                          <a:lnTo>
                            <a:pt x="383" y="233"/>
                          </a:lnTo>
                          <a:lnTo>
                            <a:pt x="368" y="242"/>
                          </a:lnTo>
                          <a:lnTo>
                            <a:pt x="352" y="251"/>
                          </a:lnTo>
                          <a:lnTo>
                            <a:pt x="335" y="268"/>
                          </a:lnTo>
                          <a:lnTo>
                            <a:pt x="319" y="287"/>
                          </a:lnTo>
                          <a:lnTo>
                            <a:pt x="303" y="296"/>
                          </a:lnTo>
                          <a:lnTo>
                            <a:pt x="295" y="314"/>
                          </a:lnTo>
                          <a:lnTo>
                            <a:pt x="277" y="323"/>
                          </a:lnTo>
                          <a:lnTo>
                            <a:pt x="262" y="332"/>
                          </a:lnTo>
                          <a:lnTo>
                            <a:pt x="262" y="350"/>
                          </a:lnTo>
                          <a:lnTo>
                            <a:pt x="246" y="360"/>
                          </a:lnTo>
                          <a:lnTo>
                            <a:pt x="229" y="371"/>
                          </a:lnTo>
                          <a:lnTo>
                            <a:pt x="214" y="371"/>
                          </a:lnTo>
                          <a:lnTo>
                            <a:pt x="195" y="350"/>
                          </a:lnTo>
                          <a:lnTo>
                            <a:pt x="189" y="332"/>
                          </a:lnTo>
                          <a:lnTo>
                            <a:pt x="179" y="314"/>
                          </a:lnTo>
                          <a:lnTo>
                            <a:pt x="164" y="305"/>
                          </a:lnTo>
                          <a:lnTo>
                            <a:pt x="146" y="287"/>
                          </a:lnTo>
                          <a:lnTo>
                            <a:pt x="146" y="268"/>
                          </a:lnTo>
                          <a:lnTo>
                            <a:pt x="146" y="251"/>
                          </a:lnTo>
                          <a:lnTo>
                            <a:pt x="132" y="242"/>
                          </a:lnTo>
                          <a:lnTo>
                            <a:pt x="114" y="225"/>
                          </a:lnTo>
                          <a:lnTo>
                            <a:pt x="106" y="206"/>
                          </a:lnTo>
                          <a:lnTo>
                            <a:pt x="91" y="206"/>
                          </a:lnTo>
                          <a:lnTo>
                            <a:pt x="82" y="186"/>
                          </a:lnTo>
                          <a:lnTo>
                            <a:pt x="66" y="186"/>
                          </a:lnTo>
                          <a:lnTo>
                            <a:pt x="49" y="179"/>
                          </a:lnTo>
                          <a:lnTo>
                            <a:pt x="33" y="169"/>
                          </a:lnTo>
                          <a:lnTo>
                            <a:pt x="17" y="169"/>
                          </a:lnTo>
                          <a:lnTo>
                            <a:pt x="17" y="152"/>
                          </a:lnTo>
                          <a:lnTo>
                            <a:pt x="6" y="132"/>
                          </a:lnTo>
                          <a:lnTo>
                            <a:pt x="0" y="132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65" name="Freeform 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93" y="2004"/>
                      <a:ext cx="1061" cy="902"/>
                    </a:xfrm>
                    <a:custGeom>
                      <a:avLst/>
                      <a:gdLst>
                        <a:gd name="T0" fmla="*/ 582 w 900"/>
                        <a:gd name="T1" fmla="*/ 114 h 717"/>
                        <a:gd name="T2" fmla="*/ 543 w 900"/>
                        <a:gd name="T3" fmla="*/ 253 h 717"/>
                        <a:gd name="T4" fmla="*/ 394 w 900"/>
                        <a:gd name="T5" fmla="*/ 281 h 717"/>
                        <a:gd name="T6" fmla="*/ 246 w 900"/>
                        <a:gd name="T7" fmla="*/ 253 h 717"/>
                        <a:gd name="T8" fmla="*/ 93 w 900"/>
                        <a:gd name="T9" fmla="*/ 281 h 717"/>
                        <a:gd name="T10" fmla="*/ 0 w 900"/>
                        <a:gd name="T11" fmla="*/ 281 h 717"/>
                        <a:gd name="T12" fmla="*/ 1 w 900"/>
                        <a:gd name="T13" fmla="*/ 370 h 717"/>
                        <a:gd name="T14" fmla="*/ 21 w 900"/>
                        <a:gd name="T15" fmla="*/ 538 h 717"/>
                        <a:gd name="T16" fmla="*/ 61 w 900"/>
                        <a:gd name="T17" fmla="*/ 720 h 717"/>
                        <a:gd name="T18" fmla="*/ 171 w 900"/>
                        <a:gd name="T19" fmla="*/ 803 h 717"/>
                        <a:gd name="T20" fmla="*/ 266 w 900"/>
                        <a:gd name="T21" fmla="*/ 827 h 717"/>
                        <a:gd name="T22" fmla="*/ 282 w 900"/>
                        <a:gd name="T23" fmla="*/ 942 h 717"/>
                        <a:gd name="T24" fmla="*/ 327 w 900"/>
                        <a:gd name="T25" fmla="*/ 1118 h 717"/>
                        <a:gd name="T26" fmla="*/ 246 w 900"/>
                        <a:gd name="T27" fmla="*/ 1225 h 717"/>
                        <a:gd name="T28" fmla="*/ 171 w 900"/>
                        <a:gd name="T29" fmla="*/ 1370 h 717"/>
                        <a:gd name="T30" fmla="*/ 228 w 900"/>
                        <a:gd name="T31" fmla="*/ 1458 h 717"/>
                        <a:gd name="T32" fmla="*/ 204 w 900"/>
                        <a:gd name="T33" fmla="*/ 1658 h 717"/>
                        <a:gd name="T34" fmla="*/ 228 w 900"/>
                        <a:gd name="T35" fmla="*/ 1823 h 717"/>
                        <a:gd name="T36" fmla="*/ 370 w 900"/>
                        <a:gd name="T37" fmla="*/ 1853 h 717"/>
                        <a:gd name="T38" fmla="*/ 488 w 900"/>
                        <a:gd name="T39" fmla="*/ 1890 h 717"/>
                        <a:gd name="T40" fmla="*/ 582 w 900"/>
                        <a:gd name="T41" fmla="*/ 1969 h 717"/>
                        <a:gd name="T42" fmla="*/ 638 w 900"/>
                        <a:gd name="T43" fmla="*/ 2115 h 717"/>
                        <a:gd name="T44" fmla="*/ 698 w 900"/>
                        <a:gd name="T45" fmla="*/ 2232 h 717"/>
                        <a:gd name="T46" fmla="*/ 786 w 900"/>
                        <a:gd name="T47" fmla="*/ 2200 h 717"/>
                        <a:gd name="T48" fmla="*/ 899 w 900"/>
                        <a:gd name="T49" fmla="*/ 2086 h 717"/>
                        <a:gd name="T50" fmla="*/ 1028 w 900"/>
                        <a:gd name="T51" fmla="*/ 2086 h 717"/>
                        <a:gd name="T52" fmla="*/ 1164 w 900"/>
                        <a:gd name="T53" fmla="*/ 2142 h 717"/>
                        <a:gd name="T54" fmla="*/ 1289 w 900"/>
                        <a:gd name="T55" fmla="*/ 2142 h 717"/>
                        <a:gd name="T56" fmla="*/ 1422 w 900"/>
                        <a:gd name="T57" fmla="*/ 2086 h 717"/>
                        <a:gd name="T58" fmla="*/ 1422 w 900"/>
                        <a:gd name="T59" fmla="*/ 2256 h 717"/>
                        <a:gd name="T60" fmla="*/ 1515 w 900"/>
                        <a:gd name="T61" fmla="*/ 2200 h 717"/>
                        <a:gd name="T62" fmla="*/ 1555 w 900"/>
                        <a:gd name="T63" fmla="*/ 2028 h 717"/>
                        <a:gd name="T64" fmla="*/ 1630 w 900"/>
                        <a:gd name="T65" fmla="*/ 1853 h 717"/>
                        <a:gd name="T66" fmla="*/ 1724 w 900"/>
                        <a:gd name="T67" fmla="*/ 1769 h 717"/>
                        <a:gd name="T68" fmla="*/ 1795 w 900"/>
                        <a:gd name="T69" fmla="*/ 1625 h 717"/>
                        <a:gd name="T70" fmla="*/ 1893 w 900"/>
                        <a:gd name="T71" fmla="*/ 1544 h 717"/>
                        <a:gd name="T72" fmla="*/ 1944 w 900"/>
                        <a:gd name="T73" fmla="*/ 1370 h 717"/>
                        <a:gd name="T74" fmla="*/ 1963 w 900"/>
                        <a:gd name="T75" fmla="*/ 1196 h 717"/>
                        <a:gd name="T76" fmla="*/ 1944 w 900"/>
                        <a:gd name="T77" fmla="*/ 1025 h 717"/>
                        <a:gd name="T78" fmla="*/ 1963 w 900"/>
                        <a:gd name="T79" fmla="*/ 852 h 717"/>
                        <a:gd name="T80" fmla="*/ 1944 w 900"/>
                        <a:gd name="T81" fmla="*/ 681 h 717"/>
                        <a:gd name="T82" fmla="*/ 1999 w 900"/>
                        <a:gd name="T83" fmla="*/ 538 h 717"/>
                        <a:gd name="T84" fmla="*/ 2006 w 900"/>
                        <a:gd name="T85" fmla="*/ 481 h 717"/>
                        <a:gd name="T86" fmla="*/ 1834 w 900"/>
                        <a:gd name="T87" fmla="*/ 515 h 717"/>
                        <a:gd name="T88" fmla="*/ 1670 w 900"/>
                        <a:gd name="T89" fmla="*/ 481 h 717"/>
                        <a:gd name="T90" fmla="*/ 1481 w 900"/>
                        <a:gd name="T91" fmla="*/ 481 h 717"/>
                        <a:gd name="T92" fmla="*/ 1331 w 900"/>
                        <a:gd name="T93" fmla="*/ 481 h 717"/>
                        <a:gd name="T94" fmla="*/ 1145 w 900"/>
                        <a:gd name="T95" fmla="*/ 481 h 717"/>
                        <a:gd name="T96" fmla="*/ 978 w 900"/>
                        <a:gd name="T97" fmla="*/ 454 h 717"/>
                        <a:gd name="T98" fmla="*/ 864 w 900"/>
                        <a:gd name="T99" fmla="*/ 454 h 717"/>
                        <a:gd name="T100" fmla="*/ 790 w 900"/>
                        <a:gd name="T101" fmla="*/ 340 h 717"/>
                        <a:gd name="T102" fmla="*/ 698 w 900"/>
                        <a:gd name="T103" fmla="*/ 226 h 717"/>
                        <a:gd name="T104" fmla="*/ 659 w 900"/>
                        <a:gd name="T105" fmla="*/ 53 h 717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900"/>
                        <a:gd name="T160" fmla="*/ 0 h 717"/>
                        <a:gd name="T161" fmla="*/ 900 w 900"/>
                        <a:gd name="T162" fmla="*/ 717 h 717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900" h="717">
                          <a:moveTo>
                            <a:pt x="279" y="0"/>
                          </a:moveTo>
                          <a:lnTo>
                            <a:pt x="261" y="17"/>
                          </a:lnTo>
                          <a:lnTo>
                            <a:pt x="255" y="36"/>
                          </a:lnTo>
                          <a:lnTo>
                            <a:pt x="245" y="54"/>
                          </a:lnTo>
                          <a:lnTo>
                            <a:pt x="245" y="72"/>
                          </a:lnTo>
                          <a:lnTo>
                            <a:pt x="239" y="80"/>
                          </a:lnTo>
                          <a:lnTo>
                            <a:pt x="222" y="80"/>
                          </a:lnTo>
                          <a:lnTo>
                            <a:pt x="198" y="89"/>
                          </a:lnTo>
                          <a:lnTo>
                            <a:pt x="173" y="89"/>
                          </a:lnTo>
                          <a:lnTo>
                            <a:pt x="155" y="89"/>
                          </a:lnTo>
                          <a:lnTo>
                            <a:pt x="132" y="80"/>
                          </a:lnTo>
                          <a:lnTo>
                            <a:pt x="108" y="80"/>
                          </a:lnTo>
                          <a:lnTo>
                            <a:pt x="82" y="89"/>
                          </a:lnTo>
                          <a:lnTo>
                            <a:pt x="65" y="89"/>
                          </a:lnTo>
                          <a:lnTo>
                            <a:pt x="41" y="89"/>
                          </a:lnTo>
                          <a:lnTo>
                            <a:pt x="25" y="89"/>
                          </a:lnTo>
                          <a:lnTo>
                            <a:pt x="9" y="89"/>
                          </a:lnTo>
                          <a:lnTo>
                            <a:pt x="0" y="89"/>
                          </a:lnTo>
                          <a:lnTo>
                            <a:pt x="1" y="89"/>
                          </a:lnTo>
                          <a:lnTo>
                            <a:pt x="1" y="99"/>
                          </a:lnTo>
                          <a:lnTo>
                            <a:pt x="1" y="118"/>
                          </a:lnTo>
                          <a:lnTo>
                            <a:pt x="9" y="135"/>
                          </a:lnTo>
                          <a:lnTo>
                            <a:pt x="18" y="155"/>
                          </a:lnTo>
                          <a:lnTo>
                            <a:pt x="9" y="171"/>
                          </a:lnTo>
                          <a:lnTo>
                            <a:pt x="1" y="190"/>
                          </a:lnTo>
                          <a:lnTo>
                            <a:pt x="9" y="207"/>
                          </a:lnTo>
                          <a:lnTo>
                            <a:pt x="26" y="229"/>
                          </a:lnTo>
                          <a:lnTo>
                            <a:pt x="43" y="235"/>
                          </a:lnTo>
                          <a:lnTo>
                            <a:pt x="59" y="244"/>
                          </a:lnTo>
                          <a:lnTo>
                            <a:pt x="75" y="254"/>
                          </a:lnTo>
                          <a:lnTo>
                            <a:pt x="92" y="244"/>
                          </a:lnTo>
                          <a:lnTo>
                            <a:pt x="100" y="262"/>
                          </a:lnTo>
                          <a:lnTo>
                            <a:pt x="117" y="262"/>
                          </a:lnTo>
                          <a:lnTo>
                            <a:pt x="133" y="262"/>
                          </a:lnTo>
                          <a:lnTo>
                            <a:pt x="124" y="280"/>
                          </a:lnTo>
                          <a:lnTo>
                            <a:pt x="124" y="299"/>
                          </a:lnTo>
                          <a:lnTo>
                            <a:pt x="133" y="318"/>
                          </a:lnTo>
                          <a:lnTo>
                            <a:pt x="143" y="336"/>
                          </a:lnTo>
                          <a:lnTo>
                            <a:pt x="143" y="355"/>
                          </a:lnTo>
                          <a:lnTo>
                            <a:pt x="133" y="372"/>
                          </a:lnTo>
                          <a:lnTo>
                            <a:pt x="117" y="381"/>
                          </a:lnTo>
                          <a:lnTo>
                            <a:pt x="108" y="389"/>
                          </a:lnTo>
                          <a:lnTo>
                            <a:pt x="100" y="399"/>
                          </a:lnTo>
                          <a:lnTo>
                            <a:pt x="92" y="416"/>
                          </a:lnTo>
                          <a:lnTo>
                            <a:pt x="75" y="435"/>
                          </a:lnTo>
                          <a:lnTo>
                            <a:pt x="74" y="435"/>
                          </a:lnTo>
                          <a:lnTo>
                            <a:pt x="82" y="443"/>
                          </a:lnTo>
                          <a:lnTo>
                            <a:pt x="100" y="463"/>
                          </a:lnTo>
                          <a:lnTo>
                            <a:pt x="100" y="480"/>
                          </a:lnTo>
                          <a:lnTo>
                            <a:pt x="90" y="497"/>
                          </a:lnTo>
                          <a:lnTo>
                            <a:pt x="90" y="526"/>
                          </a:lnTo>
                          <a:lnTo>
                            <a:pt x="82" y="544"/>
                          </a:lnTo>
                          <a:lnTo>
                            <a:pt x="90" y="562"/>
                          </a:lnTo>
                          <a:lnTo>
                            <a:pt x="100" y="579"/>
                          </a:lnTo>
                          <a:lnTo>
                            <a:pt x="124" y="588"/>
                          </a:lnTo>
                          <a:lnTo>
                            <a:pt x="148" y="588"/>
                          </a:lnTo>
                          <a:lnTo>
                            <a:pt x="163" y="588"/>
                          </a:lnTo>
                          <a:lnTo>
                            <a:pt x="182" y="599"/>
                          </a:lnTo>
                          <a:lnTo>
                            <a:pt x="198" y="599"/>
                          </a:lnTo>
                          <a:lnTo>
                            <a:pt x="215" y="599"/>
                          </a:lnTo>
                          <a:lnTo>
                            <a:pt x="230" y="599"/>
                          </a:lnTo>
                          <a:lnTo>
                            <a:pt x="255" y="608"/>
                          </a:lnTo>
                          <a:lnTo>
                            <a:pt x="255" y="625"/>
                          </a:lnTo>
                          <a:lnTo>
                            <a:pt x="255" y="643"/>
                          </a:lnTo>
                          <a:lnTo>
                            <a:pt x="264" y="662"/>
                          </a:lnTo>
                          <a:lnTo>
                            <a:pt x="280" y="671"/>
                          </a:lnTo>
                          <a:lnTo>
                            <a:pt x="297" y="671"/>
                          </a:lnTo>
                          <a:lnTo>
                            <a:pt x="306" y="689"/>
                          </a:lnTo>
                          <a:lnTo>
                            <a:pt x="306" y="708"/>
                          </a:lnTo>
                          <a:lnTo>
                            <a:pt x="312" y="708"/>
                          </a:lnTo>
                          <a:lnTo>
                            <a:pt x="330" y="708"/>
                          </a:lnTo>
                          <a:lnTo>
                            <a:pt x="345" y="698"/>
                          </a:lnTo>
                          <a:lnTo>
                            <a:pt x="361" y="689"/>
                          </a:lnTo>
                          <a:lnTo>
                            <a:pt x="379" y="671"/>
                          </a:lnTo>
                          <a:lnTo>
                            <a:pt x="395" y="662"/>
                          </a:lnTo>
                          <a:lnTo>
                            <a:pt x="412" y="662"/>
                          </a:lnTo>
                          <a:lnTo>
                            <a:pt x="436" y="662"/>
                          </a:lnTo>
                          <a:lnTo>
                            <a:pt x="452" y="662"/>
                          </a:lnTo>
                          <a:lnTo>
                            <a:pt x="468" y="671"/>
                          </a:lnTo>
                          <a:lnTo>
                            <a:pt x="492" y="680"/>
                          </a:lnTo>
                          <a:lnTo>
                            <a:pt x="511" y="680"/>
                          </a:lnTo>
                          <a:lnTo>
                            <a:pt x="535" y="680"/>
                          </a:lnTo>
                          <a:lnTo>
                            <a:pt x="549" y="680"/>
                          </a:lnTo>
                          <a:lnTo>
                            <a:pt x="566" y="680"/>
                          </a:lnTo>
                          <a:lnTo>
                            <a:pt x="592" y="671"/>
                          </a:lnTo>
                          <a:lnTo>
                            <a:pt x="608" y="671"/>
                          </a:lnTo>
                          <a:lnTo>
                            <a:pt x="624" y="662"/>
                          </a:lnTo>
                          <a:lnTo>
                            <a:pt x="624" y="680"/>
                          </a:lnTo>
                          <a:lnTo>
                            <a:pt x="624" y="698"/>
                          </a:lnTo>
                          <a:lnTo>
                            <a:pt x="624" y="716"/>
                          </a:lnTo>
                          <a:lnTo>
                            <a:pt x="641" y="716"/>
                          </a:lnTo>
                          <a:lnTo>
                            <a:pt x="658" y="716"/>
                          </a:lnTo>
                          <a:lnTo>
                            <a:pt x="666" y="698"/>
                          </a:lnTo>
                          <a:lnTo>
                            <a:pt x="658" y="680"/>
                          </a:lnTo>
                          <a:lnTo>
                            <a:pt x="666" y="662"/>
                          </a:lnTo>
                          <a:lnTo>
                            <a:pt x="683" y="643"/>
                          </a:lnTo>
                          <a:lnTo>
                            <a:pt x="690" y="625"/>
                          </a:lnTo>
                          <a:lnTo>
                            <a:pt x="707" y="608"/>
                          </a:lnTo>
                          <a:lnTo>
                            <a:pt x="716" y="588"/>
                          </a:lnTo>
                          <a:lnTo>
                            <a:pt x="723" y="571"/>
                          </a:lnTo>
                          <a:lnTo>
                            <a:pt x="741" y="571"/>
                          </a:lnTo>
                          <a:lnTo>
                            <a:pt x="757" y="562"/>
                          </a:lnTo>
                          <a:lnTo>
                            <a:pt x="773" y="552"/>
                          </a:lnTo>
                          <a:lnTo>
                            <a:pt x="773" y="534"/>
                          </a:lnTo>
                          <a:lnTo>
                            <a:pt x="789" y="516"/>
                          </a:lnTo>
                          <a:lnTo>
                            <a:pt x="804" y="507"/>
                          </a:lnTo>
                          <a:lnTo>
                            <a:pt x="822" y="507"/>
                          </a:lnTo>
                          <a:lnTo>
                            <a:pt x="831" y="490"/>
                          </a:lnTo>
                          <a:lnTo>
                            <a:pt x="831" y="471"/>
                          </a:lnTo>
                          <a:lnTo>
                            <a:pt x="838" y="452"/>
                          </a:lnTo>
                          <a:lnTo>
                            <a:pt x="854" y="435"/>
                          </a:lnTo>
                          <a:lnTo>
                            <a:pt x="854" y="416"/>
                          </a:lnTo>
                          <a:lnTo>
                            <a:pt x="854" y="399"/>
                          </a:lnTo>
                          <a:lnTo>
                            <a:pt x="862" y="380"/>
                          </a:lnTo>
                          <a:lnTo>
                            <a:pt x="862" y="362"/>
                          </a:lnTo>
                          <a:lnTo>
                            <a:pt x="854" y="343"/>
                          </a:lnTo>
                          <a:lnTo>
                            <a:pt x="854" y="325"/>
                          </a:lnTo>
                          <a:lnTo>
                            <a:pt x="854" y="307"/>
                          </a:lnTo>
                          <a:lnTo>
                            <a:pt x="854" y="290"/>
                          </a:lnTo>
                          <a:lnTo>
                            <a:pt x="862" y="270"/>
                          </a:lnTo>
                          <a:lnTo>
                            <a:pt x="854" y="254"/>
                          </a:lnTo>
                          <a:lnTo>
                            <a:pt x="854" y="235"/>
                          </a:lnTo>
                          <a:lnTo>
                            <a:pt x="854" y="216"/>
                          </a:lnTo>
                          <a:lnTo>
                            <a:pt x="862" y="207"/>
                          </a:lnTo>
                          <a:lnTo>
                            <a:pt x="871" y="189"/>
                          </a:lnTo>
                          <a:lnTo>
                            <a:pt x="879" y="171"/>
                          </a:lnTo>
                          <a:lnTo>
                            <a:pt x="897" y="153"/>
                          </a:lnTo>
                          <a:lnTo>
                            <a:pt x="899" y="153"/>
                          </a:lnTo>
                          <a:lnTo>
                            <a:pt x="881" y="153"/>
                          </a:lnTo>
                          <a:lnTo>
                            <a:pt x="856" y="153"/>
                          </a:lnTo>
                          <a:lnTo>
                            <a:pt x="833" y="163"/>
                          </a:lnTo>
                          <a:lnTo>
                            <a:pt x="806" y="163"/>
                          </a:lnTo>
                          <a:lnTo>
                            <a:pt x="783" y="163"/>
                          </a:lnTo>
                          <a:lnTo>
                            <a:pt x="757" y="163"/>
                          </a:lnTo>
                          <a:lnTo>
                            <a:pt x="734" y="153"/>
                          </a:lnTo>
                          <a:lnTo>
                            <a:pt x="708" y="153"/>
                          </a:lnTo>
                          <a:lnTo>
                            <a:pt x="674" y="153"/>
                          </a:lnTo>
                          <a:lnTo>
                            <a:pt x="650" y="153"/>
                          </a:lnTo>
                          <a:lnTo>
                            <a:pt x="627" y="153"/>
                          </a:lnTo>
                          <a:lnTo>
                            <a:pt x="610" y="153"/>
                          </a:lnTo>
                          <a:lnTo>
                            <a:pt x="585" y="153"/>
                          </a:lnTo>
                          <a:lnTo>
                            <a:pt x="560" y="153"/>
                          </a:lnTo>
                          <a:lnTo>
                            <a:pt x="528" y="153"/>
                          </a:lnTo>
                          <a:lnTo>
                            <a:pt x="503" y="153"/>
                          </a:lnTo>
                          <a:lnTo>
                            <a:pt x="478" y="153"/>
                          </a:lnTo>
                          <a:lnTo>
                            <a:pt x="454" y="153"/>
                          </a:lnTo>
                          <a:lnTo>
                            <a:pt x="429" y="144"/>
                          </a:lnTo>
                          <a:lnTo>
                            <a:pt x="412" y="144"/>
                          </a:lnTo>
                          <a:lnTo>
                            <a:pt x="395" y="153"/>
                          </a:lnTo>
                          <a:lnTo>
                            <a:pt x="380" y="144"/>
                          </a:lnTo>
                          <a:lnTo>
                            <a:pt x="372" y="127"/>
                          </a:lnTo>
                          <a:lnTo>
                            <a:pt x="354" y="127"/>
                          </a:lnTo>
                          <a:lnTo>
                            <a:pt x="347" y="108"/>
                          </a:lnTo>
                          <a:lnTo>
                            <a:pt x="331" y="89"/>
                          </a:lnTo>
                          <a:lnTo>
                            <a:pt x="314" y="89"/>
                          </a:lnTo>
                          <a:lnTo>
                            <a:pt x="306" y="72"/>
                          </a:lnTo>
                          <a:lnTo>
                            <a:pt x="306" y="54"/>
                          </a:lnTo>
                          <a:lnTo>
                            <a:pt x="297" y="36"/>
                          </a:lnTo>
                          <a:lnTo>
                            <a:pt x="289" y="17"/>
                          </a:lnTo>
                          <a:lnTo>
                            <a:pt x="281" y="8"/>
                          </a:lnTo>
                          <a:lnTo>
                            <a:pt x="279" y="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66" name="Freeform 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12" y="1452"/>
                      <a:ext cx="621" cy="815"/>
                    </a:xfrm>
                    <a:custGeom>
                      <a:avLst/>
                      <a:gdLst>
                        <a:gd name="T0" fmla="*/ 417 w 526"/>
                        <a:gd name="T1" fmla="*/ 91 h 648"/>
                        <a:gd name="T2" fmla="*/ 394 w 526"/>
                        <a:gd name="T3" fmla="*/ 234 h 648"/>
                        <a:gd name="T4" fmla="*/ 338 w 526"/>
                        <a:gd name="T5" fmla="*/ 318 h 648"/>
                        <a:gd name="T6" fmla="*/ 319 w 526"/>
                        <a:gd name="T7" fmla="*/ 435 h 648"/>
                        <a:gd name="T8" fmla="*/ 283 w 526"/>
                        <a:gd name="T9" fmla="*/ 547 h 648"/>
                        <a:gd name="T10" fmla="*/ 208 w 526"/>
                        <a:gd name="T11" fmla="*/ 633 h 648"/>
                        <a:gd name="T12" fmla="*/ 168 w 526"/>
                        <a:gd name="T13" fmla="*/ 747 h 648"/>
                        <a:gd name="T14" fmla="*/ 91 w 526"/>
                        <a:gd name="T15" fmla="*/ 773 h 648"/>
                        <a:gd name="T16" fmla="*/ 15 w 526"/>
                        <a:gd name="T17" fmla="*/ 833 h 648"/>
                        <a:gd name="T18" fmla="*/ 15 w 526"/>
                        <a:gd name="T19" fmla="*/ 865 h 648"/>
                        <a:gd name="T20" fmla="*/ 76 w 526"/>
                        <a:gd name="T21" fmla="*/ 865 h 648"/>
                        <a:gd name="T22" fmla="*/ 130 w 526"/>
                        <a:gd name="T23" fmla="*/ 919 h 648"/>
                        <a:gd name="T24" fmla="*/ 190 w 526"/>
                        <a:gd name="T25" fmla="*/ 1002 h 648"/>
                        <a:gd name="T26" fmla="*/ 190 w 526"/>
                        <a:gd name="T27" fmla="*/ 1119 h 648"/>
                        <a:gd name="T28" fmla="*/ 168 w 526"/>
                        <a:gd name="T29" fmla="*/ 1233 h 648"/>
                        <a:gd name="T30" fmla="*/ 130 w 526"/>
                        <a:gd name="T31" fmla="*/ 1346 h 648"/>
                        <a:gd name="T32" fmla="*/ 208 w 526"/>
                        <a:gd name="T33" fmla="*/ 1406 h 648"/>
                        <a:gd name="T34" fmla="*/ 264 w 526"/>
                        <a:gd name="T35" fmla="*/ 1489 h 648"/>
                        <a:gd name="T36" fmla="*/ 338 w 526"/>
                        <a:gd name="T37" fmla="*/ 1489 h 648"/>
                        <a:gd name="T38" fmla="*/ 319 w 526"/>
                        <a:gd name="T39" fmla="*/ 1604 h 648"/>
                        <a:gd name="T40" fmla="*/ 283 w 526"/>
                        <a:gd name="T41" fmla="*/ 1688 h 648"/>
                        <a:gd name="T42" fmla="*/ 283 w 526"/>
                        <a:gd name="T43" fmla="*/ 1805 h 648"/>
                        <a:gd name="T44" fmla="*/ 338 w 526"/>
                        <a:gd name="T45" fmla="*/ 1890 h 648"/>
                        <a:gd name="T46" fmla="*/ 377 w 526"/>
                        <a:gd name="T47" fmla="*/ 1978 h 648"/>
                        <a:gd name="T48" fmla="*/ 431 w 526"/>
                        <a:gd name="T49" fmla="*/ 2037 h 648"/>
                        <a:gd name="T50" fmla="*/ 486 w 526"/>
                        <a:gd name="T51" fmla="*/ 1916 h 648"/>
                        <a:gd name="T52" fmla="*/ 469 w 526"/>
                        <a:gd name="T53" fmla="*/ 1805 h 648"/>
                        <a:gd name="T54" fmla="*/ 486 w 526"/>
                        <a:gd name="T55" fmla="*/ 1688 h 648"/>
                        <a:gd name="T56" fmla="*/ 525 w 526"/>
                        <a:gd name="T57" fmla="*/ 1580 h 648"/>
                        <a:gd name="T58" fmla="*/ 558 w 526"/>
                        <a:gd name="T59" fmla="*/ 1436 h 648"/>
                        <a:gd name="T60" fmla="*/ 639 w 526"/>
                        <a:gd name="T61" fmla="*/ 1406 h 648"/>
                        <a:gd name="T62" fmla="*/ 712 w 526"/>
                        <a:gd name="T63" fmla="*/ 1376 h 648"/>
                        <a:gd name="T64" fmla="*/ 789 w 526"/>
                        <a:gd name="T65" fmla="*/ 1284 h 648"/>
                        <a:gd name="T66" fmla="*/ 863 w 526"/>
                        <a:gd name="T67" fmla="*/ 1259 h 648"/>
                        <a:gd name="T68" fmla="*/ 956 w 526"/>
                        <a:gd name="T69" fmla="*/ 1259 h 648"/>
                        <a:gd name="T70" fmla="*/ 1033 w 526"/>
                        <a:gd name="T71" fmla="*/ 1233 h 648"/>
                        <a:gd name="T72" fmla="*/ 1009 w 526"/>
                        <a:gd name="T73" fmla="*/ 1119 h 648"/>
                        <a:gd name="T74" fmla="*/ 993 w 526"/>
                        <a:gd name="T75" fmla="*/ 1033 h 648"/>
                        <a:gd name="T76" fmla="*/ 1033 w 526"/>
                        <a:gd name="T77" fmla="*/ 919 h 648"/>
                        <a:gd name="T78" fmla="*/ 1033 w 526"/>
                        <a:gd name="T79" fmla="*/ 805 h 648"/>
                        <a:gd name="T80" fmla="*/ 993 w 526"/>
                        <a:gd name="T81" fmla="*/ 723 h 648"/>
                        <a:gd name="T82" fmla="*/ 1051 w 526"/>
                        <a:gd name="T83" fmla="*/ 602 h 648"/>
                        <a:gd name="T84" fmla="*/ 1122 w 526"/>
                        <a:gd name="T85" fmla="*/ 522 h 648"/>
                        <a:gd name="T86" fmla="*/ 1204 w 526"/>
                        <a:gd name="T87" fmla="*/ 492 h 648"/>
                        <a:gd name="T88" fmla="*/ 1204 w 526"/>
                        <a:gd name="T89" fmla="*/ 406 h 648"/>
                        <a:gd name="T90" fmla="*/ 1144 w 526"/>
                        <a:gd name="T91" fmla="*/ 406 h 648"/>
                        <a:gd name="T92" fmla="*/ 1074 w 526"/>
                        <a:gd name="T93" fmla="*/ 346 h 648"/>
                        <a:gd name="T94" fmla="*/ 993 w 526"/>
                        <a:gd name="T95" fmla="*/ 318 h 648"/>
                        <a:gd name="T96" fmla="*/ 914 w 526"/>
                        <a:gd name="T97" fmla="*/ 318 h 648"/>
                        <a:gd name="T98" fmla="*/ 848 w 526"/>
                        <a:gd name="T99" fmla="*/ 318 h 648"/>
                        <a:gd name="T100" fmla="*/ 771 w 526"/>
                        <a:gd name="T101" fmla="*/ 379 h 648"/>
                        <a:gd name="T102" fmla="*/ 695 w 526"/>
                        <a:gd name="T103" fmla="*/ 379 h 648"/>
                        <a:gd name="T104" fmla="*/ 695 w 526"/>
                        <a:gd name="T105" fmla="*/ 262 h 648"/>
                        <a:gd name="T106" fmla="*/ 695 w 526"/>
                        <a:gd name="T107" fmla="*/ 148 h 648"/>
                        <a:gd name="T108" fmla="*/ 620 w 526"/>
                        <a:gd name="T109" fmla="*/ 91 h 648"/>
                        <a:gd name="T110" fmla="*/ 545 w 526"/>
                        <a:gd name="T111" fmla="*/ 91 h 648"/>
                        <a:gd name="T112" fmla="*/ 469 w 526"/>
                        <a:gd name="T113" fmla="*/ 1 h 648"/>
                        <a:gd name="T114" fmla="*/ 431 w 526"/>
                        <a:gd name="T115" fmla="*/ 0 h 648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w 526"/>
                        <a:gd name="T175" fmla="*/ 0 h 648"/>
                        <a:gd name="T176" fmla="*/ 526 w 526"/>
                        <a:gd name="T177" fmla="*/ 648 h 648"/>
                      </a:gdLst>
                      <a:ahLst/>
                      <a:cxnLst>
                        <a:cxn ang="T116">
                          <a:pos x="T0" y="T1"/>
                        </a:cxn>
                        <a:cxn ang="T117">
                          <a:pos x="T2" y="T3"/>
                        </a:cxn>
                        <a:cxn ang="T118">
                          <a:pos x="T4" y="T5"/>
                        </a:cxn>
                        <a:cxn ang="T119">
                          <a:pos x="T6" y="T7"/>
                        </a:cxn>
                        <a:cxn ang="T120">
                          <a:pos x="T8" y="T9"/>
                        </a:cxn>
                        <a:cxn ang="T121">
                          <a:pos x="T10" y="T11"/>
                        </a:cxn>
                        <a:cxn ang="T122">
                          <a:pos x="T12" y="T13"/>
                        </a:cxn>
                        <a:cxn ang="T123">
                          <a:pos x="T14" y="T15"/>
                        </a:cxn>
                        <a:cxn ang="T124">
                          <a:pos x="T16" y="T17"/>
                        </a:cxn>
                        <a:cxn ang="T125">
                          <a:pos x="T18" y="T19"/>
                        </a:cxn>
                        <a:cxn ang="T126">
                          <a:pos x="T20" y="T21"/>
                        </a:cxn>
                        <a:cxn ang="T127">
                          <a:pos x="T22" y="T23"/>
                        </a:cxn>
                        <a:cxn ang="T128">
                          <a:pos x="T24" y="T25"/>
                        </a:cxn>
                        <a:cxn ang="T129">
                          <a:pos x="T26" y="T27"/>
                        </a:cxn>
                        <a:cxn ang="T130">
                          <a:pos x="T28" y="T29"/>
                        </a:cxn>
                        <a:cxn ang="T131">
                          <a:pos x="T30" y="T31"/>
                        </a:cxn>
                        <a:cxn ang="T132">
                          <a:pos x="T32" y="T33"/>
                        </a:cxn>
                        <a:cxn ang="T133">
                          <a:pos x="T34" y="T35"/>
                        </a:cxn>
                        <a:cxn ang="T134">
                          <a:pos x="T36" y="T37"/>
                        </a:cxn>
                        <a:cxn ang="T135">
                          <a:pos x="T38" y="T39"/>
                        </a:cxn>
                        <a:cxn ang="T136">
                          <a:pos x="T40" y="T41"/>
                        </a:cxn>
                        <a:cxn ang="T137">
                          <a:pos x="T42" y="T43"/>
                        </a:cxn>
                        <a:cxn ang="T138">
                          <a:pos x="T44" y="T45"/>
                        </a:cxn>
                        <a:cxn ang="T139">
                          <a:pos x="T46" y="T47"/>
                        </a:cxn>
                        <a:cxn ang="T140">
                          <a:pos x="T48" y="T49"/>
                        </a:cxn>
                        <a:cxn ang="T141">
                          <a:pos x="T50" y="T51"/>
                        </a:cxn>
                        <a:cxn ang="T142">
                          <a:pos x="T52" y="T53"/>
                        </a:cxn>
                        <a:cxn ang="T143">
                          <a:pos x="T54" y="T55"/>
                        </a:cxn>
                        <a:cxn ang="T144">
                          <a:pos x="T56" y="T57"/>
                        </a:cxn>
                        <a:cxn ang="T145">
                          <a:pos x="T58" y="T59"/>
                        </a:cxn>
                        <a:cxn ang="T146">
                          <a:pos x="T60" y="T61"/>
                        </a:cxn>
                        <a:cxn ang="T147">
                          <a:pos x="T62" y="T63"/>
                        </a:cxn>
                        <a:cxn ang="T148">
                          <a:pos x="T64" y="T65"/>
                        </a:cxn>
                        <a:cxn ang="T149">
                          <a:pos x="T66" y="T67"/>
                        </a:cxn>
                        <a:cxn ang="T150">
                          <a:pos x="T68" y="T69"/>
                        </a:cxn>
                        <a:cxn ang="T151">
                          <a:pos x="T70" y="T71"/>
                        </a:cxn>
                        <a:cxn ang="T152">
                          <a:pos x="T72" y="T73"/>
                        </a:cxn>
                        <a:cxn ang="T153">
                          <a:pos x="T74" y="T75"/>
                        </a:cxn>
                        <a:cxn ang="T154">
                          <a:pos x="T76" y="T77"/>
                        </a:cxn>
                        <a:cxn ang="T155">
                          <a:pos x="T78" y="T79"/>
                        </a:cxn>
                        <a:cxn ang="T156">
                          <a:pos x="T80" y="T81"/>
                        </a:cxn>
                        <a:cxn ang="T157">
                          <a:pos x="T82" y="T83"/>
                        </a:cxn>
                        <a:cxn ang="T158">
                          <a:pos x="T84" y="T85"/>
                        </a:cxn>
                        <a:cxn ang="T159">
                          <a:pos x="T86" y="T87"/>
                        </a:cxn>
                        <a:cxn ang="T160">
                          <a:pos x="T88" y="T89"/>
                        </a:cxn>
                        <a:cxn ang="T161">
                          <a:pos x="T90" y="T91"/>
                        </a:cxn>
                        <a:cxn ang="T162">
                          <a:pos x="T92" y="T93"/>
                        </a:cxn>
                        <a:cxn ang="T163">
                          <a:pos x="T94" y="T95"/>
                        </a:cxn>
                        <a:cxn ang="T164">
                          <a:pos x="T96" y="T97"/>
                        </a:cxn>
                        <a:cxn ang="T165">
                          <a:pos x="T98" y="T99"/>
                        </a:cxn>
                        <a:cxn ang="T166">
                          <a:pos x="T100" y="T101"/>
                        </a:cxn>
                        <a:cxn ang="T167">
                          <a:pos x="T102" y="T103"/>
                        </a:cxn>
                        <a:cxn ang="T168">
                          <a:pos x="T104" y="T105"/>
                        </a:cxn>
                        <a:cxn ang="T169">
                          <a:pos x="T106" y="T107"/>
                        </a:cxn>
                        <a:cxn ang="T170">
                          <a:pos x="T108" y="T109"/>
                        </a:cxn>
                        <a:cxn ang="T171">
                          <a:pos x="T110" y="T111"/>
                        </a:cxn>
                        <a:cxn ang="T172">
                          <a:pos x="T112" y="T113"/>
                        </a:cxn>
                        <a:cxn ang="T173">
                          <a:pos x="T114" y="T115"/>
                        </a:cxn>
                      </a:cxnLst>
                      <a:rect l="T174" t="T175" r="T176" b="T177"/>
                      <a:pathLst>
                        <a:path w="526" h="648">
                          <a:moveTo>
                            <a:pt x="188" y="0"/>
                          </a:moveTo>
                          <a:lnTo>
                            <a:pt x="181" y="29"/>
                          </a:lnTo>
                          <a:lnTo>
                            <a:pt x="181" y="57"/>
                          </a:lnTo>
                          <a:lnTo>
                            <a:pt x="172" y="75"/>
                          </a:lnTo>
                          <a:lnTo>
                            <a:pt x="164" y="93"/>
                          </a:lnTo>
                          <a:lnTo>
                            <a:pt x="147" y="101"/>
                          </a:lnTo>
                          <a:lnTo>
                            <a:pt x="139" y="120"/>
                          </a:lnTo>
                          <a:lnTo>
                            <a:pt x="139" y="138"/>
                          </a:lnTo>
                          <a:lnTo>
                            <a:pt x="132" y="156"/>
                          </a:lnTo>
                          <a:lnTo>
                            <a:pt x="124" y="174"/>
                          </a:lnTo>
                          <a:lnTo>
                            <a:pt x="107" y="192"/>
                          </a:lnTo>
                          <a:lnTo>
                            <a:pt x="91" y="201"/>
                          </a:lnTo>
                          <a:lnTo>
                            <a:pt x="82" y="219"/>
                          </a:lnTo>
                          <a:lnTo>
                            <a:pt x="73" y="237"/>
                          </a:lnTo>
                          <a:lnTo>
                            <a:pt x="57" y="237"/>
                          </a:lnTo>
                          <a:lnTo>
                            <a:pt x="40" y="246"/>
                          </a:lnTo>
                          <a:lnTo>
                            <a:pt x="26" y="246"/>
                          </a:lnTo>
                          <a:lnTo>
                            <a:pt x="7" y="264"/>
                          </a:lnTo>
                          <a:lnTo>
                            <a:pt x="0" y="275"/>
                          </a:lnTo>
                          <a:lnTo>
                            <a:pt x="7" y="275"/>
                          </a:lnTo>
                          <a:lnTo>
                            <a:pt x="16" y="275"/>
                          </a:lnTo>
                          <a:lnTo>
                            <a:pt x="33" y="275"/>
                          </a:lnTo>
                          <a:lnTo>
                            <a:pt x="40" y="292"/>
                          </a:lnTo>
                          <a:lnTo>
                            <a:pt x="57" y="292"/>
                          </a:lnTo>
                          <a:lnTo>
                            <a:pt x="73" y="301"/>
                          </a:lnTo>
                          <a:lnTo>
                            <a:pt x="82" y="319"/>
                          </a:lnTo>
                          <a:lnTo>
                            <a:pt x="82" y="337"/>
                          </a:lnTo>
                          <a:lnTo>
                            <a:pt x="82" y="356"/>
                          </a:lnTo>
                          <a:lnTo>
                            <a:pt x="82" y="373"/>
                          </a:lnTo>
                          <a:lnTo>
                            <a:pt x="73" y="391"/>
                          </a:lnTo>
                          <a:lnTo>
                            <a:pt x="65" y="409"/>
                          </a:lnTo>
                          <a:lnTo>
                            <a:pt x="57" y="428"/>
                          </a:lnTo>
                          <a:lnTo>
                            <a:pt x="73" y="437"/>
                          </a:lnTo>
                          <a:lnTo>
                            <a:pt x="91" y="447"/>
                          </a:lnTo>
                          <a:lnTo>
                            <a:pt x="99" y="464"/>
                          </a:lnTo>
                          <a:lnTo>
                            <a:pt x="115" y="473"/>
                          </a:lnTo>
                          <a:lnTo>
                            <a:pt x="132" y="473"/>
                          </a:lnTo>
                          <a:lnTo>
                            <a:pt x="147" y="473"/>
                          </a:lnTo>
                          <a:lnTo>
                            <a:pt x="155" y="492"/>
                          </a:lnTo>
                          <a:lnTo>
                            <a:pt x="139" y="510"/>
                          </a:lnTo>
                          <a:lnTo>
                            <a:pt x="124" y="519"/>
                          </a:lnTo>
                          <a:lnTo>
                            <a:pt x="124" y="536"/>
                          </a:lnTo>
                          <a:lnTo>
                            <a:pt x="115" y="555"/>
                          </a:lnTo>
                          <a:lnTo>
                            <a:pt x="124" y="573"/>
                          </a:lnTo>
                          <a:lnTo>
                            <a:pt x="139" y="582"/>
                          </a:lnTo>
                          <a:lnTo>
                            <a:pt x="147" y="600"/>
                          </a:lnTo>
                          <a:lnTo>
                            <a:pt x="147" y="619"/>
                          </a:lnTo>
                          <a:lnTo>
                            <a:pt x="164" y="629"/>
                          </a:lnTo>
                          <a:lnTo>
                            <a:pt x="172" y="647"/>
                          </a:lnTo>
                          <a:lnTo>
                            <a:pt x="188" y="647"/>
                          </a:lnTo>
                          <a:lnTo>
                            <a:pt x="204" y="629"/>
                          </a:lnTo>
                          <a:lnTo>
                            <a:pt x="213" y="609"/>
                          </a:lnTo>
                          <a:lnTo>
                            <a:pt x="204" y="591"/>
                          </a:lnTo>
                          <a:lnTo>
                            <a:pt x="204" y="573"/>
                          </a:lnTo>
                          <a:lnTo>
                            <a:pt x="196" y="555"/>
                          </a:lnTo>
                          <a:lnTo>
                            <a:pt x="213" y="536"/>
                          </a:lnTo>
                          <a:lnTo>
                            <a:pt x="221" y="519"/>
                          </a:lnTo>
                          <a:lnTo>
                            <a:pt x="229" y="502"/>
                          </a:lnTo>
                          <a:lnTo>
                            <a:pt x="229" y="473"/>
                          </a:lnTo>
                          <a:lnTo>
                            <a:pt x="244" y="456"/>
                          </a:lnTo>
                          <a:lnTo>
                            <a:pt x="262" y="447"/>
                          </a:lnTo>
                          <a:lnTo>
                            <a:pt x="279" y="447"/>
                          </a:lnTo>
                          <a:lnTo>
                            <a:pt x="295" y="437"/>
                          </a:lnTo>
                          <a:lnTo>
                            <a:pt x="311" y="437"/>
                          </a:lnTo>
                          <a:lnTo>
                            <a:pt x="326" y="419"/>
                          </a:lnTo>
                          <a:lnTo>
                            <a:pt x="344" y="409"/>
                          </a:lnTo>
                          <a:lnTo>
                            <a:pt x="360" y="400"/>
                          </a:lnTo>
                          <a:lnTo>
                            <a:pt x="376" y="400"/>
                          </a:lnTo>
                          <a:lnTo>
                            <a:pt x="399" y="409"/>
                          </a:lnTo>
                          <a:lnTo>
                            <a:pt x="417" y="400"/>
                          </a:lnTo>
                          <a:lnTo>
                            <a:pt x="433" y="400"/>
                          </a:lnTo>
                          <a:lnTo>
                            <a:pt x="451" y="391"/>
                          </a:lnTo>
                          <a:lnTo>
                            <a:pt x="451" y="373"/>
                          </a:lnTo>
                          <a:lnTo>
                            <a:pt x="440" y="356"/>
                          </a:lnTo>
                          <a:lnTo>
                            <a:pt x="425" y="347"/>
                          </a:lnTo>
                          <a:lnTo>
                            <a:pt x="433" y="328"/>
                          </a:lnTo>
                          <a:lnTo>
                            <a:pt x="451" y="311"/>
                          </a:lnTo>
                          <a:lnTo>
                            <a:pt x="451" y="292"/>
                          </a:lnTo>
                          <a:lnTo>
                            <a:pt x="451" y="275"/>
                          </a:lnTo>
                          <a:lnTo>
                            <a:pt x="451" y="256"/>
                          </a:lnTo>
                          <a:lnTo>
                            <a:pt x="451" y="237"/>
                          </a:lnTo>
                          <a:lnTo>
                            <a:pt x="433" y="230"/>
                          </a:lnTo>
                          <a:lnTo>
                            <a:pt x="451" y="211"/>
                          </a:lnTo>
                          <a:lnTo>
                            <a:pt x="458" y="192"/>
                          </a:lnTo>
                          <a:lnTo>
                            <a:pt x="474" y="174"/>
                          </a:lnTo>
                          <a:lnTo>
                            <a:pt x="490" y="165"/>
                          </a:lnTo>
                          <a:lnTo>
                            <a:pt x="506" y="165"/>
                          </a:lnTo>
                          <a:lnTo>
                            <a:pt x="525" y="156"/>
                          </a:lnTo>
                          <a:lnTo>
                            <a:pt x="525" y="138"/>
                          </a:lnTo>
                          <a:lnTo>
                            <a:pt x="525" y="129"/>
                          </a:lnTo>
                          <a:lnTo>
                            <a:pt x="516" y="129"/>
                          </a:lnTo>
                          <a:lnTo>
                            <a:pt x="499" y="129"/>
                          </a:lnTo>
                          <a:lnTo>
                            <a:pt x="483" y="120"/>
                          </a:lnTo>
                          <a:lnTo>
                            <a:pt x="468" y="110"/>
                          </a:lnTo>
                          <a:lnTo>
                            <a:pt x="451" y="110"/>
                          </a:lnTo>
                          <a:lnTo>
                            <a:pt x="433" y="101"/>
                          </a:lnTo>
                          <a:lnTo>
                            <a:pt x="417" y="101"/>
                          </a:lnTo>
                          <a:lnTo>
                            <a:pt x="399" y="101"/>
                          </a:lnTo>
                          <a:lnTo>
                            <a:pt x="384" y="101"/>
                          </a:lnTo>
                          <a:lnTo>
                            <a:pt x="369" y="101"/>
                          </a:lnTo>
                          <a:lnTo>
                            <a:pt x="353" y="120"/>
                          </a:lnTo>
                          <a:lnTo>
                            <a:pt x="335" y="120"/>
                          </a:lnTo>
                          <a:lnTo>
                            <a:pt x="318" y="129"/>
                          </a:lnTo>
                          <a:lnTo>
                            <a:pt x="303" y="120"/>
                          </a:lnTo>
                          <a:lnTo>
                            <a:pt x="303" y="101"/>
                          </a:lnTo>
                          <a:lnTo>
                            <a:pt x="303" y="83"/>
                          </a:lnTo>
                          <a:lnTo>
                            <a:pt x="311" y="65"/>
                          </a:lnTo>
                          <a:lnTo>
                            <a:pt x="303" y="48"/>
                          </a:lnTo>
                          <a:lnTo>
                            <a:pt x="287" y="37"/>
                          </a:lnTo>
                          <a:lnTo>
                            <a:pt x="270" y="29"/>
                          </a:lnTo>
                          <a:lnTo>
                            <a:pt x="254" y="29"/>
                          </a:lnTo>
                          <a:lnTo>
                            <a:pt x="237" y="29"/>
                          </a:lnTo>
                          <a:lnTo>
                            <a:pt x="221" y="9"/>
                          </a:lnTo>
                          <a:lnTo>
                            <a:pt x="204" y="1"/>
                          </a:lnTo>
                          <a:lnTo>
                            <a:pt x="186" y="0"/>
                          </a:lnTo>
                          <a:lnTo>
                            <a:pt x="188" y="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67" name="Freeform 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2" y="1617"/>
                      <a:ext cx="523" cy="697"/>
                    </a:xfrm>
                    <a:custGeom>
                      <a:avLst/>
                      <a:gdLst>
                        <a:gd name="T0" fmla="*/ 891 w 444"/>
                        <a:gd name="T1" fmla="*/ 1218 h 555"/>
                        <a:gd name="T2" fmla="*/ 966 w 444"/>
                        <a:gd name="T3" fmla="*/ 1164 h 555"/>
                        <a:gd name="T4" fmla="*/ 966 w 444"/>
                        <a:gd name="T5" fmla="*/ 1047 h 555"/>
                        <a:gd name="T6" fmla="*/ 1005 w 444"/>
                        <a:gd name="T7" fmla="*/ 991 h 555"/>
                        <a:gd name="T8" fmla="*/ 984 w 444"/>
                        <a:gd name="T9" fmla="*/ 875 h 555"/>
                        <a:gd name="T10" fmla="*/ 945 w 444"/>
                        <a:gd name="T11" fmla="*/ 790 h 555"/>
                        <a:gd name="T12" fmla="*/ 907 w 444"/>
                        <a:gd name="T13" fmla="*/ 682 h 555"/>
                        <a:gd name="T14" fmla="*/ 907 w 444"/>
                        <a:gd name="T15" fmla="*/ 563 h 555"/>
                        <a:gd name="T16" fmla="*/ 929 w 444"/>
                        <a:gd name="T17" fmla="*/ 450 h 555"/>
                        <a:gd name="T18" fmla="*/ 891 w 444"/>
                        <a:gd name="T19" fmla="*/ 340 h 555"/>
                        <a:gd name="T20" fmla="*/ 891 w 444"/>
                        <a:gd name="T21" fmla="*/ 224 h 555"/>
                        <a:gd name="T22" fmla="*/ 874 w 444"/>
                        <a:gd name="T23" fmla="*/ 109 h 555"/>
                        <a:gd name="T24" fmla="*/ 900 w 444"/>
                        <a:gd name="T25" fmla="*/ 20 h 555"/>
                        <a:gd name="T26" fmla="*/ 874 w 444"/>
                        <a:gd name="T27" fmla="*/ 25 h 555"/>
                        <a:gd name="T28" fmla="*/ 794 w 444"/>
                        <a:gd name="T29" fmla="*/ 0 h 555"/>
                        <a:gd name="T30" fmla="*/ 764 w 444"/>
                        <a:gd name="T31" fmla="*/ 25 h 555"/>
                        <a:gd name="T32" fmla="*/ 717 w 444"/>
                        <a:gd name="T33" fmla="*/ 109 h 555"/>
                        <a:gd name="T34" fmla="*/ 649 w 444"/>
                        <a:gd name="T35" fmla="*/ 137 h 555"/>
                        <a:gd name="T36" fmla="*/ 595 w 444"/>
                        <a:gd name="T37" fmla="*/ 255 h 555"/>
                        <a:gd name="T38" fmla="*/ 595 w 444"/>
                        <a:gd name="T39" fmla="*/ 340 h 555"/>
                        <a:gd name="T40" fmla="*/ 595 w 444"/>
                        <a:gd name="T41" fmla="*/ 450 h 555"/>
                        <a:gd name="T42" fmla="*/ 595 w 444"/>
                        <a:gd name="T43" fmla="*/ 563 h 555"/>
                        <a:gd name="T44" fmla="*/ 535 w 444"/>
                        <a:gd name="T45" fmla="*/ 682 h 555"/>
                        <a:gd name="T46" fmla="*/ 595 w 444"/>
                        <a:gd name="T47" fmla="*/ 760 h 555"/>
                        <a:gd name="T48" fmla="*/ 555 w 444"/>
                        <a:gd name="T49" fmla="*/ 845 h 555"/>
                        <a:gd name="T50" fmla="*/ 478 w 444"/>
                        <a:gd name="T51" fmla="*/ 875 h 555"/>
                        <a:gd name="T52" fmla="*/ 391 w 444"/>
                        <a:gd name="T53" fmla="*/ 845 h 555"/>
                        <a:gd name="T54" fmla="*/ 313 w 444"/>
                        <a:gd name="T55" fmla="*/ 905 h 555"/>
                        <a:gd name="T56" fmla="*/ 241 w 444"/>
                        <a:gd name="T57" fmla="*/ 962 h 555"/>
                        <a:gd name="T58" fmla="*/ 165 w 444"/>
                        <a:gd name="T59" fmla="*/ 991 h 555"/>
                        <a:gd name="T60" fmla="*/ 93 w 444"/>
                        <a:gd name="T61" fmla="*/ 1075 h 555"/>
                        <a:gd name="T62" fmla="*/ 75 w 444"/>
                        <a:gd name="T63" fmla="*/ 1218 h 555"/>
                        <a:gd name="T64" fmla="*/ 15 w 444"/>
                        <a:gd name="T65" fmla="*/ 1331 h 555"/>
                        <a:gd name="T66" fmla="*/ 37 w 444"/>
                        <a:gd name="T67" fmla="*/ 1442 h 555"/>
                        <a:gd name="T68" fmla="*/ 37 w 444"/>
                        <a:gd name="T69" fmla="*/ 1564 h 555"/>
                        <a:gd name="T70" fmla="*/ 15 w 444"/>
                        <a:gd name="T71" fmla="*/ 1620 h 555"/>
                        <a:gd name="T72" fmla="*/ 93 w 444"/>
                        <a:gd name="T73" fmla="*/ 1675 h 555"/>
                        <a:gd name="T74" fmla="*/ 165 w 444"/>
                        <a:gd name="T75" fmla="*/ 1732 h 555"/>
                        <a:gd name="T76" fmla="*/ 241 w 444"/>
                        <a:gd name="T77" fmla="*/ 1702 h 555"/>
                        <a:gd name="T78" fmla="*/ 313 w 444"/>
                        <a:gd name="T79" fmla="*/ 1646 h 555"/>
                        <a:gd name="T80" fmla="*/ 391 w 444"/>
                        <a:gd name="T81" fmla="*/ 1589 h 555"/>
                        <a:gd name="T82" fmla="*/ 375 w 444"/>
                        <a:gd name="T83" fmla="*/ 1472 h 555"/>
                        <a:gd name="T84" fmla="*/ 424 w 444"/>
                        <a:gd name="T85" fmla="*/ 1417 h 555"/>
                        <a:gd name="T86" fmla="*/ 499 w 444"/>
                        <a:gd name="T87" fmla="*/ 1417 h 555"/>
                        <a:gd name="T88" fmla="*/ 572 w 444"/>
                        <a:gd name="T89" fmla="*/ 1442 h 555"/>
                        <a:gd name="T90" fmla="*/ 649 w 444"/>
                        <a:gd name="T91" fmla="*/ 1417 h 555"/>
                        <a:gd name="T92" fmla="*/ 742 w 444"/>
                        <a:gd name="T93" fmla="*/ 1360 h 555"/>
                        <a:gd name="T94" fmla="*/ 808 w 444"/>
                        <a:gd name="T95" fmla="*/ 1306 h 555"/>
                        <a:gd name="T96" fmla="*/ 840 w 444"/>
                        <a:gd name="T97" fmla="*/ 1275 h 555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444"/>
                        <a:gd name="T148" fmla="*/ 0 h 555"/>
                        <a:gd name="T149" fmla="*/ 444 w 444"/>
                        <a:gd name="T150" fmla="*/ 555 h 555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444" h="555">
                          <a:moveTo>
                            <a:pt x="377" y="408"/>
                          </a:moveTo>
                          <a:lnTo>
                            <a:pt x="393" y="390"/>
                          </a:lnTo>
                          <a:lnTo>
                            <a:pt x="410" y="390"/>
                          </a:lnTo>
                          <a:lnTo>
                            <a:pt x="426" y="373"/>
                          </a:lnTo>
                          <a:lnTo>
                            <a:pt x="426" y="354"/>
                          </a:lnTo>
                          <a:lnTo>
                            <a:pt x="426" y="335"/>
                          </a:lnTo>
                          <a:lnTo>
                            <a:pt x="439" y="316"/>
                          </a:lnTo>
                          <a:lnTo>
                            <a:pt x="443" y="317"/>
                          </a:lnTo>
                          <a:lnTo>
                            <a:pt x="434" y="299"/>
                          </a:lnTo>
                          <a:lnTo>
                            <a:pt x="434" y="280"/>
                          </a:lnTo>
                          <a:lnTo>
                            <a:pt x="434" y="261"/>
                          </a:lnTo>
                          <a:lnTo>
                            <a:pt x="417" y="253"/>
                          </a:lnTo>
                          <a:lnTo>
                            <a:pt x="410" y="236"/>
                          </a:lnTo>
                          <a:lnTo>
                            <a:pt x="400" y="218"/>
                          </a:lnTo>
                          <a:lnTo>
                            <a:pt x="393" y="199"/>
                          </a:lnTo>
                          <a:lnTo>
                            <a:pt x="400" y="180"/>
                          </a:lnTo>
                          <a:lnTo>
                            <a:pt x="400" y="163"/>
                          </a:lnTo>
                          <a:lnTo>
                            <a:pt x="410" y="144"/>
                          </a:lnTo>
                          <a:lnTo>
                            <a:pt x="393" y="127"/>
                          </a:lnTo>
                          <a:lnTo>
                            <a:pt x="393" y="109"/>
                          </a:lnTo>
                          <a:lnTo>
                            <a:pt x="393" y="89"/>
                          </a:lnTo>
                          <a:lnTo>
                            <a:pt x="393" y="72"/>
                          </a:lnTo>
                          <a:lnTo>
                            <a:pt x="385" y="53"/>
                          </a:lnTo>
                          <a:lnTo>
                            <a:pt x="385" y="35"/>
                          </a:lnTo>
                          <a:lnTo>
                            <a:pt x="393" y="17"/>
                          </a:lnTo>
                          <a:lnTo>
                            <a:pt x="397" y="6"/>
                          </a:lnTo>
                          <a:lnTo>
                            <a:pt x="395" y="6"/>
                          </a:lnTo>
                          <a:lnTo>
                            <a:pt x="385" y="8"/>
                          </a:lnTo>
                          <a:lnTo>
                            <a:pt x="369" y="0"/>
                          </a:lnTo>
                          <a:lnTo>
                            <a:pt x="351" y="0"/>
                          </a:lnTo>
                          <a:lnTo>
                            <a:pt x="337" y="0"/>
                          </a:lnTo>
                          <a:lnTo>
                            <a:pt x="337" y="8"/>
                          </a:lnTo>
                          <a:lnTo>
                            <a:pt x="337" y="27"/>
                          </a:lnTo>
                          <a:lnTo>
                            <a:pt x="317" y="35"/>
                          </a:lnTo>
                          <a:lnTo>
                            <a:pt x="303" y="35"/>
                          </a:lnTo>
                          <a:lnTo>
                            <a:pt x="286" y="44"/>
                          </a:lnTo>
                          <a:lnTo>
                            <a:pt x="269" y="63"/>
                          </a:lnTo>
                          <a:lnTo>
                            <a:pt x="262" y="82"/>
                          </a:lnTo>
                          <a:lnTo>
                            <a:pt x="245" y="100"/>
                          </a:lnTo>
                          <a:lnTo>
                            <a:pt x="262" y="109"/>
                          </a:lnTo>
                          <a:lnTo>
                            <a:pt x="262" y="127"/>
                          </a:lnTo>
                          <a:lnTo>
                            <a:pt x="262" y="144"/>
                          </a:lnTo>
                          <a:lnTo>
                            <a:pt x="262" y="163"/>
                          </a:lnTo>
                          <a:lnTo>
                            <a:pt x="262" y="180"/>
                          </a:lnTo>
                          <a:lnTo>
                            <a:pt x="245" y="199"/>
                          </a:lnTo>
                          <a:lnTo>
                            <a:pt x="236" y="218"/>
                          </a:lnTo>
                          <a:lnTo>
                            <a:pt x="253" y="226"/>
                          </a:lnTo>
                          <a:lnTo>
                            <a:pt x="262" y="244"/>
                          </a:lnTo>
                          <a:lnTo>
                            <a:pt x="262" y="261"/>
                          </a:lnTo>
                          <a:lnTo>
                            <a:pt x="245" y="271"/>
                          </a:lnTo>
                          <a:lnTo>
                            <a:pt x="229" y="271"/>
                          </a:lnTo>
                          <a:lnTo>
                            <a:pt x="211" y="280"/>
                          </a:lnTo>
                          <a:lnTo>
                            <a:pt x="188" y="271"/>
                          </a:lnTo>
                          <a:lnTo>
                            <a:pt x="172" y="271"/>
                          </a:lnTo>
                          <a:lnTo>
                            <a:pt x="155" y="280"/>
                          </a:lnTo>
                          <a:lnTo>
                            <a:pt x="138" y="290"/>
                          </a:lnTo>
                          <a:lnTo>
                            <a:pt x="123" y="308"/>
                          </a:lnTo>
                          <a:lnTo>
                            <a:pt x="107" y="308"/>
                          </a:lnTo>
                          <a:lnTo>
                            <a:pt x="90" y="317"/>
                          </a:lnTo>
                          <a:lnTo>
                            <a:pt x="73" y="317"/>
                          </a:lnTo>
                          <a:lnTo>
                            <a:pt x="56" y="327"/>
                          </a:lnTo>
                          <a:lnTo>
                            <a:pt x="41" y="344"/>
                          </a:lnTo>
                          <a:lnTo>
                            <a:pt x="41" y="373"/>
                          </a:lnTo>
                          <a:lnTo>
                            <a:pt x="33" y="390"/>
                          </a:lnTo>
                          <a:lnTo>
                            <a:pt x="24" y="408"/>
                          </a:lnTo>
                          <a:lnTo>
                            <a:pt x="7" y="426"/>
                          </a:lnTo>
                          <a:lnTo>
                            <a:pt x="16" y="444"/>
                          </a:lnTo>
                          <a:lnTo>
                            <a:pt x="16" y="462"/>
                          </a:lnTo>
                          <a:lnTo>
                            <a:pt x="24" y="480"/>
                          </a:lnTo>
                          <a:lnTo>
                            <a:pt x="16" y="500"/>
                          </a:lnTo>
                          <a:lnTo>
                            <a:pt x="0" y="518"/>
                          </a:lnTo>
                          <a:lnTo>
                            <a:pt x="7" y="518"/>
                          </a:lnTo>
                          <a:lnTo>
                            <a:pt x="24" y="527"/>
                          </a:lnTo>
                          <a:lnTo>
                            <a:pt x="41" y="537"/>
                          </a:lnTo>
                          <a:lnTo>
                            <a:pt x="56" y="545"/>
                          </a:lnTo>
                          <a:lnTo>
                            <a:pt x="73" y="554"/>
                          </a:lnTo>
                          <a:lnTo>
                            <a:pt x="90" y="554"/>
                          </a:lnTo>
                          <a:lnTo>
                            <a:pt x="107" y="545"/>
                          </a:lnTo>
                          <a:lnTo>
                            <a:pt x="123" y="527"/>
                          </a:lnTo>
                          <a:lnTo>
                            <a:pt x="138" y="527"/>
                          </a:lnTo>
                          <a:lnTo>
                            <a:pt x="165" y="527"/>
                          </a:lnTo>
                          <a:lnTo>
                            <a:pt x="172" y="509"/>
                          </a:lnTo>
                          <a:lnTo>
                            <a:pt x="172" y="490"/>
                          </a:lnTo>
                          <a:lnTo>
                            <a:pt x="165" y="471"/>
                          </a:lnTo>
                          <a:lnTo>
                            <a:pt x="172" y="453"/>
                          </a:lnTo>
                          <a:lnTo>
                            <a:pt x="188" y="453"/>
                          </a:lnTo>
                          <a:lnTo>
                            <a:pt x="205" y="453"/>
                          </a:lnTo>
                          <a:lnTo>
                            <a:pt x="221" y="453"/>
                          </a:lnTo>
                          <a:lnTo>
                            <a:pt x="236" y="453"/>
                          </a:lnTo>
                          <a:lnTo>
                            <a:pt x="253" y="462"/>
                          </a:lnTo>
                          <a:lnTo>
                            <a:pt x="269" y="462"/>
                          </a:lnTo>
                          <a:lnTo>
                            <a:pt x="286" y="453"/>
                          </a:lnTo>
                          <a:lnTo>
                            <a:pt x="303" y="435"/>
                          </a:lnTo>
                          <a:lnTo>
                            <a:pt x="327" y="435"/>
                          </a:lnTo>
                          <a:lnTo>
                            <a:pt x="344" y="426"/>
                          </a:lnTo>
                          <a:lnTo>
                            <a:pt x="356" y="418"/>
                          </a:lnTo>
                          <a:lnTo>
                            <a:pt x="371" y="408"/>
                          </a:lnTo>
                          <a:lnTo>
                            <a:pt x="370" y="408"/>
                          </a:lnTo>
                          <a:lnTo>
                            <a:pt x="377" y="408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68" name="Freeform 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40" y="1773"/>
                      <a:ext cx="329" cy="209"/>
                    </a:xfrm>
                    <a:custGeom>
                      <a:avLst/>
                      <a:gdLst>
                        <a:gd name="T0" fmla="*/ 634 w 279"/>
                        <a:gd name="T1" fmla="*/ 429 h 166"/>
                        <a:gd name="T2" fmla="*/ 634 w 279"/>
                        <a:gd name="T3" fmla="*/ 402 h 166"/>
                        <a:gd name="T4" fmla="*/ 634 w 279"/>
                        <a:gd name="T5" fmla="*/ 344 h 166"/>
                        <a:gd name="T6" fmla="*/ 634 w 279"/>
                        <a:gd name="T7" fmla="*/ 290 h 166"/>
                        <a:gd name="T8" fmla="*/ 614 w 279"/>
                        <a:gd name="T9" fmla="*/ 232 h 166"/>
                        <a:gd name="T10" fmla="*/ 596 w 279"/>
                        <a:gd name="T11" fmla="*/ 171 h 166"/>
                        <a:gd name="T12" fmla="*/ 560 w 279"/>
                        <a:gd name="T13" fmla="*/ 145 h 166"/>
                        <a:gd name="T14" fmla="*/ 525 w 279"/>
                        <a:gd name="T15" fmla="*/ 115 h 166"/>
                        <a:gd name="T16" fmla="*/ 487 w 279"/>
                        <a:gd name="T17" fmla="*/ 115 h 166"/>
                        <a:gd name="T18" fmla="*/ 447 w 279"/>
                        <a:gd name="T19" fmla="*/ 87 h 166"/>
                        <a:gd name="T20" fmla="*/ 409 w 279"/>
                        <a:gd name="T21" fmla="*/ 87 h 166"/>
                        <a:gd name="T22" fmla="*/ 371 w 279"/>
                        <a:gd name="T23" fmla="*/ 87 h 166"/>
                        <a:gd name="T24" fmla="*/ 333 w 279"/>
                        <a:gd name="T25" fmla="*/ 87 h 166"/>
                        <a:gd name="T26" fmla="*/ 295 w 279"/>
                        <a:gd name="T27" fmla="*/ 87 h 166"/>
                        <a:gd name="T28" fmla="*/ 258 w 279"/>
                        <a:gd name="T29" fmla="*/ 29 h 166"/>
                        <a:gd name="T30" fmla="*/ 241 w 279"/>
                        <a:gd name="T31" fmla="*/ 0 h 166"/>
                        <a:gd name="T32" fmla="*/ 204 w 279"/>
                        <a:gd name="T33" fmla="*/ 29 h 166"/>
                        <a:gd name="T34" fmla="*/ 165 w 279"/>
                        <a:gd name="T35" fmla="*/ 59 h 166"/>
                        <a:gd name="T36" fmla="*/ 143 w 279"/>
                        <a:gd name="T37" fmla="*/ 115 h 166"/>
                        <a:gd name="T38" fmla="*/ 127 w 279"/>
                        <a:gd name="T39" fmla="*/ 171 h 166"/>
                        <a:gd name="T40" fmla="*/ 107 w 279"/>
                        <a:gd name="T41" fmla="*/ 232 h 166"/>
                        <a:gd name="T42" fmla="*/ 72 w 279"/>
                        <a:gd name="T43" fmla="*/ 232 h 166"/>
                        <a:gd name="T44" fmla="*/ 37 w 279"/>
                        <a:gd name="T45" fmla="*/ 263 h 166"/>
                        <a:gd name="T46" fmla="*/ 0 w 279"/>
                        <a:gd name="T47" fmla="*/ 317 h 166"/>
                        <a:gd name="T48" fmla="*/ 37 w 279"/>
                        <a:gd name="T49" fmla="*/ 375 h 166"/>
                        <a:gd name="T50" fmla="*/ 72 w 279"/>
                        <a:gd name="T51" fmla="*/ 402 h 166"/>
                        <a:gd name="T52" fmla="*/ 107 w 279"/>
                        <a:gd name="T53" fmla="*/ 375 h 166"/>
                        <a:gd name="T54" fmla="*/ 143 w 279"/>
                        <a:gd name="T55" fmla="*/ 375 h 166"/>
                        <a:gd name="T56" fmla="*/ 182 w 279"/>
                        <a:gd name="T57" fmla="*/ 344 h 166"/>
                        <a:gd name="T58" fmla="*/ 218 w 279"/>
                        <a:gd name="T59" fmla="*/ 317 h 166"/>
                        <a:gd name="T60" fmla="*/ 241 w 279"/>
                        <a:gd name="T61" fmla="*/ 375 h 166"/>
                        <a:gd name="T62" fmla="*/ 204 w 279"/>
                        <a:gd name="T63" fmla="*/ 402 h 166"/>
                        <a:gd name="T64" fmla="*/ 204 w 279"/>
                        <a:gd name="T65" fmla="*/ 460 h 166"/>
                        <a:gd name="T66" fmla="*/ 241 w 279"/>
                        <a:gd name="T67" fmla="*/ 491 h 166"/>
                        <a:gd name="T68" fmla="*/ 281 w 279"/>
                        <a:gd name="T69" fmla="*/ 460 h 166"/>
                        <a:gd name="T70" fmla="*/ 317 w 279"/>
                        <a:gd name="T71" fmla="*/ 491 h 166"/>
                        <a:gd name="T72" fmla="*/ 355 w 279"/>
                        <a:gd name="T73" fmla="*/ 522 h 166"/>
                        <a:gd name="T74" fmla="*/ 371 w 279"/>
                        <a:gd name="T75" fmla="*/ 491 h 166"/>
                        <a:gd name="T76" fmla="*/ 371 w 279"/>
                        <a:gd name="T77" fmla="*/ 429 h 166"/>
                        <a:gd name="T78" fmla="*/ 409 w 279"/>
                        <a:gd name="T79" fmla="*/ 402 h 166"/>
                        <a:gd name="T80" fmla="*/ 447 w 279"/>
                        <a:gd name="T81" fmla="*/ 429 h 166"/>
                        <a:gd name="T82" fmla="*/ 487 w 279"/>
                        <a:gd name="T83" fmla="*/ 429 h 166"/>
                        <a:gd name="T84" fmla="*/ 525 w 279"/>
                        <a:gd name="T85" fmla="*/ 402 h 166"/>
                        <a:gd name="T86" fmla="*/ 560 w 279"/>
                        <a:gd name="T87" fmla="*/ 460 h 166"/>
                        <a:gd name="T88" fmla="*/ 596 w 279"/>
                        <a:gd name="T89" fmla="*/ 460 h 166"/>
                        <a:gd name="T90" fmla="*/ 634 w 279"/>
                        <a:gd name="T91" fmla="*/ 429 h 16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279"/>
                        <a:gd name="T139" fmla="*/ 0 h 166"/>
                        <a:gd name="T140" fmla="*/ 279 w 279"/>
                        <a:gd name="T141" fmla="*/ 166 h 166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279" h="166">
                          <a:moveTo>
                            <a:pt x="278" y="136"/>
                          </a:moveTo>
                          <a:lnTo>
                            <a:pt x="278" y="127"/>
                          </a:lnTo>
                          <a:lnTo>
                            <a:pt x="278" y="109"/>
                          </a:lnTo>
                          <a:lnTo>
                            <a:pt x="278" y="91"/>
                          </a:lnTo>
                          <a:lnTo>
                            <a:pt x="270" y="73"/>
                          </a:lnTo>
                          <a:lnTo>
                            <a:pt x="261" y="54"/>
                          </a:lnTo>
                          <a:lnTo>
                            <a:pt x="246" y="45"/>
                          </a:lnTo>
                          <a:lnTo>
                            <a:pt x="230" y="36"/>
                          </a:lnTo>
                          <a:lnTo>
                            <a:pt x="214" y="36"/>
                          </a:lnTo>
                          <a:lnTo>
                            <a:pt x="196" y="28"/>
                          </a:lnTo>
                          <a:lnTo>
                            <a:pt x="179" y="28"/>
                          </a:lnTo>
                          <a:lnTo>
                            <a:pt x="163" y="28"/>
                          </a:lnTo>
                          <a:lnTo>
                            <a:pt x="146" y="28"/>
                          </a:lnTo>
                          <a:lnTo>
                            <a:pt x="130" y="28"/>
                          </a:lnTo>
                          <a:lnTo>
                            <a:pt x="114" y="9"/>
                          </a:lnTo>
                          <a:lnTo>
                            <a:pt x="106" y="0"/>
                          </a:lnTo>
                          <a:lnTo>
                            <a:pt x="90" y="9"/>
                          </a:lnTo>
                          <a:lnTo>
                            <a:pt x="73" y="18"/>
                          </a:lnTo>
                          <a:lnTo>
                            <a:pt x="63" y="36"/>
                          </a:lnTo>
                          <a:lnTo>
                            <a:pt x="56" y="54"/>
                          </a:lnTo>
                          <a:lnTo>
                            <a:pt x="47" y="73"/>
                          </a:lnTo>
                          <a:lnTo>
                            <a:pt x="31" y="73"/>
                          </a:lnTo>
                          <a:lnTo>
                            <a:pt x="16" y="83"/>
                          </a:lnTo>
                          <a:lnTo>
                            <a:pt x="0" y="100"/>
                          </a:lnTo>
                          <a:lnTo>
                            <a:pt x="16" y="118"/>
                          </a:lnTo>
                          <a:lnTo>
                            <a:pt x="31" y="127"/>
                          </a:lnTo>
                          <a:lnTo>
                            <a:pt x="47" y="118"/>
                          </a:lnTo>
                          <a:lnTo>
                            <a:pt x="63" y="118"/>
                          </a:lnTo>
                          <a:lnTo>
                            <a:pt x="80" y="109"/>
                          </a:lnTo>
                          <a:lnTo>
                            <a:pt x="96" y="100"/>
                          </a:lnTo>
                          <a:lnTo>
                            <a:pt x="106" y="118"/>
                          </a:lnTo>
                          <a:lnTo>
                            <a:pt x="90" y="127"/>
                          </a:lnTo>
                          <a:lnTo>
                            <a:pt x="90" y="145"/>
                          </a:lnTo>
                          <a:lnTo>
                            <a:pt x="106" y="155"/>
                          </a:lnTo>
                          <a:lnTo>
                            <a:pt x="123" y="145"/>
                          </a:lnTo>
                          <a:lnTo>
                            <a:pt x="139" y="155"/>
                          </a:lnTo>
                          <a:lnTo>
                            <a:pt x="155" y="165"/>
                          </a:lnTo>
                          <a:lnTo>
                            <a:pt x="163" y="155"/>
                          </a:lnTo>
                          <a:lnTo>
                            <a:pt x="163" y="136"/>
                          </a:lnTo>
                          <a:lnTo>
                            <a:pt x="179" y="127"/>
                          </a:lnTo>
                          <a:lnTo>
                            <a:pt x="196" y="136"/>
                          </a:lnTo>
                          <a:lnTo>
                            <a:pt x="214" y="136"/>
                          </a:lnTo>
                          <a:lnTo>
                            <a:pt x="230" y="127"/>
                          </a:lnTo>
                          <a:lnTo>
                            <a:pt x="246" y="145"/>
                          </a:lnTo>
                          <a:lnTo>
                            <a:pt x="261" y="145"/>
                          </a:lnTo>
                          <a:lnTo>
                            <a:pt x="278" y="136"/>
                          </a:lnTo>
                        </a:path>
                      </a:pathLst>
                    </a:custGeom>
                    <a:grpFill/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69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98" y="1602"/>
                      <a:ext cx="369" cy="453"/>
                    </a:xfrm>
                    <a:custGeom>
                      <a:avLst/>
                      <a:gdLst>
                        <a:gd name="T0" fmla="*/ 473 w 312"/>
                        <a:gd name="T1" fmla="*/ 746 h 360"/>
                        <a:gd name="T2" fmla="*/ 545 w 312"/>
                        <a:gd name="T3" fmla="*/ 657 h 360"/>
                        <a:gd name="T4" fmla="*/ 604 w 312"/>
                        <a:gd name="T5" fmla="*/ 600 h 360"/>
                        <a:gd name="T6" fmla="*/ 643 w 312"/>
                        <a:gd name="T7" fmla="*/ 486 h 360"/>
                        <a:gd name="T8" fmla="*/ 719 w 312"/>
                        <a:gd name="T9" fmla="*/ 429 h 360"/>
                        <a:gd name="T10" fmla="*/ 660 w 312"/>
                        <a:gd name="T11" fmla="*/ 404 h 360"/>
                        <a:gd name="T12" fmla="*/ 588 w 312"/>
                        <a:gd name="T13" fmla="*/ 342 h 360"/>
                        <a:gd name="T14" fmla="*/ 527 w 312"/>
                        <a:gd name="T15" fmla="*/ 262 h 360"/>
                        <a:gd name="T16" fmla="*/ 453 w 312"/>
                        <a:gd name="T17" fmla="*/ 167 h 360"/>
                        <a:gd name="T18" fmla="*/ 361 w 312"/>
                        <a:gd name="T19" fmla="*/ 86 h 360"/>
                        <a:gd name="T20" fmla="*/ 265 w 312"/>
                        <a:gd name="T21" fmla="*/ 25 h 360"/>
                        <a:gd name="T22" fmla="*/ 189 w 312"/>
                        <a:gd name="T23" fmla="*/ 0 h 360"/>
                        <a:gd name="T24" fmla="*/ 115 w 312"/>
                        <a:gd name="T25" fmla="*/ 25 h 360"/>
                        <a:gd name="T26" fmla="*/ 35 w 312"/>
                        <a:gd name="T27" fmla="*/ 25 h 360"/>
                        <a:gd name="T28" fmla="*/ 28 w 312"/>
                        <a:gd name="T29" fmla="*/ 20 h 360"/>
                        <a:gd name="T30" fmla="*/ 0 w 312"/>
                        <a:gd name="T31" fmla="*/ 115 h 360"/>
                        <a:gd name="T32" fmla="*/ 15 w 312"/>
                        <a:gd name="T33" fmla="*/ 232 h 360"/>
                        <a:gd name="T34" fmla="*/ 15 w 312"/>
                        <a:gd name="T35" fmla="*/ 342 h 360"/>
                        <a:gd name="T36" fmla="*/ 57 w 312"/>
                        <a:gd name="T37" fmla="*/ 462 h 360"/>
                        <a:gd name="T38" fmla="*/ 35 w 312"/>
                        <a:gd name="T39" fmla="*/ 574 h 360"/>
                        <a:gd name="T40" fmla="*/ 35 w 312"/>
                        <a:gd name="T41" fmla="*/ 692 h 360"/>
                        <a:gd name="T42" fmla="*/ 75 w 312"/>
                        <a:gd name="T43" fmla="*/ 803 h 360"/>
                        <a:gd name="T44" fmla="*/ 115 w 312"/>
                        <a:gd name="T45" fmla="*/ 887 h 360"/>
                        <a:gd name="T46" fmla="*/ 130 w 312"/>
                        <a:gd name="T47" fmla="*/ 1005 h 360"/>
                        <a:gd name="T48" fmla="*/ 125 w 312"/>
                        <a:gd name="T49" fmla="*/ 993 h 360"/>
                        <a:gd name="T50" fmla="*/ 189 w 312"/>
                        <a:gd name="T51" fmla="*/ 1036 h 360"/>
                        <a:gd name="T52" fmla="*/ 265 w 312"/>
                        <a:gd name="T53" fmla="*/ 1005 h 360"/>
                        <a:gd name="T54" fmla="*/ 342 w 312"/>
                        <a:gd name="T55" fmla="*/ 1087 h 360"/>
                        <a:gd name="T56" fmla="*/ 397 w 312"/>
                        <a:gd name="T57" fmla="*/ 1110 h 360"/>
                        <a:gd name="T58" fmla="*/ 468 w 312"/>
                        <a:gd name="T59" fmla="*/ 1047 h 360"/>
                        <a:gd name="T60" fmla="*/ 473 w 312"/>
                        <a:gd name="T61" fmla="*/ 949 h 360"/>
                        <a:gd name="T62" fmla="*/ 491 w 312"/>
                        <a:gd name="T63" fmla="*/ 832 h 360"/>
                        <a:gd name="T64" fmla="*/ 511 w 312"/>
                        <a:gd name="T65" fmla="*/ 803 h 360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312"/>
                        <a:gd name="T100" fmla="*/ 0 h 360"/>
                        <a:gd name="T101" fmla="*/ 312 w 312"/>
                        <a:gd name="T102" fmla="*/ 360 h 360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312" h="360">
                          <a:moveTo>
                            <a:pt x="221" y="254"/>
                          </a:moveTo>
                          <a:lnTo>
                            <a:pt x="205" y="236"/>
                          </a:lnTo>
                          <a:lnTo>
                            <a:pt x="221" y="219"/>
                          </a:lnTo>
                          <a:lnTo>
                            <a:pt x="236" y="208"/>
                          </a:lnTo>
                          <a:lnTo>
                            <a:pt x="254" y="208"/>
                          </a:lnTo>
                          <a:lnTo>
                            <a:pt x="261" y="190"/>
                          </a:lnTo>
                          <a:lnTo>
                            <a:pt x="268" y="173"/>
                          </a:lnTo>
                          <a:lnTo>
                            <a:pt x="278" y="154"/>
                          </a:lnTo>
                          <a:lnTo>
                            <a:pt x="295" y="146"/>
                          </a:lnTo>
                          <a:lnTo>
                            <a:pt x="311" y="136"/>
                          </a:lnTo>
                          <a:lnTo>
                            <a:pt x="301" y="128"/>
                          </a:lnTo>
                          <a:lnTo>
                            <a:pt x="285" y="128"/>
                          </a:lnTo>
                          <a:lnTo>
                            <a:pt x="268" y="117"/>
                          </a:lnTo>
                          <a:lnTo>
                            <a:pt x="254" y="109"/>
                          </a:lnTo>
                          <a:lnTo>
                            <a:pt x="246" y="90"/>
                          </a:lnTo>
                          <a:lnTo>
                            <a:pt x="228" y="83"/>
                          </a:lnTo>
                          <a:lnTo>
                            <a:pt x="212" y="62"/>
                          </a:lnTo>
                          <a:lnTo>
                            <a:pt x="196" y="53"/>
                          </a:lnTo>
                          <a:lnTo>
                            <a:pt x="179" y="45"/>
                          </a:lnTo>
                          <a:lnTo>
                            <a:pt x="156" y="27"/>
                          </a:lnTo>
                          <a:lnTo>
                            <a:pt x="131" y="17"/>
                          </a:lnTo>
                          <a:lnTo>
                            <a:pt x="114" y="8"/>
                          </a:lnTo>
                          <a:lnTo>
                            <a:pt x="98" y="0"/>
                          </a:lnTo>
                          <a:lnTo>
                            <a:pt x="81" y="0"/>
                          </a:lnTo>
                          <a:lnTo>
                            <a:pt x="64" y="8"/>
                          </a:lnTo>
                          <a:lnTo>
                            <a:pt x="49" y="8"/>
                          </a:lnTo>
                          <a:lnTo>
                            <a:pt x="32" y="8"/>
                          </a:lnTo>
                          <a:lnTo>
                            <a:pt x="15" y="8"/>
                          </a:lnTo>
                          <a:lnTo>
                            <a:pt x="16" y="6"/>
                          </a:lnTo>
                          <a:lnTo>
                            <a:pt x="12" y="6"/>
                          </a:lnTo>
                          <a:lnTo>
                            <a:pt x="7" y="17"/>
                          </a:lnTo>
                          <a:lnTo>
                            <a:pt x="0" y="36"/>
                          </a:lnTo>
                          <a:lnTo>
                            <a:pt x="0" y="53"/>
                          </a:lnTo>
                          <a:lnTo>
                            <a:pt x="7" y="73"/>
                          </a:lnTo>
                          <a:lnTo>
                            <a:pt x="7" y="90"/>
                          </a:lnTo>
                          <a:lnTo>
                            <a:pt x="7" y="109"/>
                          </a:lnTo>
                          <a:lnTo>
                            <a:pt x="7" y="128"/>
                          </a:lnTo>
                          <a:lnTo>
                            <a:pt x="25" y="146"/>
                          </a:lnTo>
                          <a:lnTo>
                            <a:pt x="15" y="163"/>
                          </a:lnTo>
                          <a:lnTo>
                            <a:pt x="15" y="182"/>
                          </a:lnTo>
                          <a:lnTo>
                            <a:pt x="7" y="199"/>
                          </a:lnTo>
                          <a:lnTo>
                            <a:pt x="15" y="219"/>
                          </a:lnTo>
                          <a:lnTo>
                            <a:pt x="25" y="236"/>
                          </a:lnTo>
                          <a:lnTo>
                            <a:pt x="32" y="254"/>
                          </a:lnTo>
                          <a:lnTo>
                            <a:pt x="49" y="263"/>
                          </a:lnTo>
                          <a:lnTo>
                            <a:pt x="49" y="281"/>
                          </a:lnTo>
                          <a:lnTo>
                            <a:pt x="49" y="300"/>
                          </a:lnTo>
                          <a:lnTo>
                            <a:pt x="57" y="319"/>
                          </a:lnTo>
                          <a:lnTo>
                            <a:pt x="49" y="319"/>
                          </a:lnTo>
                          <a:lnTo>
                            <a:pt x="54" y="315"/>
                          </a:lnTo>
                          <a:lnTo>
                            <a:pt x="64" y="328"/>
                          </a:lnTo>
                          <a:lnTo>
                            <a:pt x="81" y="328"/>
                          </a:lnTo>
                          <a:lnTo>
                            <a:pt x="98" y="319"/>
                          </a:lnTo>
                          <a:lnTo>
                            <a:pt x="114" y="319"/>
                          </a:lnTo>
                          <a:lnTo>
                            <a:pt x="131" y="328"/>
                          </a:lnTo>
                          <a:lnTo>
                            <a:pt x="147" y="345"/>
                          </a:lnTo>
                          <a:lnTo>
                            <a:pt x="164" y="359"/>
                          </a:lnTo>
                          <a:lnTo>
                            <a:pt x="172" y="352"/>
                          </a:lnTo>
                          <a:lnTo>
                            <a:pt x="182" y="331"/>
                          </a:lnTo>
                          <a:lnTo>
                            <a:pt x="202" y="331"/>
                          </a:lnTo>
                          <a:lnTo>
                            <a:pt x="205" y="319"/>
                          </a:lnTo>
                          <a:lnTo>
                            <a:pt x="205" y="300"/>
                          </a:lnTo>
                          <a:lnTo>
                            <a:pt x="212" y="281"/>
                          </a:lnTo>
                          <a:lnTo>
                            <a:pt x="212" y="263"/>
                          </a:lnTo>
                          <a:lnTo>
                            <a:pt x="218" y="254"/>
                          </a:lnTo>
                          <a:lnTo>
                            <a:pt x="221" y="254"/>
                          </a:lnTo>
                        </a:path>
                      </a:pathLst>
                    </a:custGeom>
                    <a:grpFill/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70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67" y="2148"/>
                      <a:ext cx="295" cy="234"/>
                    </a:xfrm>
                    <a:custGeom>
                      <a:avLst/>
                      <a:gdLst>
                        <a:gd name="T0" fmla="*/ 1 w 250"/>
                        <a:gd name="T1" fmla="*/ 91 h 186"/>
                        <a:gd name="T2" fmla="*/ 41 w 250"/>
                        <a:gd name="T3" fmla="*/ 29 h 186"/>
                        <a:gd name="T4" fmla="*/ 77 w 250"/>
                        <a:gd name="T5" fmla="*/ 29 h 186"/>
                        <a:gd name="T6" fmla="*/ 117 w 250"/>
                        <a:gd name="T7" fmla="*/ 29 h 186"/>
                        <a:gd name="T8" fmla="*/ 153 w 250"/>
                        <a:gd name="T9" fmla="*/ 91 h 186"/>
                        <a:gd name="T10" fmla="*/ 191 w 250"/>
                        <a:gd name="T11" fmla="*/ 118 h 186"/>
                        <a:gd name="T12" fmla="*/ 229 w 250"/>
                        <a:gd name="T13" fmla="*/ 118 h 186"/>
                        <a:gd name="T14" fmla="*/ 270 w 250"/>
                        <a:gd name="T15" fmla="*/ 118 h 186"/>
                        <a:gd name="T16" fmla="*/ 310 w 250"/>
                        <a:gd name="T17" fmla="*/ 118 h 186"/>
                        <a:gd name="T18" fmla="*/ 343 w 250"/>
                        <a:gd name="T19" fmla="*/ 91 h 186"/>
                        <a:gd name="T20" fmla="*/ 381 w 250"/>
                        <a:gd name="T21" fmla="*/ 62 h 186"/>
                        <a:gd name="T22" fmla="*/ 418 w 250"/>
                        <a:gd name="T23" fmla="*/ 0 h 186"/>
                        <a:gd name="T24" fmla="*/ 455 w 250"/>
                        <a:gd name="T25" fmla="*/ 0 h 186"/>
                        <a:gd name="T26" fmla="*/ 493 w 250"/>
                        <a:gd name="T27" fmla="*/ 0 h 186"/>
                        <a:gd name="T28" fmla="*/ 529 w 250"/>
                        <a:gd name="T29" fmla="*/ 0 h 186"/>
                        <a:gd name="T30" fmla="*/ 570 w 250"/>
                        <a:gd name="T31" fmla="*/ 29 h 186"/>
                        <a:gd name="T32" fmla="*/ 564 w 250"/>
                        <a:gd name="T33" fmla="*/ 38 h 186"/>
                        <a:gd name="T34" fmla="*/ 550 w 250"/>
                        <a:gd name="T35" fmla="*/ 62 h 186"/>
                        <a:gd name="T36" fmla="*/ 512 w 250"/>
                        <a:gd name="T37" fmla="*/ 125 h 186"/>
                        <a:gd name="T38" fmla="*/ 473 w 250"/>
                        <a:gd name="T39" fmla="*/ 180 h 186"/>
                        <a:gd name="T40" fmla="*/ 438 w 250"/>
                        <a:gd name="T41" fmla="*/ 215 h 186"/>
                        <a:gd name="T42" fmla="*/ 398 w 250"/>
                        <a:gd name="T43" fmla="*/ 270 h 186"/>
                        <a:gd name="T44" fmla="*/ 358 w 250"/>
                        <a:gd name="T45" fmla="*/ 294 h 186"/>
                        <a:gd name="T46" fmla="*/ 341 w 250"/>
                        <a:gd name="T47" fmla="*/ 354 h 186"/>
                        <a:gd name="T48" fmla="*/ 303 w 250"/>
                        <a:gd name="T49" fmla="*/ 380 h 186"/>
                        <a:gd name="T50" fmla="*/ 310 w 250"/>
                        <a:gd name="T51" fmla="*/ 387 h 186"/>
                        <a:gd name="T52" fmla="*/ 283 w 250"/>
                        <a:gd name="T53" fmla="*/ 410 h 186"/>
                        <a:gd name="T54" fmla="*/ 245 w 250"/>
                        <a:gd name="T55" fmla="*/ 424 h 186"/>
                        <a:gd name="T56" fmla="*/ 214 w 250"/>
                        <a:gd name="T57" fmla="*/ 465 h 186"/>
                        <a:gd name="T58" fmla="*/ 165 w 250"/>
                        <a:gd name="T59" fmla="*/ 526 h 186"/>
                        <a:gd name="T60" fmla="*/ 153 w 250"/>
                        <a:gd name="T61" fmla="*/ 584 h 186"/>
                        <a:gd name="T62" fmla="*/ 144 w 250"/>
                        <a:gd name="T63" fmla="*/ 584 h 186"/>
                        <a:gd name="T64" fmla="*/ 131 w 250"/>
                        <a:gd name="T65" fmla="*/ 584 h 186"/>
                        <a:gd name="T66" fmla="*/ 93 w 250"/>
                        <a:gd name="T67" fmla="*/ 584 h 186"/>
                        <a:gd name="T68" fmla="*/ 57 w 250"/>
                        <a:gd name="T69" fmla="*/ 554 h 186"/>
                        <a:gd name="T70" fmla="*/ 18 w 250"/>
                        <a:gd name="T71" fmla="*/ 526 h 186"/>
                        <a:gd name="T72" fmla="*/ 0 w 250"/>
                        <a:gd name="T73" fmla="*/ 465 h 186"/>
                        <a:gd name="T74" fmla="*/ 0 w 250"/>
                        <a:gd name="T75" fmla="*/ 410 h 186"/>
                        <a:gd name="T76" fmla="*/ 39 w 250"/>
                        <a:gd name="T77" fmla="*/ 410 h 186"/>
                        <a:gd name="T78" fmla="*/ 57 w 250"/>
                        <a:gd name="T79" fmla="*/ 354 h 186"/>
                        <a:gd name="T80" fmla="*/ 77 w 250"/>
                        <a:gd name="T81" fmla="*/ 294 h 186"/>
                        <a:gd name="T82" fmla="*/ 77 w 250"/>
                        <a:gd name="T83" fmla="*/ 240 h 186"/>
                        <a:gd name="T84" fmla="*/ 39 w 250"/>
                        <a:gd name="T85" fmla="*/ 215 h 186"/>
                        <a:gd name="T86" fmla="*/ 0 w 250"/>
                        <a:gd name="T87" fmla="*/ 106 h 186"/>
                        <a:gd name="T88" fmla="*/ 1 w 250"/>
                        <a:gd name="T89" fmla="*/ 91 h 18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250"/>
                        <a:gd name="T136" fmla="*/ 0 h 186"/>
                        <a:gd name="T137" fmla="*/ 250 w 250"/>
                        <a:gd name="T138" fmla="*/ 186 h 18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250" h="186">
                          <a:moveTo>
                            <a:pt x="1" y="29"/>
                          </a:moveTo>
                          <a:lnTo>
                            <a:pt x="18" y="9"/>
                          </a:lnTo>
                          <a:lnTo>
                            <a:pt x="34" y="9"/>
                          </a:lnTo>
                          <a:lnTo>
                            <a:pt x="51" y="9"/>
                          </a:lnTo>
                          <a:lnTo>
                            <a:pt x="67" y="29"/>
                          </a:lnTo>
                          <a:lnTo>
                            <a:pt x="83" y="38"/>
                          </a:lnTo>
                          <a:lnTo>
                            <a:pt x="100" y="38"/>
                          </a:lnTo>
                          <a:lnTo>
                            <a:pt x="118" y="38"/>
                          </a:lnTo>
                          <a:lnTo>
                            <a:pt x="136" y="38"/>
                          </a:lnTo>
                          <a:lnTo>
                            <a:pt x="150" y="29"/>
                          </a:lnTo>
                          <a:lnTo>
                            <a:pt x="167" y="20"/>
                          </a:lnTo>
                          <a:lnTo>
                            <a:pt x="182" y="0"/>
                          </a:lnTo>
                          <a:lnTo>
                            <a:pt x="199" y="0"/>
                          </a:lnTo>
                          <a:lnTo>
                            <a:pt x="215" y="0"/>
                          </a:lnTo>
                          <a:lnTo>
                            <a:pt x="231" y="0"/>
                          </a:lnTo>
                          <a:lnTo>
                            <a:pt x="249" y="9"/>
                          </a:lnTo>
                          <a:lnTo>
                            <a:pt x="247" y="12"/>
                          </a:lnTo>
                          <a:lnTo>
                            <a:pt x="241" y="20"/>
                          </a:lnTo>
                          <a:lnTo>
                            <a:pt x="224" y="40"/>
                          </a:lnTo>
                          <a:lnTo>
                            <a:pt x="207" y="57"/>
                          </a:lnTo>
                          <a:lnTo>
                            <a:pt x="191" y="68"/>
                          </a:lnTo>
                          <a:lnTo>
                            <a:pt x="174" y="86"/>
                          </a:lnTo>
                          <a:lnTo>
                            <a:pt x="157" y="94"/>
                          </a:lnTo>
                          <a:lnTo>
                            <a:pt x="149" y="112"/>
                          </a:lnTo>
                          <a:lnTo>
                            <a:pt x="133" y="121"/>
                          </a:lnTo>
                          <a:lnTo>
                            <a:pt x="136" y="123"/>
                          </a:lnTo>
                          <a:lnTo>
                            <a:pt x="124" y="130"/>
                          </a:lnTo>
                          <a:lnTo>
                            <a:pt x="107" y="134"/>
                          </a:lnTo>
                          <a:lnTo>
                            <a:pt x="93" y="148"/>
                          </a:lnTo>
                          <a:lnTo>
                            <a:pt x="73" y="167"/>
                          </a:lnTo>
                          <a:lnTo>
                            <a:pt x="67" y="185"/>
                          </a:lnTo>
                          <a:lnTo>
                            <a:pt x="63" y="185"/>
                          </a:lnTo>
                          <a:lnTo>
                            <a:pt x="58" y="185"/>
                          </a:lnTo>
                          <a:lnTo>
                            <a:pt x="41" y="185"/>
                          </a:lnTo>
                          <a:lnTo>
                            <a:pt x="25" y="176"/>
                          </a:lnTo>
                          <a:lnTo>
                            <a:pt x="8" y="167"/>
                          </a:lnTo>
                          <a:lnTo>
                            <a:pt x="0" y="148"/>
                          </a:lnTo>
                          <a:lnTo>
                            <a:pt x="0" y="130"/>
                          </a:lnTo>
                          <a:lnTo>
                            <a:pt x="17" y="130"/>
                          </a:lnTo>
                          <a:lnTo>
                            <a:pt x="25" y="112"/>
                          </a:lnTo>
                          <a:lnTo>
                            <a:pt x="34" y="94"/>
                          </a:lnTo>
                          <a:lnTo>
                            <a:pt x="34" y="76"/>
                          </a:lnTo>
                          <a:lnTo>
                            <a:pt x="17" y="68"/>
                          </a:lnTo>
                          <a:lnTo>
                            <a:pt x="0" y="33"/>
                          </a:lnTo>
                          <a:lnTo>
                            <a:pt x="1" y="29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71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98" y="2115"/>
                      <a:ext cx="849" cy="862"/>
                    </a:xfrm>
                    <a:custGeom>
                      <a:avLst/>
                      <a:gdLst>
                        <a:gd name="T0" fmla="*/ 977 w 721"/>
                        <a:gd name="T1" fmla="*/ 1904 h 685"/>
                        <a:gd name="T2" fmla="*/ 1032 w 721"/>
                        <a:gd name="T3" fmla="*/ 1783 h 685"/>
                        <a:gd name="T4" fmla="*/ 1093 w 721"/>
                        <a:gd name="T5" fmla="*/ 1612 h 685"/>
                        <a:gd name="T6" fmla="*/ 977 w 721"/>
                        <a:gd name="T7" fmla="*/ 1550 h 685"/>
                        <a:gd name="T8" fmla="*/ 830 w 721"/>
                        <a:gd name="T9" fmla="*/ 1525 h 685"/>
                        <a:gd name="T10" fmla="*/ 724 w 721"/>
                        <a:gd name="T11" fmla="*/ 1411 h 685"/>
                        <a:gd name="T12" fmla="*/ 588 w 721"/>
                        <a:gd name="T13" fmla="*/ 1294 h 685"/>
                        <a:gd name="T14" fmla="*/ 477 w 721"/>
                        <a:gd name="T15" fmla="*/ 1328 h 685"/>
                        <a:gd name="T16" fmla="*/ 369 w 721"/>
                        <a:gd name="T17" fmla="*/ 1209 h 685"/>
                        <a:gd name="T18" fmla="*/ 240 w 721"/>
                        <a:gd name="T19" fmla="*/ 1270 h 685"/>
                        <a:gd name="T20" fmla="*/ 107 w 721"/>
                        <a:gd name="T21" fmla="*/ 1411 h 685"/>
                        <a:gd name="T22" fmla="*/ 34 w 721"/>
                        <a:gd name="T23" fmla="*/ 1380 h 685"/>
                        <a:gd name="T24" fmla="*/ 75 w 721"/>
                        <a:gd name="T25" fmla="*/ 1328 h 685"/>
                        <a:gd name="T26" fmla="*/ 55 w 721"/>
                        <a:gd name="T27" fmla="*/ 1175 h 685"/>
                        <a:gd name="T28" fmla="*/ 15 w 721"/>
                        <a:gd name="T29" fmla="*/ 1036 h 685"/>
                        <a:gd name="T30" fmla="*/ 55 w 721"/>
                        <a:gd name="T31" fmla="*/ 893 h 685"/>
                        <a:gd name="T32" fmla="*/ 39 w 721"/>
                        <a:gd name="T33" fmla="*/ 747 h 685"/>
                        <a:gd name="T34" fmla="*/ 75 w 721"/>
                        <a:gd name="T35" fmla="*/ 608 h 685"/>
                        <a:gd name="T36" fmla="*/ 0 w 721"/>
                        <a:gd name="T37" fmla="*/ 550 h 685"/>
                        <a:gd name="T38" fmla="*/ 75 w 721"/>
                        <a:gd name="T39" fmla="*/ 400 h 685"/>
                        <a:gd name="T40" fmla="*/ 150 w 721"/>
                        <a:gd name="T41" fmla="*/ 370 h 685"/>
                        <a:gd name="T42" fmla="*/ 257 w 721"/>
                        <a:gd name="T43" fmla="*/ 464 h 685"/>
                        <a:gd name="T44" fmla="*/ 369 w 721"/>
                        <a:gd name="T45" fmla="*/ 370 h 685"/>
                        <a:gd name="T46" fmla="*/ 477 w 721"/>
                        <a:gd name="T47" fmla="*/ 321 h 685"/>
                        <a:gd name="T48" fmla="*/ 477 w 721"/>
                        <a:gd name="T49" fmla="*/ 145 h 685"/>
                        <a:gd name="T50" fmla="*/ 588 w 721"/>
                        <a:gd name="T51" fmla="*/ 145 h 685"/>
                        <a:gd name="T52" fmla="*/ 697 w 721"/>
                        <a:gd name="T53" fmla="*/ 172 h 685"/>
                        <a:gd name="T54" fmla="*/ 830 w 721"/>
                        <a:gd name="T55" fmla="*/ 87 h 685"/>
                        <a:gd name="T56" fmla="*/ 930 w 721"/>
                        <a:gd name="T57" fmla="*/ 0 h 685"/>
                        <a:gd name="T58" fmla="*/ 977 w 721"/>
                        <a:gd name="T59" fmla="*/ 57 h 685"/>
                        <a:gd name="T60" fmla="*/ 1032 w 721"/>
                        <a:gd name="T61" fmla="*/ 203 h 685"/>
                        <a:gd name="T62" fmla="*/ 1169 w 721"/>
                        <a:gd name="T63" fmla="*/ 117 h 685"/>
                        <a:gd name="T64" fmla="*/ 1298 w 721"/>
                        <a:gd name="T65" fmla="*/ 0 h 685"/>
                        <a:gd name="T66" fmla="*/ 1406 w 721"/>
                        <a:gd name="T67" fmla="*/ 57 h 685"/>
                        <a:gd name="T68" fmla="*/ 1481 w 721"/>
                        <a:gd name="T69" fmla="*/ 172 h 685"/>
                        <a:gd name="T70" fmla="*/ 1553 w 721"/>
                        <a:gd name="T71" fmla="*/ 321 h 685"/>
                        <a:gd name="T72" fmla="*/ 1517 w 721"/>
                        <a:gd name="T73" fmla="*/ 486 h 685"/>
                        <a:gd name="T74" fmla="*/ 1505 w 721"/>
                        <a:gd name="T75" fmla="*/ 608 h 685"/>
                        <a:gd name="T76" fmla="*/ 1610 w 721"/>
                        <a:gd name="T77" fmla="*/ 662 h 685"/>
                        <a:gd name="T78" fmla="*/ 1610 w 721"/>
                        <a:gd name="T79" fmla="*/ 722 h 685"/>
                        <a:gd name="T80" fmla="*/ 1517 w 721"/>
                        <a:gd name="T81" fmla="*/ 834 h 685"/>
                        <a:gd name="T82" fmla="*/ 1442 w 721"/>
                        <a:gd name="T83" fmla="*/ 950 h 685"/>
                        <a:gd name="T84" fmla="*/ 1365 w 721"/>
                        <a:gd name="T85" fmla="*/ 950 h 685"/>
                        <a:gd name="T86" fmla="*/ 1318 w 721"/>
                        <a:gd name="T87" fmla="*/ 1096 h 685"/>
                        <a:gd name="T88" fmla="*/ 1296 w 721"/>
                        <a:gd name="T89" fmla="*/ 1294 h 685"/>
                        <a:gd name="T90" fmla="*/ 1278 w 721"/>
                        <a:gd name="T91" fmla="*/ 1495 h 685"/>
                        <a:gd name="T92" fmla="*/ 1278 w 721"/>
                        <a:gd name="T93" fmla="*/ 1671 h 685"/>
                        <a:gd name="T94" fmla="*/ 1239 w 721"/>
                        <a:gd name="T95" fmla="*/ 1812 h 685"/>
                        <a:gd name="T96" fmla="*/ 1221 w 721"/>
                        <a:gd name="T97" fmla="*/ 1987 h 685"/>
                        <a:gd name="T98" fmla="*/ 1147 w 721"/>
                        <a:gd name="T99" fmla="*/ 2134 h 685"/>
                        <a:gd name="T100" fmla="*/ 1093 w 721"/>
                        <a:gd name="T101" fmla="*/ 2103 h 685"/>
                        <a:gd name="T102" fmla="*/ 1032 w 721"/>
                        <a:gd name="T103" fmla="*/ 2012 h 685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721"/>
                        <a:gd name="T157" fmla="*/ 0 h 685"/>
                        <a:gd name="T158" fmla="*/ 721 w 721"/>
                        <a:gd name="T159" fmla="*/ 685 h 685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721" h="685">
                          <a:moveTo>
                            <a:pt x="456" y="638"/>
                          </a:moveTo>
                          <a:lnTo>
                            <a:pt x="449" y="620"/>
                          </a:lnTo>
                          <a:lnTo>
                            <a:pt x="432" y="603"/>
                          </a:lnTo>
                          <a:lnTo>
                            <a:pt x="432" y="584"/>
                          </a:lnTo>
                          <a:lnTo>
                            <a:pt x="440" y="565"/>
                          </a:lnTo>
                          <a:lnTo>
                            <a:pt x="456" y="565"/>
                          </a:lnTo>
                          <a:lnTo>
                            <a:pt x="474" y="546"/>
                          </a:lnTo>
                          <a:lnTo>
                            <a:pt x="489" y="529"/>
                          </a:lnTo>
                          <a:lnTo>
                            <a:pt x="482" y="511"/>
                          </a:lnTo>
                          <a:lnTo>
                            <a:pt x="466" y="501"/>
                          </a:lnTo>
                          <a:lnTo>
                            <a:pt x="440" y="511"/>
                          </a:lnTo>
                          <a:lnTo>
                            <a:pt x="432" y="491"/>
                          </a:lnTo>
                          <a:lnTo>
                            <a:pt x="408" y="501"/>
                          </a:lnTo>
                          <a:lnTo>
                            <a:pt x="391" y="491"/>
                          </a:lnTo>
                          <a:lnTo>
                            <a:pt x="367" y="483"/>
                          </a:lnTo>
                          <a:lnTo>
                            <a:pt x="360" y="464"/>
                          </a:lnTo>
                          <a:lnTo>
                            <a:pt x="336" y="456"/>
                          </a:lnTo>
                          <a:lnTo>
                            <a:pt x="319" y="447"/>
                          </a:lnTo>
                          <a:lnTo>
                            <a:pt x="302" y="447"/>
                          </a:lnTo>
                          <a:lnTo>
                            <a:pt x="276" y="428"/>
                          </a:lnTo>
                          <a:lnTo>
                            <a:pt x="260" y="410"/>
                          </a:lnTo>
                          <a:lnTo>
                            <a:pt x="243" y="410"/>
                          </a:lnTo>
                          <a:lnTo>
                            <a:pt x="229" y="420"/>
                          </a:lnTo>
                          <a:lnTo>
                            <a:pt x="211" y="420"/>
                          </a:lnTo>
                          <a:lnTo>
                            <a:pt x="180" y="410"/>
                          </a:lnTo>
                          <a:lnTo>
                            <a:pt x="180" y="392"/>
                          </a:lnTo>
                          <a:lnTo>
                            <a:pt x="163" y="383"/>
                          </a:lnTo>
                          <a:lnTo>
                            <a:pt x="138" y="383"/>
                          </a:lnTo>
                          <a:lnTo>
                            <a:pt x="121" y="392"/>
                          </a:lnTo>
                          <a:lnTo>
                            <a:pt x="106" y="402"/>
                          </a:lnTo>
                          <a:lnTo>
                            <a:pt x="88" y="420"/>
                          </a:lnTo>
                          <a:lnTo>
                            <a:pt x="72" y="428"/>
                          </a:lnTo>
                          <a:lnTo>
                            <a:pt x="47" y="447"/>
                          </a:lnTo>
                          <a:lnTo>
                            <a:pt x="40" y="447"/>
                          </a:lnTo>
                          <a:lnTo>
                            <a:pt x="24" y="456"/>
                          </a:lnTo>
                          <a:lnTo>
                            <a:pt x="15" y="438"/>
                          </a:lnTo>
                          <a:lnTo>
                            <a:pt x="15" y="428"/>
                          </a:lnTo>
                          <a:lnTo>
                            <a:pt x="17" y="428"/>
                          </a:lnTo>
                          <a:lnTo>
                            <a:pt x="33" y="420"/>
                          </a:lnTo>
                          <a:lnTo>
                            <a:pt x="40" y="402"/>
                          </a:lnTo>
                          <a:lnTo>
                            <a:pt x="40" y="383"/>
                          </a:lnTo>
                          <a:lnTo>
                            <a:pt x="25" y="373"/>
                          </a:lnTo>
                          <a:lnTo>
                            <a:pt x="7" y="365"/>
                          </a:lnTo>
                          <a:lnTo>
                            <a:pt x="7" y="347"/>
                          </a:lnTo>
                          <a:lnTo>
                            <a:pt x="7" y="328"/>
                          </a:lnTo>
                          <a:lnTo>
                            <a:pt x="25" y="318"/>
                          </a:lnTo>
                          <a:lnTo>
                            <a:pt x="25" y="301"/>
                          </a:lnTo>
                          <a:lnTo>
                            <a:pt x="25" y="283"/>
                          </a:lnTo>
                          <a:lnTo>
                            <a:pt x="17" y="263"/>
                          </a:lnTo>
                          <a:lnTo>
                            <a:pt x="0" y="255"/>
                          </a:lnTo>
                          <a:lnTo>
                            <a:pt x="17" y="237"/>
                          </a:lnTo>
                          <a:lnTo>
                            <a:pt x="7" y="219"/>
                          </a:lnTo>
                          <a:lnTo>
                            <a:pt x="25" y="210"/>
                          </a:lnTo>
                          <a:lnTo>
                            <a:pt x="33" y="192"/>
                          </a:lnTo>
                          <a:lnTo>
                            <a:pt x="17" y="192"/>
                          </a:lnTo>
                          <a:lnTo>
                            <a:pt x="0" y="192"/>
                          </a:lnTo>
                          <a:lnTo>
                            <a:pt x="0" y="174"/>
                          </a:lnTo>
                          <a:lnTo>
                            <a:pt x="7" y="154"/>
                          </a:lnTo>
                          <a:lnTo>
                            <a:pt x="17" y="138"/>
                          </a:lnTo>
                          <a:lnTo>
                            <a:pt x="33" y="127"/>
                          </a:lnTo>
                          <a:lnTo>
                            <a:pt x="40" y="111"/>
                          </a:lnTo>
                          <a:lnTo>
                            <a:pt x="47" y="111"/>
                          </a:lnTo>
                          <a:lnTo>
                            <a:pt x="66" y="118"/>
                          </a:lnTo>
                          <a:lnTo>
                            <a:pt x="80" y="129"/>
                          </a:lnTo>
                          <a:lnTo>
                            <a:pt x="96" y="138"/>
                          </a:lnTo>
                          <a:lnTo>
                            <a:pt x="113" y="147"/>
                          </a:lnTo>
                          <a:lnTo>
                            <a:pt x="131" y="147"/>
                          </a:lnTo>
                          <a:lnTo>
                            <a:pt x="146" y="138"/>
                          </a:lnTo>
                          <a:lnTo>
                            <a:pt x="163" y="118"/>
                          </a:lnTo>
                          <a:lnTo>
                            <a:pt x="180" y="118"/>
                          </a:lnTo>
                          <a:lnTo>
                            <a:pt x="204" y="118"/>
                          </a:lnTo>
                          <a:lnTo>
                            <a:pt x="211" y="102"/>
                          </a:lnTo>
                          <a:lnTo>
                            <a:pt x="211" y="82"/>
                          </a:lnTo>
                          <a:lnTo>
                            <a:pt x="204" y="64"/>
                          </a:lnTo>
                          <a:lnTo>
                            <a:pt x="211" y="45"/>
                          </a:lnTo>
                          <a:lnTo>
                            <a:pt x="229" y="45"/>
                          </a:lnTo>
                          <a:lnTo>
                            <a:pt x="243" y="45"/>
                          </a:lnTo>
                          <a:lnTo>
                            <a:pt x="260" y="45"/>
                          </a:lnTo>
                          <a:lnTo>
                            <a:pt x="276" y="45"/>
                          </a:lnTo>
                          <a:lnTo>
                            <a:pt x="293" y="55"/>
                          </a:lnTo>
                          <a:lnTo>
                            <a:pt x="308" y="55"/>
                          </a:lnTo>
                          <a:lnTo>
                            <a:pt x="326" y="45"/>
                          </a:lnTo>
                          <a:lnTo>
                            <a:pt x="342" y="28"/>
                          </a:lnTo>
                          <a:lnTo>
                            <a:pt x="367" y="28"/>
                          </a:lnTo>
                          <a:lnTo>
                            <a:pt x="385" y="18"/>
                          </a:lnTo>
                          <a:lnTo>
                            <a:pt x="397" y="10"/>
                          </a:lnTo>
                          <a:lnTo>
                            <a:pt x="411" y="0"/>
                          </a:lnTo>
                          <a:lnTo>
                            <a:pt x="409" y="0"/>
                          </a:lnTo>
                          <a:lnTo>
                            <a:pt x="424" y="0"/>
                          </a:lnTo>
                          <a:lnTo>
                            <a:pt x="432" y="18"/>
                          </a:lnTo>
                          <a:lnTo>
                            <a:pt x="449" y="28"/>
                          </a:lnTo>
                          <a:lnTo>
                            <a:pt x="449" y="45"/>
                          </a:lnTo>
                          <a:lnTo>
                            <a:pt x="456" y="64"/>
                          </a:lnTo>
                          <a:lnTo>
                            <a:pt x="483" y="64"/>
                          </a:lnTo>
                          <a:lnTo>
                            <a:pt x="500" y="45"/>
                          </a:lnTo>
                          <a:lnTo>
                            <a:pt x="516" y="37"/>
                          </a:lnTo>
                          <a:lnTo>
                            <a:pt x="529" y="18"/>
                          </a:lnTo>
                          <a:lnTo>
                            <a:pt x="548" y="10"/>
                          </a:lnTo>
                          <a:lnTo>
                            <a:pt x="573" y="0"/>
                          </a:lnTo>
                          <a:lnTo>
                            <a:pt x="589" y="10"/>
                          </a:lnTo>
                          <a:lnTo>
                            <a:pt x="604" y="18"/>
                          </a:lnTo>
                          <a:lnTo>
                            <a:pt x="621" y="18"/>
                          </a:lnTo>
                          <a:lnTo>
                            <a:pt x="637" y="28"/>
                          </a:lnTo>
                          <a:lnTo>
                            <a:pt x="647" y="45"/>
                          </a:lnTo>
                          <a:lnTo>
                            <a:pt x="654" y="55"/>
                          </a:lnTo>
                          <a:lnTo>
                            <a:pt x="652" y="57"/>
                          </a:lnTo>
                          <a:lnTo>
                            <a:pt x="670" y="93"/>
                          </a:lnTo>
                          <a:lnTo>
                            <a:pt x="686" y="102"/>
                          </a:lnTo>
                          <a:lnTo>
                            <a:pt x="686" y="118"/>
                          </a:lnTo>
                          <a:lnTo>
                            <a:pt x="680" y="138"/>
                          </a:lnTo>
                          <a:lnTo>
                            <a:pt x="670" y="154"/>
                          </a:lnTo>
                          <a:lnTo>
                            <a:pt x="652" y="154"/>
                          </a:lnTo>
                          <a:lnTo>
                            <a:pt x="652" y="174"/>
                          </a:lnTo>
                          <a:lnTo>
                            <a:pt x="664" y="192"/>
                          </a:lnTo>
                          <a:lnTo>
                            <a:pt x="680" y="201"/>
                          </a:lnTo>
                          <a:lnTo>
                            <a:pt x="693" y="210"/>
                          </a:lnTo>
                          <a:lnTo>
                            <a:pt x="711" y="210"/>
                          </a:lnTo>
                          <a:lnTo>
                            <a:pt x="717" y="210"/>
                          </a:lnTo>
                          <a:lnTo>
                            <a:pt x="720" y="210"/>
                          </a:lnTo>
                          <a:lnTo>
                            <a:pt x="711" y="229"/>
                          </a:lnTo>
                          <a:lnTo>
                            <a:pt x="693" y="237"/>
                          </a:lnTo>
                          <a:lnTo>
                            <a:pt x="680" y="246"/>
                          </a:lnTo>
                          <a:lnTo>
                            <a:pt x="670" y="265"/>
                          </a:lnTo>
                          <a:lnTo>
                            <a:pt x="664" y="283"/>
                          </a:lnTo>
                          <a:lnTo>
                            <a:pt x="652" y="301"/>
                          </a:lnTo>
                          <a:lnTo>
                            <a:pt x="637" y="301"/>
                          </a:lnTo>
                          <a:lnTo>
                            <a:pt x="629" y="283"/>
                          </a:lnTo>
                          <a:lnTo>
                            <a:pt x="613" y="283"/>
                          </a:lnTo>
                          <a:lnTo>
                            <a:pt x="603" y="301"/>
                          </a:lnTo>
                          <a:lnTo>
                            <a:pt x="603" y="311"/>
                          </a:lnTo>
                          <a:lnTo>
                            <a:pt x="597" y="329"/>
                          </a:lnTo>
                          <a:lnTo>
                            <a:pt x="582" y="347"/>
                          </a:lnTo>
                          <a:lnTo>
                            <a:pt x="582" y="365"/>
                          </a:lnTo>
                          <a:lnTo>
                            <a:pt x="582" y="383"/>
                          </a:lnTo>
                          <a:lnTo>
                            <a:pt x="572" y="410"/>
                          </a:lnTo>
                          <a:lnTo>
                            <a:pt x="572" y="428"/>
                          </a:lnTo>
                          <a:lnTo>
                            <a:pt x="564" y="456"/>
                          </a:lnTo>
                          <a:lnTo>
                            <a:pt x="564" y="474"/>
                          </a:lnTo>
                          <a:lnTo>
                            <a:pt x="572" y="491"/>
                          </a:lnTo>
                          <a:lnTo>
                            <a:pt x="572" y="511"/>
                          </a:lnTo>
                          <a:lnTo>
                            <a:pt x="564" y="529"/>
                          </a:lnTo>
                          <a:lnTo>
                            <a:pt x="564" y="546"/>
                          </a:lnTo>
                          <a:lnTo>
                            <a:pt x="555" y="556"/>
                          </a:lnTo>
                          <a:lnTo>
                            <a:pt x="547" y="574"/>
                          </a:lnTo>
                          <a:lnTo>
                            <a:pt x="547" y="594"/>
                          </a:lnTo>
                          <a:lnTo>
                            <a:pt x="547" y="611"/>
                          </a:lnTo>
                          <a:lnTo>
                            <a:pt x="539" y="629"/>
                          </a:lnTo>
                          <a:lnTo>
                            <a:pt x="529" y="648"/>
                          </a:lnTo>
                          <a:lnTo>
                            <a:pt x="523" y="666"/>
                          </a:lnTo>
                          <a:lnTo>
                            <a:pt x="506" y="676"/>
                          </a:lnTo>
                          <a:lnTo>
                            <a:pt x="506" y="684"/>
                          </a:lnTo>
                          <a:lnTo>
                            <a:pt x="498" y="684"/>
                          </a:lnTo>
                          <a:lnTo>
                            <a:pt x="482" y="666"/>
                          </a:lnTo>
                          <a:lnTo>
                            <a:pt x="470" y="650"/>
                          </a:lnTo>
                          <a:lnTo>
                            <a:pt x="464" y="648"/>
                          </a:lnTo>
                          <a:lnTo>
                            <a:pt x="456" y="638"/>
                          </a:lnTo>
                        </a:path>
                      </a:pathLst>
                    </a:custGeom>
                    <a:grpFill/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72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082" y="2928"/>
                      <a:ext cx="207" cy="285"/>
                    </a:xfrm>
                    <a:custGeom>
                      <a:avLst/>
                      <a:gdLst>
                        <a:gd name="T0" fmla="*/ 174 w 175"/>
                        <a:gd name="T1" fmla="*/ 689 h 226"/>
                        <a:gd name="T2" fmla="*/ 228 w 175"/>
                        <a:gd name="T3" fmla="*/ 658 h 226"/>
                        <a:gd name="T4" fmla="*/ 266 w 175"/>
                        <a:gd name="T5" fmla="*/ 602 h 226"/>
                        <a:gd name="T6" fmla="*/ 266 w 175"/>
                        <a:gd name="T7" fmla="*/ 550 h 226"/>
                        <a:gd name="T8" fmla="*/ 290 w 175"/>
                        <a:gd name="T9" fmla="*/ 487 h 226"/>
                        <a:gd name="T10" fmla="*/ 324 w 175"/>
                        <a:gd name="T11" fmla="*/ 429 h 226"/>
                        <a:gd name="T12" fmla="*/ 366 w 175"/>
                        <a:gd name="T13" fmla="*/ 406 h 226"/>
                        <a:gd name="T14" fmla="*/ 405 w 175"/>
                        <a:gd name="T15" fmla="*/ 346 h 226"/>
                        <a:gd name="T16" fmla="*/ 382 w 175"/>
                        <a:gd name="T17" fmla="*/ 286 h 226"/>
                        <a:gd name="T18" fmla="*/ 382 w 175"/>
                        <a:gd name="T19" fmla="*/ 231 h 226"/>
                        <a:gd name="T20" fmla="*/ 382 w 175"/>
                        <a:gd name="T21" fmla="*/ 169 h 226"/>
                        <a:gd name="T22" fmla="*/ 405 w 175"/>
                        <a:gd name="T23" fmla="*/ 110 h 226"/>
                        <a:gd name="T24" fmla="*/ 368 w 175"/>
                        <a:gd name="T25" fmla="*/ 53 h 226"/>
                        <a:gd name="T26" fmla="*/ 338 w 175"/>
                        <a:gd name="T27" fmla="*/ 1 h 226"/>
                        <a:gd name="T28" fmla="*/ 324 w 175"/>
                        <a:gd name="T29" fmla="*/ 0 h 226"/>
                        <a:gd name="T30" fmla="*/ 290 w 175"/>
                        <a:gd name="T31" fmla="*/ 0 h 226"/>
                        <a:gd name="T32" fmla="*/ 247 w 175"/>
                        <a:gd name="T33" fmla="*/ 0 h 226"/>
                        <a:gd name="T34" fmla="*/ 212 w 175"/>
                        <a:gd name="T35" fmla="*/ 25 h 226"/>
                        <a:gd name="T36" fmla="*/ 192 w 175"/>
                        <a:gd name="T37" fmla="*/ 87 h 226"/>
                        <a:gd name="T38" fmla="*/ 192 w 175"/>
                        <a:gd name="T39" fmla="*/ 146 h 226"/>
                        <a:gd name="T40" fmla="*/ 192 w 175"/>
                        <a:gd name="T41" fmla="*/ 197 h 226"/>
                        <a:gd name="T42" fmla="*/ 192 w 175"/>
                        <a:gd name="T43" fmla="*/ 260 h 226"/>
                        <a:gd name="T44" fmla="*/ 192 w 175"/>
                        <a:gd name="T45" fmla="*/ 317 h 226"/>
                        <a:gd name="T46" fmla="*/ 174 w 175"/>
                        <a:gd name="T47" fmla="*/ 369 h 226"/>
                        <a:gd name="T48" fmla="*/ 136 w 175"/>
                        <a:gd name="T49" fmla="*/ 406 h 226"/>
                        <a:gd name="T50" fmla="*/ 115 w 175"/>
                        <a:gd name="T51" fmla="*/ 455 h 226"/>
                        <a:gd name="T52" fmla="*/ 76 w 175"/>
                        <a:gd name="T53" fmla="*/ 522 h 226"/>
                        <a:gd name="T54" fmla="*/ 39 w 175"/>
                        <a:gd name="T55" fmla="*/ 487 h 226"/>
                        <a:gd name="T56" fmla="*/ 0 w 175"/>
                        <a:gd name="T57" fmla="*/ 550 h 226"/>
                        <a:gd name="T58" fmla="*/ 0 w 175"/>
                        <a:gd name="T59" fmla="*/ 602 h 226"/>
                        <a:gd name="T60" fmla="*/ 0 w 175"/>
                        <a:gd name="T61" fmla="*/ 636 h 226"/>
                        <a:gd name="T62" fmla="*/ 21 w 175"/>
                        <a:gd name="T63" fmla="*/ 689 h 226"/>
                        <a:gd name="T64" fmla="*/ 76 w 175"/>
                        <a:gd name="T65" fmla="*/ 718 h 226"/>
                        <a:gd name="T66" fmla="*/ 115 w 175"/>
                        <a:gd name="T67" fmla="*/ 718 h 226"/>
                        <a:gd name="T68" fmla="*/ 136 w 175"/>
                        <a:gd name="T69" fmla="*/ 718 h 226"/>
                        <a:gd name="T70" fmla="*/ 153 w 175"/>
                        <a:gd name="T71" fmla="*/ 718 h 226"/>
                        <a:gd name="T72" fmla="*/ 174 w 175"/>
                        <a:gd name="T73" fmla="*/ 689 h 22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175"/>
                        <a:gd name="T112" fmla="*/ 0 h 226"/>
                        <a:gd name="T113" fmla="*/ 175 w 175"/>
                        <a:gd name="T114" fmla="*/ 226 h 22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175" h="226">
                          <a:moveTo>
                            <a:pt x="75" y="216"/>
                          </a:moveTo>
                          <a:lnTo>
                            <a:pt x="99" y="206"/>
                          </a:lnTo>
                          <a:lnTo>
                            <a:pt x="115" y="189"/>
                          </a:lnTo>
                          <a:lnTo>
                            <a:pt x="115" y="172"/>
                          </a:lnTo>
                          <a:lnTo>
                            <a:pt x="125" y="153"/>
                          </a:lnTo>
                          <a:lnTo>
                            <a:pt x="140" y="135"/>
                          </a:lnTo>
                          <a:lnTo>
                            <a:pt x="158" y="127"/>
                          </a:lnTo>
                          <a:lnTo>
                            <a:pt x="174" y="108"/>
                          </a:lnTo>
                          <a:lnTo>
                            <a:pt x="165" y="90"/>
                          </a:lnTo>
                          <a:lnTo>
                            <a:pt x="165" y="72"/>
                          </a:lnTo>
                          <a:lnTo>
                            <a:pt x="165" y="53"/>
                          </a:lnTo>
                          <a:lnTo>
                            <a:pt x="174" y="35"/>
                          </a:lnTo>
                          <a:lnTo>
                            <a:pt x="159" y="17"/>
                          </a:lnTo>
                          <a:lnTo>
                            <a:pt x="146" y="1"/>
                          </a:lnTo>
                          <a:lnTo>
                            <a:pt x="140" y="0"/>
                          </a:lnTo>
                          <a:lnTo>
                            <a:pt x="125" y="0"/>
                          </a:lnTo>
                          <a:lnTo>
                            <a:pt x="107" y="0"/>
                          </a:lnTo>
                          <a:lnTo>
                            <a:pt x="91" y="8"/>
                          </a:lnTo>
                          <a:lnTo>
                            <a:pt x="83" y="28"/>
                          </a:lnTo>
                          <a:lnTo>
                            <a:pt x="83" y="46"/>
                          </a:lnTo>
                          <a:lnTo>
                            <a:pt x="83" y="62"/>
                          </a:lnTo>
                          <a:lnTo>
                            <a:pt x="83" y="81"/>
                          </a:lnTo>
                          <a:lnTo>
                            <a:pt x="83" y="99"/>
                          </a:lnTo>
                          <a:lnTo>
                            <a:pt x="75" y="116"/>
                          </a:lnTo>
                          <a:lnTo>
                            <a:pt x="58" y="127"/>
                          </a:lnTo>
                          <a:lnTo>
                            <a:pt x="49" y="143"/>
                          </a:lnTo>
                          <a:lnTo>
                            <a:pt x="33" y="163"/>
                          </a:lnTo>
                          <a:lnTo>
                            <a:pt x="17" y="153"/>
                          </a:lnTo>
                          <a:lnTo>
                            <a:pt x="0" y="172"/>
                          </a:lnTo>
                          <a:lnTo>
                            <a:pt x="0" y="189"/>
                          </a:lnTo>
                          <a:lnTo>
                            <a:pt x="0" y="199"/>
                          </a:lnTo>
                          <a:lnTo>
                            <a:pt x="9" y="216"/>
                          </a:lnTo>
                          <a:lnTo>
                            <a:pt x="33" y="225"/>
                          </a:lnTo>
                          <a:lnTo>
                            <a:pt x="49" y="225"/>
                          </a:lnTo>
                          <a:lnTo>
                            <a:pt x="58" y="225"/>
                          </a:lnTo>
                          <a:lnTo>
                            <a:pt x="66" y="225"/>
                          </a:lnTo>
                          <a:lnTo>
                            <a:pt x="75" y="216"/>
                          </a:lnTo>
                        </a:path>
                      </a:pathLst>
                    </a:custGeom>
                    <a:grpFill/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73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10" y="3178"/>
                      <a:ext cx="352" cy="186"/>
                    </a:xfrm>
                    <a:custGeom>
                      <a:avLst/>
                      <a:gdLst>
                        <a:gd name="T0" fmla="*/ 684 w 298"/>
                        <a:gd name="T1" fmla="*/ 81 h 149"/>
                        <a:gd name="T2" fmla="*/ 664 w 298"/>
                        <a:gd name="T3" fmla="*/ 81 h 149"/>
                        <a:gd name="T4" fmla="*/ 645 w 298"/>
                        <a:gd name="T5" fmla="*/ 81 h 149"/>
                        <a:gd name="T6" fmla="*/ 606 w 298"/>
                        <a:gd name="T7" fmla="*/ 81 h 149"/>
                        <a:gd name="T8" fmla="*/ 552 w 298"/>
                        <a:gd name="T9" fmla="*/ 50 h 149"/>
                        <a:gd name="T10" fmla="*/ 529 w 298"/>
                        <a:gd name="T11" fmla="*/ 0 h 149"/>
                        <a:gd name="T12" fmla="*/ 529 w 298"/>
                        <a:gd name="T13" fmla="*/ 1 h 149"/>
                        <a:gd name="T14" fmla="*/ 513 w 298"/>
                        <a:gd name="T15" fmla="*/ 21 h 149"/>
                        <a:gd name="T16" fmla="*/ 493 w 298"/>
                        <a:gd name="T17" fmla="*/ 81 h 149"/>
                        <a:gd name="T18" fmla="*/ 480 w 298"/>
                        <a:gd name="T19" fmla="*/ 139 h 149"/>
                        <a:gd name="T20" fmla="*/ 437 w 298"/>
                        <a:gd name="T21" fmla="*/ 195 h 149"/>
                        <a:gd name="T22" fmla="*/ 379 w 298"/>
                        <a:gd name="T23" fmla="*/ 221 h 149"/>
                        <a:gd name="T24" fmla="*/ 341 w 298"/>
                        <a:gd name="T25" fmla="*/ 221 h 149"/>
                        <a:gd name="T26" fmla="*/ 302 w 298"/>
                        <a:gd name="T27" fmla="*/ 252 h 149"/>
                        <a:gd name="T28" fmla="*/ 265 w 298"/>
                        <a:gd name="T29" fmla="*/ 252 h 149"/>
                        <a:gd name="T30" fmla="*/ 228 w 298"/>
                        <a:gd name="T31" fmla="*/ 252 h 149"/>
                        <a:gd name="T32" fmla="*/ 190 w 298"/>
                        <a:gd name="T33" fmla="*/ 252 h 149"/>
                        <a:gd name="T34" fmla="*/ 154 w 298"/>
                        <a:gd name="T35" fmla="*/ 221 h 149"/>
                        <a:gd name="T36" fmla="*/ 117 w 298"/>
                        <a:gd name="T37" fmla="*/ 252 h 149"/>
                        <a:gd name="T38" fmla="*/ 78 w 298"/>
                        <a:gd name="T39" fmla="*/ 252 h 149"/>
                        <a:gd name="T40" fmla="*/ 39 w 298"/>
                        <a:gd name="T41" fmla="*/ 303 h 149"/>
                        <a:gd name="T42" fmla="*/ 39 w 298"/>
                        <a:gd name="T43" fmla="*/ 363 h 149"/>
                        <a:gd name="T44" fmla="*/ 0 w 298"/>
                        <a:gd name="T45" fmla="*/ 384 h 149"/>
                        <a:gd name="T46" fmla="*/ 0 w 298"/>
                        <a:gd name="T47" fmla="*/ 449 h 149"/>
                        <a:gd name="T48" fmla="*/ 39 w 298"/>
                        <a:gd name="T49" fmla="*/ 418 h 149"/>
                        <a:gd name="T50" fmla="*/ 78 w 298"/>
                        <a:gd name="T51" fmla="*/ 384 h 149"/>
                        <a:gd name="T52" fmla="*/ 117 w 298"/>
                        <a:gd name="T53" fmla="*/ 384 h 149"/>
                        <a:gd name="T54" fmla="*/ 154 w 298"/>
                        <a:gd name="T55" fmla="*/ 418 h 149"/>
                        <a:gd name="T56" fmla="*/ 190 w 298"/>
                        <a:gd name="T57" fmla="*/ 449 h 149"/>
                        <a:gd name="T58" fmla="*/ 228 w 298"/>
                        <a:gd name="T59" fmla="*/ 449 h 149"/>
                        <a:gd name="T60" fmla="*/ 265 w 298"/>
                        <a:gd name="T61" fmla="*/ 418 h 149"/>
                        <a:gd name="T62" fmla="*/ 302 w 298"/>
                        <a:gd name="T63" fmla="*/ 384 h 149"/>
                        <a:gd name="T64" fmla="*/ 341 w 298"/>
                        <a:gd name="T65" fmla="*/ 418 h 149"/>
                        <a:gd name="T66" fmla="*/ 379 w 298"/>
                        <a:gd name="T67" fmla="*/ 449 h 149"/>
                        <a:gd name="T68" fmla="*/ 417 w 298"/>
                        <a:gd name="T69" fmla="*/ 449 h 149"/>
                        <a:gd name="T70" fmla="*/ 454 w 298"/>
                        <a:gd name="T71" fmla="*/ 418 h 149"/>
                        <a:gd name="T72" fmla="*/ 480 w 298"/>
                        <a:gd name="T73" fmla="*/ 363 h 149"/>
                        <a:gd name="T74" fmla="*/ 513 w 298"/>
                        <a:gd name="T75" fmla="*/ 303 h 149"/>
                        <a:gd name="T76" fmla="*/ 552 w 298"/>
                        <a:gd name="T77" fmla="*/ 276 h 149"/>
                        <a:gd name="T78" fmla="*/ 569 w 298"/>
                        <a:gd name="T79" fmla="*/ 276 h 149"/>
                        <a:gd name="T80" fmla="*/ 606 w 298"/>
                        <a:gd name="T81" fmla="*/ 276 h 149"/>
                        <a:gd name="T82" fmla="*/ 645 w 298"/>
                        <a:gd name="T83" fmla="*/ 252 h 149"/>
                        <a:gd name="T84" fmla="*/ 664 w 298"/>
                        <a:gd name="T85" fmla="*/ 195 h 149"/>
                        <a:gd name="T86" fmla="*/ 664 w 298"/>
                        <a:gd name="T87" fmla="*/ 139 h 149"/>
                        <a:gd name="T88" fmla="*/ 684 w 298"/>
                        <a:gd name="T89" fmla="*/ 81 h 149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298"/>
                        <a:gd name="T136" fmla="*/ 0 h 149"/>
                        <a:gd name="T137" fmla="*/ 298 w 298"/>
                        <a:gd name="T138" fmla="*/ 149 h 149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298" h="149">
                          <a:moveTo>
                            <a:pt x="297" y="27"/>
                          </a:moveTo>
                          <a:lnTo>
                            <a:pt x="289" y="27"/>
                          </a:lnTo>
                          <a:lnTo>
                            <a:pt x="280" y="27"/>
                          </a:lnTo>
                          <a:lnTo>
                            <a:pt x="263" y="27"/>
                          </a:lnTo>
                          <a:lnTo>
                            <a:pt x="240" y="17"/>
                          </a:lnTo>
                          <a:lnTo>
                            <a:pt x="230" y="0"/>
                          </a:lnTo>
                          <a:lnTo>
                            <a:pt x="230" y="1"/>
                          </a:lnTo>
                          <a:lnTo>
                            <a:pt x="223" y="7"/>
                          </a:lnTo>
                          <a:lnTo>
                            <a:pt x="214" y="27"/>
                          </a:lnTo>
                          <a:lnTo>
                            <a:pt x="208" y="46"/>
                          </a:lnTo>
                          <a:lnTo>
                            <a:pt x="190" y="64"/>
                          </a:lnTo>
                          <a:lnTo>
                            <a:pt x="165" y="73"/>
                          </a:lnTo>
                          <a:lnTo>
                            <a:pt x="148" y="73"/>
                          </a:lnTo>
                          <a:lnTo>
                            <a:pt x="132" y="83"/>
                          </a:lnTo>
                          <a:lnTo>
                            <a:pt x="115" y="83"/>
                          </a:lnTo>
                          <a:lnTo>
                            <a:pt x="99" y="83"/>
                          </a:lnTo>
                          <a:lnTo>
                            <a:pt x="82" y="83"/>
                          </a:lnTo>
                          <a:lnTo>
                            <a:pt x="67" y="73"/>
                          </a:lnTo>
                          <a:lnTo>
                            <a:pt x="51" y="83"/>
                          </a:lnTo>
                          <a:lnTo>
                            <a:pt x="34" y="83"/>
                          </a:lnTo>
                          <a:lnTo>
                            <a:pt x="17" y="100"/>
                          </a:lnTo>
                          <a:lnTo>
                            <a:pt x="17" y="120"/>
                          </a:lnTo>
                          <a:lnTo>
                            <a:pt x="0" y="127"/>
                          </a:lnTo>
                          <a:lnTo>
                            <a:pt x="0" y="148"/>
                          </a:lnTo>
                          <a:lnTo>
                            <a:pt x="17" y="138"/>
                          </a:lnTo>
                          <a:lnTo>
                            <a:pt x="34" y="127"/>
                          </a:lnTo>
                          <a:lnTo>
                            <a:pt x="51" y="127"/>
                          </a:lnTo>
                          <a:lnTo>
                            <a:pt x="67" y="138"/>
                          </a:lnTo>
                          <a:lnTo>
                            <a:pt x="82" y="148"/>
                          </a:lnTo>
                          <a:lnTo>
                            <a:pt x="99" y="148"/>
                          </a:lnTo>
                          <a:lnTo>
                            <a:pt x="115" y="138"/>
                          </a:lnTo>
                          <a:lnTo>
                            <a:pt x="132" y="127"/>
                          </a:lnTo>
                          <a:lnTo>
                            <a:pt x="148" y="138"/>
                          </a:lnTo>
                          <a:lnTo>
                            <a:pt x="165" y="148"/>
                          </a:lnTo>
                          <a:lnTo>
                            <a:pt x="181" y="148"/>
                          </a:lnTo>
                          <a:lnTo>
                            <a:pt x="197" y="138"/>
                          </a:lnTo>
                          <a:lnTo>
                            <a:pt x="208" y="120"/>
                          </a:lnTo>
                          <a:lnTo>
                            <a:pt x="223" y="100"/>
                          </a:lnTo>
                          <a:lnTo>
                            <a:pt x="240" y="91"/>
                          </a:lnTo>
                          <a:lnTo>
                            <a:pt x="247" y="91"/>
                          </a:lnTo>
                          <a:lnTo>
                            <a:pt x="263" y="91"/>
                          </a:lnTo>
                          <a:lnTo>
                            <a:pt x="280" y="83"/>
                          </a:lnTo>
                          <a:lnTo>
                            <a:pt x="289" y="64"/>
                          </a:lnTo>
                          <a:lnTo>
                            <a:pt x="289" y="46"/>
                          </a:lnTo>
                          <a:lnTo>
                            <a:pt x="297" y="27"/>
                          </a:lnTo>
                        </a:path>
                      </a:pathLst>
                    </a:custGeom>
                    <a:grpFill/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74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54" y="2597"/>
                      <a:ext cx="1024" cy="742"/>
                    </a:xfrm>
                    <a:custGeom>
                      <a:avLst/>
                      <a:gdLst>
                        <a:gd name="T0" fmla="*/ 1838 w 869"/>
                        <a:gd name="T1" fmla="*/ 820 h 591"/>
                        <a:gd name="T2" fmla="*/ 1788 w 869"/>
                        <a:gd name="T3" fmla="*/ 963 h 591"/>
                        <a:gd name="T4" fmla="*/ 1788 w 869"/>
                        <a:gd name="T5" fmla="*/ 1136 h 591"/>
                        <a:gd name="T6" fmla="*/ 1707 w 869"/>
                        <a:gd name="T7" fmla="*/ 1272 h 591"/>
                        <a:gd name="T8" fmla="*/ 1597 w 869"/>
                        <a:gd name="T9" fmla="*/ 1368 h 591"/>
                        <a:gd name="T10" fmla="*/ 1599 w 869"/>
                        <a:gd name="T11" fmla="*/ 1443 h 591"/>
                        <a:gd name="T12" fmla="*/ 1550 w 869"/>
                        <a:gd name="T13" fmla="*/ 1586 h 591"/>
                        <a:gd name="T14" fmla="*/ 1415 w 869"/>
                        <a:gd name="T15" fmla="*/ 1672 h 591"/>
                        <a:gd name="T16" fmla="*/ 1301 w 869"/>
                        <a:gd name="T17" fmla="*/ 1704 h 591"/>
                        <a:gd name="T18" fmla="*/ 1190 w 869"/>
                        <a:gd name="T19" fmla="*/ 1704 h 591"/>
                        <a:gd name="T20" fmla="*/ 1097 w 869"/>
                        <a:gd name="T21" fmla="*/ 1758 h 591"/>
                        <a:gd name="T22" fmla="*/ 983 w 869"/>
                        <a:gd name="T23" fmla="*/ 1819 h 591"/>
                        <a:gd name="T24" fmla="*/ 874 w 869"/>
                        <a:gd name="T25" fmla="*/ 1819 h 591"/>
                        <a:gd name="T26" fmla="*/ 779 w 869"/>
                        <a:gd name="T27" fmla="*/ 1758 h 591"/>
                        <a:gd name="T28" fmla="*/ 742 w 869"/>
                        <a:gd name="T29" fmla="*/ 1612 h 591"/>
                        <a:gd name="T30" fmla="*/ 686 w 869"/>
                        <a:gd name="T31" fmla="*/ 1466 h 591"/>
                        <a:gd name="T32" fmla="*/ 652 w 869"/>
                        <a:gd name="T33" fmla="*/ 1332 h 591"/>
                        <a:gd name="T34" fmla="*/ 572 w 869"/>
                        <a:gd name="T35" fmla="*/ 1219 h 591"/>
                        <a:gd name="T36" fmla="*/ 462 w 869"/>
                        <a:gd name="T37" fmla="*/ 1245 h 591"/>
                        <a:gd name="T38" fmla="*/ 354 w 869"/>
                        <a:gd name="T39" fmla="*/ 1245 h 591"/>
                        <a:gd name="T40" fmla="*/ 293 w 869"/>
                        <a:gd name="T41" fmla="*/ 1160 h 591"/>
                        <a:gd name="T42" fmla="*/ 181 w 869"/>
                        <a:gd name="T43" fmla="*/ 1193 h 591"/>
                        <a:gd name="T44" fmla="*/ 67 w 869"/>
                        <a:gd name="T45" fmla="*/ 1219 h 591"/>
                        <a:gd name="T46" fmla="*/ 34 w 869"/>
                        <a:gd name="T47" fmla="*/ 1193 h 591"/>
                        <a:gd name="T48" fmla="*/ 67 w 869"/>
                        <a:gd name="T49" fmla="*/ 1070 h 591"/>
                        <a:gd name="T50" fmla="*/ 143 w 869"/>
                        <a:gd name="T51" fmla="*/ 930 h 591"/>
                        <a:gd name="T52" fmla="*/ 257 w 869"/>
                        <a:gd name="T53" fmla="*/ 876 h 591"/>
                        <a:gd name="T54" fmla="*/ 369 w 869"/>
                        <a:gd name="T55" fmla="*/ 876 h 591"/>
                        <a:gd name="T56" fmla="*/ 483 w 869"/>
                        <a:gd name="T57" fmla="*/ 876 h 591"/>
                        <a:gd name="T58" fmla="*/ 652 w 869"/>
                        <a:gd name="T59" fmla="*/ 820 h 591"/>
                        <a:gd name="T60" fmla="*/ 652 w 869"/>
                        <a:gd name="T61" fmla="*/ 674 h 591"/>
                        <a:gd name="T62" fmla="*/ 667 w 869"/>
                        <a:gd name="T63" fmla="*/ 505 h 591"/>
                        <a:gd name="T64" fmla="*/ 703 w 869"/>
                        <a:gd name="T65" fmla="*/ 339 h 591"/>
                        <a:gd name="T66" fmla="*/ 779 w 869"/>
                        <a:gd name="T67" fmla="*/ 223 h 591"/>
                        <a:gd name="T68" fmla="*/ 818 w 869"/>
                        <a:gd name="T69" fmla="*/ 110 h 591"/>
                        <a:gd name="T70" fmla="*/ 890 w 869"/>
                        <a:gd name="T71" fmla="*/ 138 h 591"/>
                        <a:gd name="T72" fmla="*/ 947 w 869"/>
                        <a:gd name="T73" fmla="*/ 198 h 591"/>
                        <a:gd name="T74" fmla="*/ 1058 w 869"/>
                        <a:gd name="T75" fmla="*/ 110 h 591"/>
                        <a:gd name="T76" fmla="*/ 1172 w 869"/>
                        <a:gd name="T77" fmla="*/ 0 h 591"/>
                        <a:gd name="T78" fmla="*/ 1268 w 869"/>
                        <a:gd name="T79" fmla="*/ 85 h 591"/>
                        <a:gd name="T80" fmla="*/ 1412 w 869"/>
                        <a:gd name="T81" fmla="*/ 85 h 591"/>
                        <a:gd name="T82" fmla="*/ 1544 w 869"/>
                        <a:gd name="T83" fmla="*/ 198 h 591"/>
                        <a:gd name="T84" fmla="*/ 1677 w 869"/>
                        <a:gd name="T85" fmla="*/ 254 h 591"/>
                        <a:gd name="T86" fmla="*/ 1788 w 869"/>
                        <a:gd name="T87" fmla="*/ 365 h 591"/>
                        <a:gd name="T88" fmla="*/ 1917 w 869"/>
                        <a:gd name="T89" fmla="*/ 365 h 591"/>
                        <a:gd name="T90" fmla="*/ 1934 w 869"/>
                        <a:gd name="T91" fmla="*/ 505 h 591"/>
                        <a:gd name="T92" fmla="*/ 1838 w 869"/>
                        <a:gd name="T93" fmla="*/ 623 h 591"/>
                        <a:gd name="T94" fmla="*/ 1895 w 869"/>
                        <a:gd name="T95" fmla="*/ 796 h 591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869"/>
                        <a:gd name="T145" fmla="*/ 0 h 591"/>
                        <a:gd name="T146" fmla="*/ 869 w 869"/>
                        <a:gd name="T147" fmla="*/ 591 h 591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869" h="591">
                          <a:moveTo>
                            <a:pt x="844" y="263"/>
                          </a:moveTo>
                          <a:lnTo>
                            <a:pt x="827" y="263"/>
                          </a:lnTo>
                          <a:lnTo>
                            <a:pt x="810" y="263"/>
                          </a:lnTo>
                          <a:lnTo>
                            <a:pt x="795" y="274"/>
                          </a:lnTo>
                          <a:lnTo>
                            <a:pt x="787" y="292"/>
                          </a:lnTo>
                          <a:lnTo>
                            <a:pt x="787" y="309"/>
                          </a:lnTo>
                          <a:lnTo>
                            <a:pt x="787" y="328"/>
                          </a:lnTo>
                          <a:lnTo>
                            <a:pt x="787" y="345"/>
                          </a:lnTo>
                          <a:lnTo>
                            <a:pt x="787" y="364"/>
                          </a:lnTo>
                          <a:lnTo>
                            <a:pt x="778" y="382"/>
                          </a:lnTo>
                          <a:lnTo>
                            <a:pt x="763" y="391"/>
                          </a:lnTo>
                          <a:lnTo>
                            <a:pt x="752" y="408"/>
                          </a:lnTo>
                          <a:lnTo>
                            <a:pt x="738" y="428"/>
                          </a:lnTo>
                          <a:lnTo>
                            <a:pt x="720" y="417"/>
                          </a:lnTo>
                          <a:lnTo>
                            <a:pt x="703" y="438"/>
                          </a:lnTo>
                          <a:lnTo>
                            <a:pt x="703" y="454"/>
                          </a:lnTo>
                          <a:lnTo>
                            <a:pt x="703" y="463"/>
                          </a:lnTo>
                          <a:lnTo>
                            <a:pt x="704" y="463"/>
                          </a:lnTo>
                          <a:lnTo>
                            <a:pt x="697" y="470"/>
                          </a:lnTo>
                          <a:lnTo>
                            <a:pt x="688" y="492"/>
                          </a:lnTo>
                          <a:lnTo>
                            <a:pt x="682" y="508"/>
                          </a:lnTo>
                          <a:lnTo>
                            <a:pt x="664" y="527"/>
                          </a:lnTo>
                          <a:lnTo>
                            <a:pt x="638" y="536"/>
                          </a:lnTo>
                          <a:lnTo>
                            <a:pt x="623" y="536"/>
                          </a:lnTo>
                          <a:lnTo>
                            <a:pt x="607" y="546"/>
                          </a:lnTo>
                          <a:lnTo>
                            <a:pt x="591" y="546"/>
                          </a:lnTo>
                          <a:lnTo>
                            <a:pt x="573" y="546"/>
                          </a:lnTo>
                          <a:lnTo>
                            <a:pt x="558" y="546"/>
                          </a:lnTo>
                          <a:lnTo>
                            <a:pt x="541" y="536"/>
                          </a:lnTo>
                          <a:lnTo>
                            <a:pt x="524" y="546"/>
                          </a:lnTo>
                          <a:lnTo>
                            <a:pt x="509" y="546"/>
                          </a:lnTo>
                          <a:lnTo>
                            <a:pt x="490" y="563"/>
                          </a:lnTo>
                          <a:lnTo>
                            <a:pt x="483" y="563"/>
                          </a:lnTo>
                          <a:lnTo>
                            <a:pt x="466" y="563"/>
                          </a:lnTo>
                          <a:lnTo>
                            <a:pt x="450" y="573"/>
                          </a:lnTo>
                          <a:lnTo>
                            <a:pt x="433" y="583"/>
                          </a:lnTo>
                          <a:lnTo>
                            <a:pt x="417" y="590"/>
                          </a:lnTo>
                          <a:lnTo>
                            <a:pt x="401" y="590"/>
                          </a:lnTo>
                          <a:lnTo>
                            <a:pt x="385" y="583"/>
                          </a:lnTo>
                          <a:lnTo>
                            <a:pt x="367" y="590"/>
                          </a:lnTo>
                          <a:lnTo>
                            <a:pt x="352" y="583"/>
                          </a:lnTo>
                          <a:lnTo>
                            <a:pt x="343" y="563"/>
                          </a:lnTo>
                          <a:lnTo>
                            <a:pt x="327" y="552"/>
                          </a:lnTo>
                          <a:lnTo>
                            <a:pt x="334" y="536"/>
                          </a:lnTo>
                          <a:lnTo>
                            <a:pt x="327" y="517"/>
                          </a:lnTo>
                          <a:lnTo>
                            <a:pt x="327" y="499"/>
                          </a:lnTo>
                          <a:lnTo>
                            <a:pt x="310" y="492"/>
                          </a:lnTo>
                          <a:lnTo>
                            <a:pt x="302" y="470"/>
                          </a:lnTo>
                          <a:lnTo>
                            <a:pt x="302" y="454"/>
                          </a:lnTo>
                          <a:lnTo>
                            <a:pt x="302" y="435"/>
                          </a:lnTo>
                          <a:lnTo>
                            <a:pt x="287" y="427"/>
                          </a:lnTo>
                          <a:lnTo>
                            <a:pt x="277" y="408"/>
                          </a:lnTo>
                          <a:lnTo>
                            <a:pt x="269" y="391"/>
                          </a:lnTo>
                          <a:lnTo>
                            <a:pt x="252" y="391"/>
                          </a:lnTo>
                          <a:lnTo>
                            <a:pt x="235" y="399"/>
                          </a:lnTo>
                          <a:lnTo>
                            <a:pt x="218" y="399"/>
                          </a:lnTo>
                          <a:lnTo>
                            <a:pt x="204" y="399"/>
                          </a:lnTo>
                          <a:lnTo>
                            <a:pt x="188" y="417"/>
                          </a:lnTo>
                          <a:lnTo>
                            <a:pt x="169" y="408"/>
                          </a:lnTo>
                          <a:lnTo>
                            <a:pt x="155" y="399"/>
                          </a:lnTo>
                          <a:lnTo>
                            <a:pt x="136" y="408"/>
                          </a:lnTo>
                          <a:lnTo>
                            <a:pt x="129" y="391"/>
                          </a:lnTo>
                          <a:lnTo>
                            <a:pt x="129" y="372"/>
                          </a:lnTo>
                          <a:lnTo>
                            <a:pt x="113" y="372"/>
                          </a:lnTo>
                          <a:lnTo>
                            <a:pt x="96" y="382"/>
                          </a:lnTo>
                          <a:lnTo>
                            <a:pt x="80" y="382"/>
                          </a:lnTo>
                          <a:lnTo>
                            <a:pt x="63" y="372"/>
                          </a:lnTo>
                          <a:lnTo>
                            <a:pt x="46" y="372"/>
                          </a:lnTo>
                          <a:lnTo>
                            <a:pt x="30" y="391"/>
                          </a:lnTo>
                          <a:lnTo>
                            <a:pt x="15" y="399"/>
                          </a:lnTo>
                          <a:lnTo>
                            <a:pt x="0" y="408"/>
                          </a:lnTo>
                          <a:lnTo>
                            <a:pt x="15" y="382"/>
                          </a:lnTo>
                          <a:lnTo>
                            <a:pt x="6" y="364"/>
                          </a:lnTo>
                          <a:lnTo>
                            <a:pt x="15" y="354"/>
                          </a:lnTo>
                          <a:lnTo>
                            <a:pt x="30" y="343"/>
                          </a:lnTo>
                          <a:lnTo>
                            <a:pt x="30" y="326"/>
                          </a:lnTo>
                          <a:lnTo>
                            <a:pt x="46" y="309"/>
                          </a:lnTo>
                          <a:lnTo>
                            <a:pt x="63" y="298"/>
                          </a:lnTo>
                          <a:lnTo>
                            <a:pt x="80" y="291"/>
                          </a:lnTo>
                          <a:lnTo>
                            <a:pt x="96" y="281"/>
                          </a:lnTo>
                          <a:lnTo>
                            <a:pt x="113" y="281"/>
                          </a:lnTo>
                          <a:lnTo>
                            <a:pt x="129" y="281"/>
                          </a:lnTo>
                          <a:lnTo>
                            <a:pt x="145" y="291"/>
                          </a:lnTo>
                          <a:lnTo>
                            <a:pt x="163" y="281"/>
                          </a:lnTo>
                          <a:lnTo>
                            <a:pt x="179" y="281"/>
                          </a:lnTo>
                          <a:lnTo>
                            <a:pt x="195" y="271"/>
                          </a:lnTo>
                          <a:lnTo>
                            <a:pt x="212" y="281"/>
                          </a:lnTo>
                          <a:lnTo>
                            <a:pt x="243" y="271"/>
                          </a:lnTo>
                          <a:lnTo>
                            <a:pt x="269" y="271"/>
                          </a:lnTo>
                          <a:lnTo>
                            <a:pt x="287" y="263"/>
                          </a:lnTo>
                          <a:lnTo>
                            <a:pt x="293" y="244"/>
                          </a:lnTo>
                          <a:lnTo>
                            <a:pt x="302" y="226"/>
                          </a:lnTo>
                          <a:lnTo>
                            <a:pt x="287" y="217"/>
                          </a:lnTo>
                          <a:lnTo>
                            <a:pt x="293" y="199"/>
                          </a:lnTo>
                          <a:lnTo>
                            <a:pt x="310" y="181"/>
                          </a:lnTo>
                          <a:lnTo>
                            <a:pt x="293" y="162"/>
                          </a:lnTo>
                          <a:lnTo>
                            <a:pt x="287" y="145"/>
                          </a:lnTo>
                          <a:lnTo>
                            <a:pt x="293" y="126"/>
                          </a:lnTo>
                          <a:lnTo>
                            <a:pt x="310" y="108"/>
                          </a:lnTo>
                          <a:lnTo>
                            <a:pt x="327" y="108"/>
                          </a:lnTo>
                          <a:lnTo>
                            <a:pt x="343" y="89"/>
                          </a:lnTo>
                          <a:lnTo>
                            <a:pt x="343" y="72"/>
                          </a:lnTo>
                          <a:lnTo>
                            <a:pt x="343" y="54"/>
                          </a:lnTo>
                          <a:lnTo>
                            <a:pt x="360" y="54"/>
                          </a:lnTo>
                          <a:lnTo>
                            <a:pt x="360" y="36"/>
                          </a:lnTo>
                          <a:lnTo>
                            <a:pt x="375" y="36"/>
                          </a:lnTo>
                          <a:lnTo>
                            <a:pt x="392" y="44"/>
                          </a:lnTo>
                          <a:lnTo>
                            <a:pt x="392" y="45"/>
                          </a:lnTo>
                          <a:lnTo>
                            <a:pt x="392" y="55"/>
                          </a:lnTo>
                          <a:lnTo>
                            <a:pt x="401" y="74"/>
                          </a:lnTo>
                          <a:lnTo>
                            <a:pt x="417" y="64"/>
                          </a:lnTo>
                          <a:lnTo>
                            <a:pt x="425" y="64"/>
                          </a:lnTo>
                          <a:lnTo>
                            <a:pt x="450" y="45"/>
                          </a:lnTo>
                          <a:lnTo>
                            <a:pt x="466" y="36"/>
                          </a:lnTo>
                          <a:lnTo>
                            <a:pt x="483" y="18"/>
                          </a:lnTo>
                          <a:lnTo>
                            <a:pt x="499" y="8"/>
                          </a:lnTo>
                          <a:lnTo>
                            <a:pt x="516" y="0"/>
                          </a:lnTo>
                          <a:lnTo>
                            <a:pt x="541" y="0"/>
                          </a:lnTo>
                          <a:lnTo>
                            <a:pt x="558" y="8"/>
                          </a:lnTo>
                          <a:lnTo>
                            <a:pt x="558" y="27"/>
                          </a:lnTo>
                          <a:lnTo>
                            <a:pt x="591" y="36"/>
                          </a:lnTo>
                          <a:lnTo>
                            <a:pt x="605" y="36"/>
                          </a:lnTo>
                          <a:lnTo>
                            <a:pt x="621" y="27"/>
                          </a:lnTo>
                          <a:lnTo>
                            <a:pt x="638" y="27"/>
                          </a:lnTo>
                          <a:lnTo>
                            <a:pt x="653" y="45"/>
                          </a:lnTo>
                          <a:lnTo>
                            <a:pt x="680" y="64"/>
                          </a:lnTo>
                          <a:lnTo>
                            <a:pt x="697" y="64"/>
                          </a:lnTo>
                          <a:lnTo>
                            <a:pt x="713" y="74"/>
                          </a:lnTo>
                          <a:lnTo>
                            <a:pt x="738" y="81"/>
                          </a:lnTo>
                          <a:lnTo>
                            <a:pt x="745" y="99"/>
                          </a:lnTo>
                          <a:lnTo>
                            <a:pt x="769" y="110"/>
                          </a:lnTo>
                          <a:lnTo>
                            <a:pt x="787" y="117"/>
                          </a:lnTo>
                          <a:lnTo>
                            <a:pt x="810" y="110"/>
                          </a:lnTo>
                          <a:lnTo>
                            <a:pt x="819" y="128"/>
                          </a:lnTo>
                          <a:lnTo>
                            <a:pt x="844" y="117"/>
                          </a:lnTo>
                          <a:lnTo>
                            <a:pt x="862" y="128"/>
                          </a:lnTo>
                          <a:lnTo>
                            <a:pt x="868" y="145"/>
                          </a:lnTo>
                          <a:lnTo>
                            <a:pt x="851" y="162"/>
                          </a:lnTo>
                          <a:lnTo>
                            <a:pt x="834" y="183"/>
                          </a:lnTo>
                          <a:lnTo>
                            <a:pt x="819" y="183"/>
                          </a:lnTo>
                          <a:lnTo>
                            <a:pt x="810" y="200"/>
                          </a:lnTo>
                          <a:lnTo>
                            <a:pt x="810" y="218"/>
                          </a:lnTo>
                          <a:lnTo>
                            <a:pt x="827" y="237"/>
                          </a:lnTo>
                          <a:lnTo>
                            <a:pt x="834" y="255"/>
                          </a:lnTo>
                          <a:lnTo>
                            <a:pt x="844" y="263"/>
                          </a:lnTo>
                        </a:path>
                      </a:pathLst>
                    </a:custGeom>
                    <a:grpFill/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75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24" y="2838"/>
                      <a:ext cx="653" cy="617"/>
                    </a:xfrm>
                    <a:custGeom>
                      <a:avLst/>
                      <a:gdLst>
                        <a:gd name="T0" fmla="*/ 864 w 553"/>
                        <a:gd name="T1" fmla="*/ 198 h 490"/>
                        <a:gd name="T2" fmla="*/ 943 w 553"/>
                        <a:gd name="T3" fmla="*/ 283 h 490"/>
                        <a:gd name="T4" fmla="*/ 1019 w 553"/>
                        <a:gd name="T5" fmla="*/ 310 h 490"/>
                        <a:gd name="T6" fmla="*/ 1095 w 553"/>
                        <a:gd name="T7" fmla="*/ 399 h 490"/>
                        <a:gd name="T8" fmla="*/ 1169 w 553"/>
                        <a:gd name="T9" fmla="*/ 399 h 490"/>
                        <a:gd name="T10" fmla="*/ 1245 w 553"/>
                        <a:gd name="T11" fmla="*/ 427 h 490"/>
                        <a:gd name="T12" fmla="*/ 1245 w 553"/>
                        <a:gd name="T13" fmla="*/ 540 h 490"/>
                        <a:gd name="T14" fmla="*/ 1245 w 553"/>
                        <a:gd name="T15" fmla="*/ 660 h 490"/>
                        <a:gd name="T16" fmla="*/ 1240 w 553"/>
                        <a:gd name="T17" fmla="*/ 686 h 490"/>
                        <a:gd name="T18" fmla="*/ 1165 w 553"/>
                        <a:gd name="T19" fmla="*/ 745 h 490"/>
                        <a:gd name="T20" fmla="*/ 1111 w 553"/>
                        <a:gd name="T21" fmla="*/ 861 h 490"/>
                        <a:gd name="T22" fmla="*/ 1054 w 553"/>
                        <a:gd name="T23" fmla="*/ 949 h 490"/>
                        <a:gd name="T24" fmla="*/ 1054 w 553"/>
                        <a:gd name="T25" fmla="*/ 1060 h 490"/>
                        <a:gd name="T26" fmla="*/ 977 w 553"/>
                        <a:gd name="T27" fmla="*/ 1123 h 490"/>
                        <a:gd name="T28" fmla="*/ 901 w 553"/>
                        <a:gd name="T29" fmla="*/ 1206 h 490"/>
                        <a:gd name="T30" fmla="*/ 848 w 553"/>
                        <a:gd name="T31" fmla="*/ 1238 h 490"/>
                        <a:gd name="T32" fmla="*/ 785 w 553"/>
                        <a:gd name="T33" fmla="*/ 1320 h 490"/>
                        <a:gd name="T34" fmla="*/ 749 w 553"/>
                        <a:gd name="T35" fmla="*/ 1373 h 490"/>
                        <a:gd name="T36" fmla="*/ 734 w 553"/>
                        <a:gd name="T37" fmla="*/ 1492 h 490"/>
                        <a:gd name="T38" fmla="*/ 657 w 553"/>
                        <a:gd name="T39" fmla="*/ 1549 h 490"/>
                        <a:gd name="T40" fmla="*/ 619 w 553"/>
                        <a:gd name="T41" fmla="*/ 1457 h 490"/>
                        <a:gd name="T42" fmla="*/ 546 w 553"/>
                        <a:gd name="T43" fmla="*/ 1492 h 490"/>
                        <a:gd name="T44" fmla="*/ 484 w 553"/>
                        <a:gd name="T45" fmla="*/ 1400 h 490"/>
                        <a:gd name="T46" fmla="*/ 484 w 553"/>
                        <a:gd name="T47" fmla="*/ 1287 h 490"/>
                        <a:gd name="T48" fmla="*/ 431 w 553"/>
                        <a:gd name="T49" fmla="*/ 1174 h 490"/>
                        <a:gd name="T50" fmla="*/ 373 w 553"/>
                        <a:gd name="T51" fmla="*/ 1123 h 490"/>
                        <a:gd name="T52" fmla="*/ 302 w 553"/>
                        <a:gd name="T53" fmla="*/ 1123 h 490"/>
                        <a:gd name="T54" fmla="*/ 227 w 553"/>
                        <a:gd name="T55" fmla="*/ 1123 h 490"/>
                        <a:gd name="T56" fmla="*/ 144 w 553"/>
                        <a:gd name="T57" fmla="*/ 1090 h 490"/>
                        <a:gd name="T58" fmla="*/ 74 w 553"/>
                        <a:gd name="T59" fmla="*/ 1123 h 490"/>
                        <a:gd name="T60" fmla="*/ 37 w 553"/>
                        <a:gd name="T61" fmla="*/ 1002 h 490"/>
                        <a:gd name="T62" fmla="*/ 37 w 553"/>
                        <a:gd name="T63" fmla="*/ 883 h 490"/>
                        <a:gd name="T64" fmla="*/ 37 w 553"/>
                        <a:gd name="T65" fmla="*/ 777 h 490"/>
                        <a:gd name="T66" fmla="*/ 0 w 553"/>
                        <a:gd name="T67" fmla="*/ 660 h 490"/>
                        <a:gd name="T68" fmla="*/ 0 w 553"/>
                        <a:gd name="T69" fmla="*/ 540 h 490"/>
                        <a:gd name="T70" fmla="*/ 57 w 553"/>
                        <a:gd name="T71" fmla="*/ 427 h 490"/>
                        <a:gd name="T72" fmla="*/ 74 w 553"/>
                        <a:gd name="T73" fmla="*/ 317 h 490"/>
                        <a:gd name="T74" fmla="*/ 57 w 553"/>
                        <a:gd name="T75" fmla="*/ 146 h 490"/>
                        <a:gd name="T76" fmla="*/ 111 w 553"/>
                        <a:gd name="T77" fmla="*/ 146 h 490"/>
                        <a:gd name="T78" fmla="*/ 183 w 553"/>
                        <a:gd name="T79" fmla="*/ 87 h 490"/>
                        <a:gd name="T80" fmla="*/ 265 w 553"/>
                        <a:gd name="T81" fmla="*/ 0 h 490"/>
                        <a:gd name="T82" fmla="*/ 355 w 553"/>
                        <a:gd name="T83" fmla="*/ 0 h 490"/>
                        <a:gd name="T84" fmla="*/ 431 w 553"/>
                        <a:gd name="T85" fmla="*/ 29 h 490"/>
                        <a:gd name="T86" fmla="*/ 529 w 553"/>
                        <a:gd name="T87" fmla="*/ 59 h 490"/>
                        <a:gd name="T88" fmla="*/ 619 w 553"/>
                        <a:gd name="T89" fmla="*/ 59 h 490"/>
                        <a:gd name="T90" fmla="*/ 712 w 553"/>
                        <a:gd name="T91" fmla="*/ 29 h 490"/>
                        <a:gd name="T92" fmla="*/ 785 w 553"/>
                        <a:gd name="T93" fmla="*/ 0 h 490"/>
                        <a:gd name="T94" fmla="*/ 785 w 553"/>
                        <a:gd name="T95" fmla="*/ 115 h 490"/>
                        <a:gd name="T96" fmla="*/ 825 w 553"/>
                        <a:gd name="T97" fmla="*/ 167 h 490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553"/>
                        <a:gd name="T148" fmla="*/ 0 h 490"/>
                        <a:gd name="T149" fmla="*/ 553 w 553"/>
                        <a:gd name="T150" fmla="*/ 490 h 490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553" h="490">
                          <a:moveTo>
                            <a:pt x="377" y="53"/>
                          </a:moveTo>
                          <a:lnTo>
                            <a:pt x="377" y="63"/>
                          </a:lnTo>
                          <a:lnTo>
                            <a:pt x="394" y="80"/>
                          </a:lnTo>
                          <a:lnTo>
                            <a:pt x="411" y="90"/>
                          </a:lnTo>
                          <a:lnTo>
                            <a:pt x="426" y="98"/>
                          </a:lnTo>
                          <a:lnTo>
                            <a:pt x="444" y="98"/>
                          </a:lnTo>
                          <a:lnTo>
                            <a:pt x="459" y="108"/>
                          </a:lnTo>
                          <a:lnTo>
                            <a:pt x="477" y="126"/>
                          </a:lnTo>
                          <a:lnTo>
                            <a:pt x="494" y="126"/>
                          </a:lnTo>
                          <a:lnTo>
                            <a:pt x="509" y="126"/>
                          </a:lnTo>
                          <a:lnTo>
                            <a:pt x="524" y="126"/>
                          </a:lnTo>
                          <a:lnTo>
                            <a:pt x="542" y="135"/>
                          </a:lnTo>
                          <a:lnTo>
                            <a:pt x="552" y="153"/>
                          </a:lnTo>
                          <a:lnTo>
                            <a:pt x="542" y="171"/>
                          </a:lnTo>
                          <a:lnTo>
                            <a:pt x="552" y="188"/>
                          </a:lnTo>
                          <a:lnTo>
                            <a:pt x="542" y="208"/>
                          </a:lnTo>
                          <a:lnTo>
                            <a:pt x="540" y="208"/>
                          </a:lnTo>
                          <a:lnTo>
                            <a:pt x="540" y="217"/>
                          </a:lnTo>
                          <a:lnTo>
                            <a:pt x="522" y="226"/>
                          </a:lnTo>
                          <a:lnTo>
                            <a:pt x="508" y="235"/>
                          </a:lnTo>
                          <a:lnTo>
                            <a:pt x="492" y="254"/>
                          </a:lnTo>
                          <a:lnTo>
                            <a:pt x="484" y="272"/>
                          </a:lnTo>
                          <a:lnTo>
                            <a:pt x="476" y="289"/>
                          </a:lnTo>
                          <a:lnTo>
                            <a:pt x="459" y="300"/>
                          </a:lnTo>
                          <a:lnTo>
                            <a:pt x="459" y="317"/>
                          </a:lnTo>
                          <a:lnTo>
                            <a:pt x="459" y="335"/>
                          </a:lnTo>
                          <a:lnTo>
                            <a:pt x="441" y="345"/>
                          </a:lnTo>
                          <a:lnTo>
                            <a:pt x="425" y="354"/>
                          </a:lnTo>
                          <a:lnTo>
                            <a:pt x="410" y="361"/>
                          </a:lnTo>
                          <a:lnTo>
                            <a:pt x="392" y="381"/>
                          </a:lnTo>
                          <a:lnTo>
                            <a:pt x="385" y="381"/>
                          </a:lnTo>
                          <a:lnTo>
                            <a:pt x="369" y="391"/>
                          </a:lnTo>
                          <a:lnTo>
                            <a:pt x="352" y="398"/>
                          </a:lnTo>
                          <a:lnTo>
                            <a:pt x="342" y="417"/>
                          </a:lnTo>
                          <a:lnTo>
                            <a:pt x="342" y="434"/>
                          </a:lnTo>
                          <a:lnTo>
                            <a:pt x="326" y="434"/>
                          </a:lnTo>
                          <a:lnTo>
                            <a:pt x="320" y="451"/>
                          </a:lnTo>
                          <a:lnTo>
                            <a:pt x="320" y="471"/>
                          </a:lnTo>
                          <a:lnTo>
                            <a:pt x="304" y="480"/>
                          </a:lnTo>
                          <a:lnTo>
                            <a:pt x="286" y="489"/>
                          </a:lnTo>
                          <a:lnTo>
                            <a:pt x="286" y="471"/>
                          </a:lnTo>
                          <a:lnTo>
                            <a:pt x="269" y="461"/>
                          </a:lnTo>
                          <a:lnTo>
                            <a:pt x="253" y="471"/>
                          </a:lnTo>
                          <a:lnTo>
                            <a:pt x="237" y="471"/>
                          </a:lnTo>
                          <a:lnTo>
                            <a:pt x="223" y="461"/>
                          </a:lnTo>
                          <a:lnTo>
                            <a:pt x="211" y="442"/>
                          </a:lnTo>
                          <a:lnTo>
                            <a:pt x="211" y="426"/>
                          </a:lnTo>
                          <a:lnTo>
                            <a:pt x="211" y="407"/>
                          </a:lnTo>
                          <a:lnTo>
                            <a:pt x="194" y="391"/>
                          </a:lnTo>
                          <a:lnTo>
                            <a:pt x="188" y="371"/>
                          </a:lnTo>
                          <a:lnTo>
                            <a:pt x="179" y="354"/>
                          </a:lnTo>
                          <a:lnTo>
                            <a:pt x="163" y="354"/>
                          </a:lnTo>
                          <a:lnTo>
                            <a:pt x="147" y="345"/>
                          </a:lnTo>
                          <a:lnTo>
                            <a:pt x="132" y="354"/>
                          </a:lnTo>
                          <a:lnTo>
                            <a:pt x="115" y="361"/>
                          </a:lnTo>
                          <a:lnTo>
                            <a:pt x="99" y="354"/>
                          </a:lnTo>
                          <a:lnTo>
                            <a:pt x="80" y="354"/>
                          </a:lnTo>
                          <a:lnTo>
                            <a:pt x="63" y="345"/>
                          </a:lnTo>
                          <a:lnTo>
                            <a:pt x="49" y="354"/>
                          </a:lnTo>
                          <a:lnTo>
                            <a:pt x="32" y="354"/>
                          </a:lnTo>
                          <a:lnTo>
                            <a:pt x="25" y="335"/>
                          </a:lnTo>
                          <a:lnTo>
                            <a:pt x="16" y="317"/>
                          </a:lnTo>
                          <a:lnTo>
                            <a:pt x="16" y="300"/>
                          </a:lnTo>
                          <a:lnTo>
                            <a:pt x="16" y="279"/>
                          </a:lnTo>
                          <a:lnTo>
                            <a:pt x="25" y="262"/>
                          </a:lnTo>
                          <a:lnTo>
                            <a:pt x="16" y="245"/>
                          </a:lnTo>
                          <a:lnTo>
                            <a:pt x="16" y="226"/>
                          </a:lnTo>
                          <a:lnTo>
                            <a:pt x="0" y="208"/>
                          </a:lnTo>
                          <a:lnTo>
                            <a:pt x="0" y="188"/>
                          </a:lnTo>
                          <a:lnTo>
                            <a:pt x="0" y="171"/>
                          </a:lnTo>
                          <a:lnTo>
                            <a:pt x="8" y="154"/>
                          </a:lnTo>
                          <a:lnTo>
                            <a:pt x="25" y="135"/>
                          </a:lnTo>
                          <a:lnTo>
                            <a:pt x="32" y="119"/>
                          </a:lnTo>
                          <a:lnTo>
                            <a:pt x="32" y="100"/>
                          </a:lnTo>
                          <a:lnTo>
                            <a:pt x="32" y="81"/>
                          </a:lnTo>
                          <a:lnTo>
                            <a:pt x="25" y="46"/>
                          </a:lnTo>
                          <a:lnTo>
                            <a:pt x="32" y="46"/>
                          </a:lnTo>
                          <a:lnTo>
                            <a:pt x="49" y="46"/>
                          </a:lnTo>
                          <a:lnTo>
                            <a:pt x="63" y="36"/>
                          </a:lnTo>
                          <a:lnTo>
                            <a:pt x="80" y="28"/>
                          </a:lnTo>
                          <a:lnTo>
                            <a:pt x="99" y="9"/>
                          </a:lnTo>
                          <a:lnTo>
                            <a:pt x="115" y="0"/>
                          </a:lnTo>
                          <a:lnTo>
                            <a:pt x="132" y="0"/>
                          </a:lnTo>
                          <a:lnTo>
                            <a:pt x="155" y="0"/>
                          </a:lnTo>
                          <a:lnTo>
                            <a:pt x="172" y="0"/>
                          </a:lnTo>
                          <a:lnTo>
                            <a:pt x="188" y="9"/>
                          </a:lnTo>
                          <a:lnTo>
                            <a:pt x="211" y="18"/>
                          </a:lnTo>
                          <a:lnTo>
                            <a:pt x="230" y="18"/>
                          </a:lnTo>
                          <a:lnTo>
                            <a:pt x="253" y="18"/>
                          </a:lnTo>
                          <a:lnTo>
                            <a:pt x="269" y="18"/>
                          </a:lnTo>
                          <a:lnTo>
                            <a:pt x="286" y="18"/>
                          </a:lnTo>
                          <a:lnTo>
                            <a:pt x="311" y="9"/>
                          </a:lnTo>
                          <a:lnTo>
                            <a:pt x="326" y="9"/>
                          </a:lnTo>
                          <a:lnTo>
                            <a:pt x="342" y="0"/>
                          </a:lnTo>
                          <a:lnTo>
                            <a:pt x="342" y="18"/>
                          </a:lnTo>
                          <a:lnTo>
                            <a:pt x="342" y="36"/>
                          </a:lnTo>
                          <a:lnTo>
                            <a:pt x="342" y="53"/>
                          </a:lnTo>
                          <a:lnTo>
                            <a:pt x="359" y="53"/>
                          </a:lnTo>
                          <a:lnTo>
                            <a:pt x="377" y="53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76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77" y="3066"/>
                      <a:ext cx="756" cy="480"/>
                    </a:xfrm>
                    <a:custGeom>
                      <a:avLst/>
                      <a:gdLst>
                        <a:gd name="T0" fmla="*/ 374 w 641"/>
                        <a:gd name="T1" fmla="*/ 82 h 382"/>
                        <a:gd name="T2" fmla="*/ 449 w 641"/>
                        <a:gd name="T3" fmla="*/ 0 h 382"/>
                        <a:gd name="T4" fmla="*/ 521 w 641"/>
                        <a:gd name="T5" fmla="*/ 20 h 382"/>
                        <a:gd name="T6" fmla="*/ 597 w 641"/>
                        <a:gd name="T7" fmla="*/ 0 h 382"/>
                        <a:gd name="T8" fmla="*/ 637 w 641"/>
                        <a:gd name="T9" fmla="*/ 57 h 382"/>
                        <a:gd name="T10" fmla="*/ 695 w 641"/>
                        <a:gd name="T11" fmla="*/ 82 h 382"/>
                        <a:gd name="T12" fmla="*/ 767 w 641"/>
                        <a:gd name="T13" fmla="*/ 137 h 382"/>
                        <a:gd name="T14" fmla="*/ 840 w 641"/>
                        <a:gd name="T15" fmla="*/ 82 h 382"/>
                        <a:gd name="T16" fmla="*/ 915 w 641"/>
                        <a:gd name="T17" fmla="*/ 57 h 382"/>
                        <a:gd name="T18" fmla="*/ 978 w 641"/>
                        <a:gd name="T19" fmla="*/ 109 h 382"/>
                        <a:gd name="T20" fmla="*/ 1028 w 641"/>
                        <a:gd name="T21" fmla="*/ 196 h 382"/>
                        <a:gd name="T22" fmla="*/ 1028 w 641"/>
                        <a:gd name="T23" fmla="*/ 308 h 382"/>
                        <a:gd name="T24" fmla="*/ 1086 w 641"/>
                        <a:gd name="T25" fmla="*/ 395 h 382"/>
                        <a:gd name="T26" fmla="*/ 1107 w 641"/>
                        <a:gd name="T27" fmla="*/ 511 h 382"/>
                        <a:gd name="T28" fmla="*/ 1123 w 641"/>
                        <a:gd name="T29" fmla="*/ 591 h 382"/>
                        <a:gd name="T30" fmla="*/ 1178 w 641"/>
                        <a:gd name="T31" fmla="*/ 676 h 382"/>
                        <a:gd name="T32" fmla="*/ 1255 w 641"/>
                        <a:gd name="T33" fmla="*/ 676 h 382"/>
                        <a:gd name="T34" fmla="*/ 1327 w 641"/>
                        <a:gd name="T35" fmla="*/ 655 h 382"/>
                        <a:gd name="T36" fmla="*/ 1401 w 641"/>
                        <a:gd name="T37" fmla="*/ 591 h 382"/>
                        <a:gd name="T38" fmla="*/ 1460 w 641"/>
                        <a:gd name="T39" fmla="*/ 591 h 382"/>
                        <a:gd name="T40" fmla="*/ 1420 w 641"/>
                        <a:gd name="T41" fmla="*/ 676 h 382"/>
                        <a:gd name="T42" fmla="*/ 1442 w 641"/>
                        <a:gd name="T43" fmla="*/ 765 h 382"/>
                        <a:gd name="T44" fmla="*/ 1382 w 641"/>
                        <a:gd name="T45" fmla="*/ 819 h 382"/>
                        <a:gd name="T46" fmla="*/ 1293 w 641"/>
                        <a:gd name="T47" fmla="*/ 849 h 382"/>
                        <a:gd name="T48" fmla="*/ 1217 w 641"/>
                        <a:gd name="T49" fmla="*/ 906 h 382"/>
                        <a:gd name="T50" fmla="*/ 1107 w 641"/>
                        <a:gd name="T51" fmla="*/ 906 h 382"/>
                        <a:gd name="T52" fmla="*/ 1028 w 641"/>
                        <a:gd name="T53" fmla="*/ 991 h 382"/>
                        <a:gd name="T54" fmla="*/ 952 w 641"/>
                        <a:gd name="T55" fmla="*/ 1082 h 382"/>
                        <a:gd name="T56" fmla="*/ 876 w 641"/>
                        <a:gd name="T57" fmla="*/ 1165 h 382"/>
                        <a:gd name="T58" fmla="*/ 840 w 641"/>
                        <a:gd name="T59" fmla="*/ 1165 h 382"/>
                        <a:gd name="T60" fmla="*/ 806 w 641"/>
                        <a:gd name="T61" fmla="*/ 1137 h 382"/>
                        <a:gd name="T62" fmla="*/ 747 w 641"/>
                        <a:gd name="T63" fmla="*/ 1107 h 382"/>
                        <a:gd name="T64" fmla="*/ 673 w 641"/>
                        <a:gd name="T65" fmla="*/ 1082 h 382"/>
                        <a:gd name="T66" fmla="*/ 614 w 641"/>
                        <a:gd name="T67" fmla="*/ 1023 h 382"/>
                        <a:gd name="T68" fmla="*/ 635 w 641"/>
                        <a:gd name="T69" fmla="*/ 906 h 382"/>
                        <a:gd name="T70" fmla="*/ 576 w 641"/>
                        <a:gd name="T71" fmla="*/ 819 h 382"/>
                        <a:gd name="T72" fmla="*/ 558 w 641"/>
                        <a:gd name="T73" fmla="*/ 710 h 382"/>
                        <a:gd name="T74" fmla="*/ 466 w 641"/>
                        <a:gd name="T75" fmla="*/ 676 h 382"/>
                        <a:gd name="T76" fmla="*/ 387 w 641"/>
                        <a:gd name="T77" fmla="*/ 710 h 382"/>
                        <a:gd name="T78" fmla="*/ 313 w 641"/>
                        <a:gd name="T79" fmla="*/ 626 h 382"/>
                        <a:gd name="T80" fmla="*/ 245 w 641"/>
                        <a:gd name="T81" fmla="*/ 626 h 382"/>
                        <a:gd name="T82" fmla="*/ 169 w 641"/>
                        <a:gd name="T83" fmla="*/ 591 h 382"/>
                        <a:gd name="T84" fmla="*/ 98 w 641"/>
                        <a:gd name="T85" fmla="*/ 655 h 382"/>
                        <a:gd name="T86" fmla="*/ 13 w 641"/>
                        <a:gd name="T87" fmla="*/ 626 h 382"/>
                        <a:gd name="T88" fmla="*/ 13 w 641"/>
                        <a:gd name="T89" fmla="*/ 626 h 382"/>
                        <a:gd name="T90" fmla="*/ 91 w 641"/>
                        <a:gd name="T91" fmla="*/ 535 h 382"/>
                        <a:gd name="T92" fmla="*/ 169 w 641"/>
                        <a:gd name="T93" fmla="*/ 476 h 382"/>
                        <a:gd name="T94" fmla="*/ 169 w 641"/>
                        <a:gd name="T95" fmla="*/ 362 h 382"/>
                        <a:gd name="T96" fmla="*/ 226 w 641"/>
                        <a:gd name="T97" fmla="*/ 279 h 382"/>
                        <a:gd name="T98" fmla="*/ 281 w 641"/>
                        <a:gd name="T99" fmla="*/ 162 h 382"/>
                        <a:gd name="T100" fmla="*/ 355 w 641"/>
                        <a:gd name="T101" fmla="*/ 103 h 382"/>
                        <a:gd name="T102" fmla="*/ 338 w 641"/>
                        <a:gd name="T103" fmla="*/ 109 h 382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641"/>
                        <a:gd name="T157" fmla="*/ 0 h 382"/>
                        <a:gd name="T158" fmla="*/ 641 w 641"/>
                        <a:gd name="T159" fmla="*/ 382 h 382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641" h="382">
                          <a:moveTo>
                            <a:pt x="148" y="35"/>
                          </a:moveTo>
                          <a:lnTo>
                            <a:pt x="164" y="26"/>
                          </a:lnTo>
                          <a:lnTo>
                            <a:pt x="180" y="18"/>
                          </a:lnTo>
                          <a:lnTo>
                            <a:pt x="197" y="0"/>
                          </a:lnTo>
                          <a:lnTo>
                            <a:pt x="213" y="0"/>
                          </a:lnTo>
                          <a:lnTo>
                            <a:pt x="229" y="6"/>
                          </a:lnTo>
                          <a:lnTo>
                            <a:pt x="246" y="6"/>
                          </a:lnTo>
                          <a:lnTo>
                            <a:pt x="262" y="0"/>
                          </a:lnTo>
                          <a:lnTo>
                            <a:pt x="279" y="0"/>
                          </a:lnTo>
                          <a:lnTo>
                            <a:pt x="279" y="18"/>
                          </a:lnTo>
                          <a:lnTo>
                            <a:pt x="288" y="35"/>
                          </a:lnTo>
                          <a:lnTo>
                            <a:pt x="304" y="26"/>
                          </a:lnTo>
                          <a:lnTo>
                            <a:pt x="320" y="35"/>
                          </a:lnTo>
                          <a:lnTo>
                            <a:pt x="336" y="44"/>
                          </a:lnTo>
                          <a:lnTo>
                            <a:pt x="353" y="26"/>
                          </a:lnTo>
                          <a:lnTo>
                            <a:pt x="368" y="26"/>
                          </a:lnTo>
                          <a:lnTo>
                            <a:pt x="384" y="26"/>
                          </a:lnTo>
                          <a:lnTo>
                            <a:pt x="401" y="18"/>
                          </a:lnTo>
                          <a:lnTo>
                            <a:pt x="417" y="18"/>
                          </a:lnTo>
                          <a:lnTo>
                            <a:pt x="428" y="35"/>
                          </a:lnTo>
                          <a:lnTo>
                            <a:pt x="435" y="54"/>
                          </a:lnTo>
                          <a:lnTo>
                            <a:pt x="451" y="63"/>
                          </a:lnTo>
                          <a:lnTo>
                            <a:pt x="451" y="81"/>
                          </a:lnTo>
                          <a:lnTo>
                            <a:pt x="451" y="98"/>
                          </a:lnTo>
                          <a:lnTo>
                            <a:pt x="459" y="116"/>
                          </a:lnTo>
                          <a:lnTo>
                            <a:pt x="476" y="126"/>
                          </a:lnTo>
                          <a:lnTo>
                            <a:pt x="476" y="145"/>
                          </a:lnTo>
                          <a:lnTo>
                            <a:pt x="485" y="163"/>
                          </a:lnTo>
                          <a:lnTo>
                            <a:pt x="476" y="180"/>
                          </a:lnTo>
                          <a:lnTo>
                            <a:pt x="492" y="189"/>
                          </a:lnTo>
                          <a:lnTo>
                            <a:pt x="502" y="209"/>
                          </a:lnTo>
                          <a:lnTo>
                            <a:pt x="516" y="216"/>
                          </a:lnTo>
                          <a:lnTo>
                            <a:pt x="533" y="209"/>
                          </a:lnTo>
                          <a:lnTo>
                            <a:pt x="550" y="216"/>
                          </a:lnTo>
                          <a:lnTo>
                            <a:pt x="566" y="216"/>
                          </a:lnTo>
                          <a:lnTo>
                            <a:pt x="582" y="209"/>
                          </a:lnTo>
                          <a:lnTo>
                            <a:pt x="599" y="200"/>
                          </a:lnTo>
                          <a:lnTo>
                            <a:pt x="614" y="189"/>
                          </a:lnTo>
                          <a:lnTo>
                            <a:pt x="632" y="189"/>
                          </a:lnTo>
                          <a:lnTo>
                            <a:pt x="640" y="189"/>
                          </a:lnTo>
                          <a:lnTo>
                            <a:pt x="640" y="206"/>
                          </a:lnTo>
                          <a:lnTo>
                            <a:pt x="622" y="216"/>
                          </a:lnTo>
                          <a:lnTo>
                            <a:pt x="622" y="233"/>
                          </a:lnTo>
                          <a:lnTo>
                            <a:pt x="632" y="244"/>
                          </a:lnTo>
                          <a:lnTo>
                            <a:pt x="622" y="262"/>
                          </a:lnTo>
                          <a:lnTo>
                            <a:pt x="606" y="262"/>
                          </a:lnTo>
                          <a:lnTo>
                            <a:pt x="582" y="262"/>
                          </a:lnTo>
                          <a:lnTo>
                            <a:pt x="566" y="271"/>
                          </a:lnTo>
                          <a:lnTo>
                            <a:pt x="559" y="290"/>
                          </a:lnTo>
                          <a:lnTo>
                            <a:pt x="533" y="290"/>
                          </a:lnTo>
                          <a:lnTo>
                            <a:pt x="508" y="290"/>
                          </a:lnTo>
                          <a:lnTo>
                            <a:pt x="485" y="290"/>
                          </a:lnTo>
                          <a:lnTo>
                            <a:pt x="468" y="308"/>
                          </a:lnTo>
                          <a:lnTo>
                            <a:pt x="451" y="317"/>
                          </a:lnTo>
                          <a:lnTo>
                            <a:pt x="426" y="327"/>
                          </a:lnTo>
                          <a:lnTo>
                            <a:pt x="417" y="345"/>
                          </a:lnTo>
                          <a:lnTo>
                            <a:pt x="401" y="353"/>
                          </a:lnTo>
                          <a:lnTo>
                            <a:pt x="384" y="372"/>
                          </a:lnTo>
                          <a:lnTo>
                            <a:pt x="368" y="381"/>
                          </a:lnTo>
                          <a:lnTo>
                            <a:pt x="368" y="372"/>
                          </a:lnTo>
                          <a:lnTo>
                            <a:pt x="361" y="366"/>
                          </a:lnTo>
                          <a:lnTo>
                            <a:pt x="353" y="363"/>
                          </a:lnTo>
                          <a:lnTo>
                            <a:pt x="336" y="372"/>
                          </a:lnTo>
                          <a:lnTo>
                            <a:pt x="327" y="353"/>
                          </a:lnTo>
                          <a:lnTo>
                            <a:pt x="312" y="345"/>
                          </a:lnTo>
                          <a:lnTo>
                            <a:pt x="295" y="345"/>
                          </a:lnTo>
                          <a:lnTo>
                            <a:pt x="278" y="345"/>
                          </a:lnTo>
                          <a:lnTo>
                            <a:pt x="270" y="327"/>
                          </a:lnTo>
                          <a:lnTo>
                            <a:pt x="278" y="308"/>
                          </a:lnTo>
                          <a:lnTo>
                            <a:pt x="278" y="290"/>
                          </a:lnTo>
                          <a:lnTo>
                            <a:pt x="262" y="280"/>
                          </a:lnTo>
                          <a:lnTo>
                            <a:pt x="253" y="262"/>
                          </a:lnTo>
                          <a:lnTo>
                            <a:pt x="262" y="244"/>
                          </a:lnTo>
                          <a:lnTo>
                            <a:pt x="244" y="227"/>
                          </a:lnTo>
                          <a:lnTo>
                            <a:pt x="220" y="216"/>
                          </a:lnTo>
                          <a:lnTo>
                            <a:pt x="204" y="216"/>
                          </a:lnTo>
                          <a:lnTo>
                            <a:pt x="189" y="227"/>
                          </a:lnTo>
                          <a:lnTo>
                            <a:pt x="170" y="227"/>
                          </a:lnTo>
                          <a:lnTo>
                            <a:pt x="155" y="209"/>
                          </a:lnTo>
                          <a:lnTo>
                            <a:pt x="137" y="200"/>
                          </a:lnTo>
                          <a:lnTo>
                            <a:pt x="123" y="200"/>
                          </a:lnTo>
                          <a:lnTo>
                            <a:pt x="107" y="200"/>
                          </a:lnTo>
                          <a:lnTo>
                            <a:pt x="91" y="189"/>
                          </a:lnTo>
                          <a:lnTo>
                            <a:pt x="74" y="189"/>
                          </a:lnTo>
                          <a:lnTo>
                            <a:pt x="55" y="200"/>
                          </a:lnTo>
                          <a:lnTo>
                            <a:pt x="42" y="209"/>
                          </a:lnTo>
                          <a:lnTo>
                            <a:pt x="24" y="209"/>
                          </a:lnTo>
                          <a:lnTo>
                            <a:pt x="6" y="200"/>
                          </a:lnTo>
                          <a:lnTo>
                            <a:pt x="0" y="200"/>
                          </a:lnTo>
                          <a:lnTo>
                            <a:pt x="6" y="200"/>
                          </a:lnTo>
                          <a:lnTo>
                            <a:pt x="24" y="180"/>
                          </a:lnTo>
                          <a:lnTo>
                            <a:pt x="40" y="171"/>
                          </a:lnTo>
                          <a:lnTo>
                            <a:pt x="55" y="161"/>
                          </a:lnTo>
                          <a:lnTo>
                            <a:pt x="74" y="152"/>
                          </a:lnTo>
                          <a:lnTo>
                            <a:pt x="74" y="135"/>
                          </a:lnTo>
                          <a:lnTo>
                            <a:pt x="74" y="115"/>
                          </a:lnTo>
                          <a:lnTo>
                            <a:pt x="88" y="108"/>
                          </a:lnTo>
                          <a:lnTo>
                            <a:pt x="99" y="89"/>
                          </a:lnTo>
                          <a:lnTo>
                            <a:pt x="105" y="71"/>
                          </a:lnTo>
                          <a:lnTo>
                            <a:pt x="123" y="52"/>
                          </a:lnTo>
                          <a:lnTo>
                            <a:pt x="137" y="43"/>
                          </a:lnTo>
                          <a:lnTo>
                            <a:pt x="155" y="33"/>
                          </a:lnTo>
                          <a:lnTo>
                            <a:pt x="154" y="30"/>
                          </a:lnTo>
                          <a:lnTo>
                            <a:pt x="148" y="35"/>
                          </a:lnTo>
                        </a:path>
                      </a:pathLst>
                    </a:custGeom>
                    <a:grpFill/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77" name="Freeform 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41" y="3303"/>
                      <a:ext cx="571" cy="368"/>
                    </a:xfrm>
                    <a:custGeom>
                      <a:avLst/>
                      <a:gdLst>
                        <a:gd name="T0" fmla="*/ 263 w 484"/>
                        <a:gd name="T1" fmla="*/ 31 h 293"/>
                        <a:gd name="T2" fmla="*/ 186 w 484"/>
                        <a:gd name="T3" fmla="*/ 87 h 293"/>
                        <a:gd name="T4" fmla="*/ 164 w 484"/>
                        <a:gd name="T5" fmla="*/ 198 h 293"/>
                        <a:gd name="T6" fmla="*/ 111 w 484"/>
                        <a:gd name="T7" fmla="*/ 255 h 293"/>
                        <a:gd name="T8" fmla="*/ 77 w 484"/>
                        <a:gd name="T9" fmla="*/ 343 h 293"/>
                        <a:gd name="T10" fmla="*/ 21 w 484"/>
                        <a:gd name="T11" fmla="*/ 411 h 293"/>
                        <a:gd name="T12" fmla="*/ 0 w 484"/>
                        <a:gd name="T13" fmla="*/ 512 h 293"/>
                        <a:gd name="T14" fmla="*/ 18 w 484"/>
                        <a:gd name="T15" fmla="*/ 624 h 293"/>
                        <a:gd name="T16" fmla="*/ 98 w 484"/>
                        <a:gd name="T17" fmla="*/ 603 h 293"/>
                        <a:gd name="T18" fmla="*/ 165 w 484"/>
                        <a:gd name="T19" fmla="*/ 679 h 293"/>
                        <a:gd name="T20" fmla="*/ 165 w 484"/>
                        <a:gd name="T21" fmla="*/ 796 h 293"/>
                        <a:gd name="T22" fmla="*/ 186 w 484"/>
                        <a:gd name="T23" fmla="*/ 826 h 293"/>
                        <a:gd name="T24" fmla="*/ 263 w 484"/>
                        <a:gd name="T25" fmla="*/ 857 h 293"/>
                        <a:gd name="T26" fmla="*/ 335 w 484"/>
                        <a:gd name="T27" fmla="*/ 883 h 293"/>
                        <a:gd name="T28" fmla="*/ 418 w 484"/>
                        <a:gd name="T29" fmla="*/ 857 h 293"/>
                        <a:gd name="T30" fmla="*/ 487 w 484"/>
                        <a:gd name="T31" fmla="*/ 883 h 293"/>
                        <a:gd name="T32" fmla="*/ 547 w 484"/>
                        <a:gd name="T33" fmla="*/ 913 h 293"/>
                        <a:gd name="T34" fmla="*/ 618 w 484"/>
                        <a:gd name="T35" fmla="*/ 883 h 293"/>
                        <a:gd name="T36" fmla="*/ 654 w 484"/>
                        <a:gd name="T37" fmla="*/ 826 h 293"/>
                        <a:gd name="T38" fmla="*/ 729 w 484"/>
                        <a:gd name="T39" fmla="*/ 771 h 293"/>
                        <a:gd name="T40" fmla="*/ 821 w 484"/>
                        <a:gd name="T41" fmla="*/ 826 h 293"/>
                        <a:gd name="T42" fmla="*/ 898 w 484"/>
                        <a:gd name="T43" fmla="*/ 796 h 293"/>
                        <a:gd name="T44" fmla="*/ 977 w 484"/>
                        <a:gd name="T45" fmla="*/ 796 h 293"/>
                        <a:gd name="T46" fmla="*/ 1011 w 484"/>
                        <a:gd name="T47" fmla="*/ 760 h 293"/>
                        <a:gd name="T48" fmla="*/ 1011 w 484"/>
                        <a:gd name="T49" fmla="*/ 649 h 293"/>
                        <a:gd name="T50" fmla="*/ 1085 w 484"/>
                        <a:gd name="T51" fmla="*/ 620 h 293"/>
                        <a:gd name="T52" fmla="*/ 1068 w 484"/>
                        <a:gd name="T53" fmla="*/ 541 h 293"/>
                        <a:gd name="T54" fmla="*/ 1011 w 484"/>
                        <a:gd name="T55" fmla="*/ 510 h 293"/>
                        <a:gd name="T56" fmla="*/ 938 w 484"/>
                        <a:gd name="T57" fmla="*/ 487 h 293"/>
                        <a:gd name="T58" fmla="*/ 880 w 484"/>
                        <a:gd name="T59" fmla="*/ 425 h 293"/>
                        <a:gd name="T60" fmla="*/ 898 w 484"/>
                        <a:gd name="T61" fmla="*/ 309 h 293"/>
                        <a:gd name="T62" fmla="*/ 841 w 484"/>
                        <a:gd name="T63" fmla="*/ 230 h 293"/>
                        <a:gd name="T64" fmla="*/ 821 w 484"/>
                        <a:gd name="T65" fmla="*/ 116 h 293"/>
                        <a:gd name="T66" fmla="*/ 729 w 484"/>
                        <a:gd name="T67" fmla="*/ 85 h 293"/>
                        <a:gd name="T68" fmla="*/ 654 w 484"/>
                        <a:gd name="T69" fmla="*/ 116 h 293"/>
                        <a:gd name="T70" fmla="*/ 578 w 484"/>
                        <a:gd name="T71" fmla="*/ 31 h 293"/>
                        <a:gd name="T72" fmla="*/ 508 w 484"/>
                        <a:gd name="T73" fmla="*/ 31 h 293"/>
                        <a:gd name="T74" fmla="*/ 432 w 484"/>
                        <a:gd name="T75" fmla="*/ 0 h 293"/>
                        <a:gd name="T76" fmla="*/ 356 w 484"/>
                        <a:gd name="T77" fmla="*/ 60 h 293"/>
                        <a:gd name="T78" fmla="*/ 282 w 484"/>
                        <a:gd name="T79" fmla="*/ 31 h 293"/>
                        <a:gd name="T80" fmla="*/ 282 w 484"/>
                        <a:gd name="T81" fmla="*/ 31 h 293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484"/>
                        <a:gd name="T124" fmla="*/ 0 h 293"/>
                        <a:gd name="T125" fmla="*/ 484 w 484"/>
                        <a:gd name="T126" fmla="*/ 293 h 293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484" h="293">
                          <a:moveTo>
                            <a:pt x="124" y="10"/>
                          </a:moveTo>
                          <a:lnTo>
                            <a:pt x="115" y="10"/>
                          </a:lnTo>
                          <a:lnTo>
                            <a:pt x="99" y="20"/>
                          </a:lnTo>
                          <a:lnTo>
                            <a:pt x="82" y="28"/>
                          </a:lnTo>
                          <a:lnTo>
                            <a:pt x="72" y="47"/>
                          </a:lnTo>
                          <a:lnTo>
                            <a:pt x="72" y="64"/>
                          </a:lnTo>
                          <a:lnTo>
                            <a:pt x="56" y="64"/>
                          </a:lnTo>
                          <a:lnTo>
                            <a:pt x="49" y="82"/>
                          </a:lnTo>
                          <a:lnTo>
                            <a:pt x="49" y="100"/>
                          </a:lnTo>
                          <a:lnTo>
                            <a:pt x="34" y="110"/>
                          </a:lnTo>
                          <a:lnTo>
                            <a:pt x="16" y="119"/>
                          </a:lnTo>
                          <a:lnTo>
                            <a:pt x="9" y="131"/>
                          </a:lnTo>
                          <a:lnTo>
                            <a:pt x="1" y="149"/>
                          </a:lnTo>
                          <a:lnTo>
                            <a:pt x="0" y="164"/>
                          </a:lnTo>
                          <a:lnTo>
                            <a:pt x="0" y="182"/>
                          </a:lnTo>
                          <a:lnTo>
                            <a:pt x="8" y="200"/>
                          </a:lnTo>
                          <a:lnTo>
                            <a:pt x="25" y="200"/>
                          </a:lnTo>
                          <a:lnTo>
                            <a:pt x="42" y="193"/>
                          </a:lnTo>
                          <a:lnTo>
                            <a:pt x="58" y="210"/>
                          </a:lnTo>
                          <a:lnTo>
                            <a:pt x="73" y="217"/>
                          </a:lnTo>
                          <a:lnTo>
                            <a:pt x="73" y="237"/>
                          </a:lnTo>
                          <a:lnTo>
                            <a:pt x="73" y="255"/>
                          </a:lnTo>
                          <a:lnTo>
                            <a:pt x="66" y="264"/>
                          </a:lnTo>
                          <a:lnTo>
                            <a:pt x="82" y="264"/>
                          </a:lnTo>
                          <a:lnTo>
                            <a:pt x="99" y="264"/>
                          </a:lnTo>
                          <a:lnTo>
                            <a:pt x="115" y="274"/>
                          </a:lnTo>
                          <a:lnTo>
                            <a:pt x="132" y="283"/>
                          </a:lnTo>
                          <a:lnTo>
                            <a:pt x="147" y="283"/>
                          </a:lnTo>
                          <a:lnTo>
                            <a:pt x="164" y="274"/>
                          </a:lnTo>
                          <a:lnTo>
                            <a:pt x="182" y="274"/>
                          </a:lnTo>
                          <a:lnTo>
                            <a:pt x="197" y="274"/>
                          </a:lnTo>
                          <a:lnTo>
                            <a:pt x="214" y="283"/>
                          </a:lnTo>
                          <a:lnTo>
                            <a:pt x="222" y="283"/>
                          </a:lnTo>
                          <a:lnTo>
                            <a:pt x="239" y="292"/>
                          </a:lnTo>
                          <a:lnTo>
                            <a:pt x="253" y="292"/>
                          </a:lnTo>
                          <a:lnTo>
                            <a:pt x="270" y="283"/>
                          </a:lnTo>
                          <a:lnTo>
                            <a:pt x="270" y="264"/>
                          </a:lnTo>
                          <a:lnTo>
                            <a:pt x="286" y="264"/>
                          </a:lnTo>
                          <a:lnTo>
                            <a:pt x="304" y="255"/>
                          </a:lnTo>
                          <a:lnTo>
                            <a:pt x="319" y="247"/>
                          </a:lnTo>
                          <a:lnTo>
                            <a:pt x="337" y="255"/>
                          </a:lnTo>
                          <a:lnTo>
                            <a:pt x="359" y="264"/>
                          </a:lnTo>
                          <a:lnTo>
                            <a:pt x="385" y="264"/>
                          </a:lnTo>
                          <a:lnTo>
                            <a:pt x="393" y="255"/>
                          </a:lnTo>
                          <a:lnTo>
                            <a:pt x="410" y="247"/>
                          </a:lnTo>
                          <a:lnTo>
                            <a:pt x="427" y="255"/>
                          </a:lnTo>
                          <a:lnTo>
                            <a:pt x="427" y="254"/>
                          </a:lnTo>
                          <a:lnTo>
                            <a:pt x="442" y="244"/>
                          </a:lnTo>
                          <a:lnTo>
                            <a:pt x="451" y="228"/>
                          </a:lnTo>
                          <a:lnTo>
                            <a:pt x="442" y="208"/>
                          </a:lnTo>
                          <a:lnTo>
                            <a:pt x="458" y="198"/>
                          </a:lnTo>
                          <a:lnTo>
                            <a:pt x="475" y="198"/>
                          </a:lnTo>
                          <a:lnTo>
                            <a:pt x="483" y="181"/>
                          </a:lnTo>
                          <a:lnTo>
                            <a:pt x="467" y="173"/>
                          </a:lnTo>
                          <a:lnTo>
                            <a:pt x="451" y="181"/>
                          </a:lnTo>
                          <a:lnTo>
                            <a:pt x="442" y="163"/>
                          </a:lnTo>
                          <a:lnTo>
                            <a:pt x="427" y="156"/>
                          </a:lnTo>
                          <a:lnTo>
                            <a:pt x="410" y="156"/>
                          </a:lnTo>
                          <a:lnTo>
                            <a:pt x="393" y="156"/>
                          </a:lnTo>
                          <a:lnTo>
                            <a:pt x="385" y="135"/>
                          </a:lnTo>
                          <a:lnTo>
                            <a:pt x="393" y="118"/>
                          </a:lnTo>
                          <a:lnTo>
                            <a:pt x="393" y="99"/>
                          </a:lnTo>
                          <a:lnTo>
                            <a:pt x="377" y="91"/>
                          </a:lnTo>
                          <a:lnTo>
                            <a:pt x="368" y="73"/>
                          </a:lnTo>
                          <a:lnTo>
                            <a:pt x="377" y="53"/>
                          </a:lnTo>
                          <a:lnTo>
                            <a:pt x="359" y="37"/>
                          </a:lnTo>
                          <a:lnTo>
                            <a:pt x="337" y="27"/>
                          </a:lnTo>
                          <a:lnTo>
                            <a:pt x="319" y="27"/>
                          </a:lnTo>
                          <a:lnTo>
                            <a:pt x="304" y="37"/>
                          </a:lnTo>
                          <a:lnTo>
                            <a:pt x="286" y="37"/>
                          </a:lnTo>
                          <a:lnTo>
                            <a:pt x="270" y="19"/>
                          </a:lnTo>
                          <a:lnTo>
                            <a:pt x="253" y="10"/>
                          </a:lnTo>
                          <a:lnTo>
                            <a:pt x="239" y="10"/>
                          </a:lnTo>
                          <a:lnTo>
                            <a:pt x="222" y="10"/>
                          </a:lnTo>
                          <a:lnTo>
                            <a:pt x="206" y="0"/>
                          </a:lnTo>
                          <a:lnTo>
                            <a:pt x="189" y="0"/>
                          </a:lnTo>
                          <a:lnTo>
                            <a:pt x="173" y="10"/>
                          </a:lnTo>
                          <a:lnTo>
                            <a:pt x="156" y="19"/>
                          </a:lnTo>
                          <a:lnTo>
                            <a:pt x="139" y="19"/>
                          </a:lnTo>
                          <a:lnTo>
                            <a:pt x="124" y="10"/>
                          </a:lnTo>
                          <a:lnTo>
                            <a:pt x="115" y="10"/>
                          </a:lnTo>
                          <a:lnTo>
                            <a:pt x="124" y="10"/>
                          </a:lnTo>
                        </a:path>
                      </a:pathLst>
                    </a:custGeom>
                    <a:grpFill/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78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11" y="3613"/>
                      <a:ext cx="456" cy="288"/>
                    </a:xfrm>
                    <a:custGeom>
                      <a:avLst/>
                      <a:gdLst>
                        <a:gd name="T0" fmla="*/ 18 w 388"/>
                        <a:gd name="T1" fmla="*/ 60 h 229"/>
                        <a:gd name="T2" fmla="*/ 55 w 388"/>
                        <a:gd name="T3" fmla="*/ 60 h 229"/>
                        <a:gd name="T4" fmla="*/ 92 w 388"/>
                        <a:gd name="T5" fmla="*/ 60 h 229"/>
                        <a:gd name="T6" fmla="*/ 127 w 388"/>
                        <a:gd name="T7" fmla="*/ 86 h 229"/>
                        <a:gd name="T8" fmla="*/ 165 w 388"/>
                        <a:gd name="T9" fmla="*/ 118 h 229"/>
                        <a:gd name="T10" fmla="*/ 204 w 388"/>
                        <a:gd name="T11" fmla="*/ 118 h 229"/>
                        <a:gd name="T12" fmla="*/ 240 w 388"/>
                        <a:gd name="T13" fmla="*/ 86 h 229"/>
                        <a:gd name="T14" fmla="*/ 276 w 388"/>
                        <a:gd name="T15" fmla="*/ 86 h 229"/>
                        <a:gd name="T16" fmla="*/ 315 w 388"/>
                        <a:gd name="T17" fmla="*/ 86 h 229"/>
                        <a:gd name="T18" fmla="*/ 353 w 388"/>
                        <a:gd name="T19" fmla="*/ 118 h 229"/>
                        <a:gd name="T20" fmla="*/ 369 w 388"/>
                        <a:gd name="T21" fmla="*/ 118 h 229"/>
                        <a:gd name="T22" fmla="*/ 407 w 388"/>
                        <a:gd name="T23" fmla="*/ 143 h 229"/>
                        <a:gd name="T24" fmla="*/ 436 w 388"/>
                        <a:gd name="T25" fmla="*/ 143 h 229"/>
                        <a:gd name="T26" fmla="*/ 478 w 388"/>
                        <a:gd name="T27" fmla="*/ 118 h 229"/>
                        <a:gd name="T28" fmla="*/ 478 w 388"/>
                        <a:gd name="T29" fmla="*/ 60 h 229"/>
                        <a:gd name="T30" fmla="*/ 512 w 388"/>
                        <a:gd name="T31" fmla="*/ 60 h 229"/>
                        <a:gd name="T32" fmla="*/ 552 w 388"/>
                        <a:gd name="T33" fmla="*/ 31 h 229"/>
                        <a:gd name="T34" fmla="*/ 590 w 388"/>
                        <a:gd name="T35" fmla="*/ 0 h 229"/>
                        <a:gd name="T36" fmla="*/ 623 w 388"/>
                        <a:gd name="T37" fmla="*/ 31 h 229"/>
                        <a:gd name="T38" fmla="*/ 678 w 388"/>
                        <a:gd name="T39" fmla="*/ 60 h 229"/>
                        <a:gd name="T40" fmla="*/ 739 w 388"/>
                        <a:gd name="T41" fmla="*/ 60 h 229"/>
                        <a:gd name="T42" fmla="*/ 755 w 388"/>
                        <a:gd name="T43" fmla="*/ 31 h 229"/>
                        <a:gd name="T44" fmla="*/ 793 w 388"/>
                        <a:gd name="T45" fmla="*/ 0 h 229"/>
                        <a:gd name="T46" fmla="*/ 832 w 388"/>
                        <a:gd name="T47" fmla="*/ 31 h 229"/>
                        <a:gd name="T48" fmla="*/ 850 w 388"/>
                        <a:gd name="T49" fmla="*/ 91 h 229"/>
                        <a:gd name="T50" fmla="*/ 869 w 388"/>
                        <a:gd name="T51" fmla="*/ 147 h 229"/>
                        <a:gd name="T52" fmla="*/ 850 w 388"/>
                        <a:gd name="T53" fmla="*/ 205 h 229"/>
                        <a:gd name="T54" fmla="*/ 869 w 388"/>
                        <a:gd name="T55" fmla="*/ 254 h 229"/>
                        <a:gd name="T56" fmla="*/ 869 w 388"/>
                        <a:gd name="T57" fmla="*/ 319 h 229"/>
                        <a:gd name="T58" fmla="*/ 850 w 388"/>
                        <a:gd name="T59" fmla="*/ 370 h 229"/>
                        <a:gd name="T60" fmla="*/ 832 w 388"/>
                        <a:gd name="T61" fmla="*/ 430 h 229"/>
                        <a:gd name="T62" fmla="*/ 832 w 388"/>
                        <a:gd name="T63" fmla="*/ 487 h 229"/>
                        <a:gd name="T64" fmla="*/ 793 w 388"/>
                        <a:gd name="T65" fmla="*/ 571 h 229"/>
                        <a:gd name="T66" fmla="*/ 755 w 388"/>
                        <a:gd name="T67" fmla="*/ 600 h 229"/>
                        <a:gd name="T68" fmla="*/ 700 w 388"/>
                        <a:gd name="T69" fmla="*/ 662 h 229"/>
                        <a:gd name="T70" fmla="*/ 700 w 388"/>
                        <a:gd name="T71" fmla="*/ 663 h 229"/>
                        <a:gd name="T72" fmla="*/ 645 w 388"/>
                        <a:gd name="T73" fmla="*/ 718 h 229"/>
                        <a:gd name="T74" fmla="*/ 608 w 388"/>
                        <a:gd name="T75" fmla="*/ 718 h 229"/>
                        <a:gd name="T76" fmla="*/ 574 w 388"/>
                        <a:gd name="T77" fmla="*/ 682 h 229"/>
                        <a:gd name="T78" fmla="*/ 608 w 388"/>
                        <a:gd name="T79" fmla="*/ 662 h 229"/>
                        <a:gd name="T80" fmla="*/ 645 w 388"/>
                        <a:gd name="T81" fmla="*/ 600 h 229"/>
                        <a:gd name="T82" fmla="*/ 665 w 388"/>
                        <a:gd name="T83" fmla="*/ 541 h 229"/>
                        <a:gd name="T84" fmla="*/ 623 w 388"/>
                        <a:gd name="T85" fmla="*/ 511 h 229"/>
                        <a:gd name="T86" fmla="*/ 590 w 388"/>
                        <a:gd name="T87" fmla="*/ 541 h 229"/>
                        <a:gd name="T88" fmla="*/ 554 w 388"/>
                        <a:gd name="T89" fmla="*/ 511 h 229"/>
                        <a:gd name="T90" fmla="*/ 512 w 388"/>
                        <a:gd name="T91" fmla="*/ 455 h 229"/>
                        <a:gd name="T92" fmla="*/ 478 w 388"/>
                        <a:gd name="T93" fmla="*/ 430 h 229"/>
                        <a:gd name="T94" fmla="*/ 436 w 388"/>
                        <a:gd name="T95" fmla="*/ 400 h 229"/>
                        <a:gd name="T96" fmla="*/ 409 w 388"/>
                        <a:gd name="T97" fmla="*/ 370 h 229"/>
                        <a:gd name="T98" fmla="*/ 353 w 388"/>
                        <a:gd name="T99" fmla="*/ 342 h 229"/>
                        <a:gd name="T100" fmla="*/ 315 w 388"/>
                        <a:gd name="T101" fmla="*/ 342 h 229"/>
                        <a:gd name="T102" fmla="*/ 281 w 388"/>
                        <a:gd name="T103" fmla="*/ 319 h 229"/>
                        <a:gd name="T104" fmla="*/ 242 w 388"/>
                        <a:gd name="T105" fmla="*/ 291 h 229"/>
                        <a:gd name="T106" fmla="*/ 204 w 388"/>
                        <a:gd name="T107" fmla="*/ 254 h 229"/>
                        <a:gd name="T108" fmla="*/ 142 w 388"/>
                        <a:gd name="T109" fmla="*/ 254 h 229"/>
                        <a:gd name="T110" fmla="*/ 112 w 388"/>
                        <a:gd name="T111" fmla="*/ 254 h 229"/>
                        <a:gd name="T112" fmla="*/ 74 w 388"/>
                        <a:gd name="T113" fmla="*/ 254 h 229"/>
                        <a:gd name="T114" fmla="*/ 34 w 388"/>
                        <a:gd name="T115" fmla="*/ 233 h 229"/>
                        <a:gd name="T116" fmla="*/ 0 w 388"/>
                        <a:gd name="T117" fmla="*/ 205 h 229"/>
                        <a:gd name="T118" fmla="*/ 21 w 388"/>
                        <a:gd name="T119" fmla="*/ 147 h 229"/>
                        <a:gd name="T120" fmla="*/ 21 w 388"/>
                        <a:gd name="T121" fmla="*/ 91 h 229"/>
                        <a:gd name="T122" fmla="*/ 26 w 388"/>
                        <a:gd name="T123" fmla="*/ 60 h 229"/>
                        <a:gd name="T124" fmla="*/ 18 w 388"/>
                        <a:gd name="T125" fmla="*/ 60 h 229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  <a:gd name="T189" fmla="*/ 0 w 388"/>
                        <a:gd name="T190" fmla="*/ 0 h 229"/>
                        <a:gd name="T191" fmla="*/ 388 w 388"/>
                        <a:gd name="T192" fmla="*/ 229 h 229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T189" t="T190" r="T191" b="T192"/>
                      <a:pathLst>
                        <a:path w="388" h="229">
                          <a:moveTo>
                            <a:pt x="8" y="19"/>
                          </a:moveTo>
                          <a:lnTo>
                            <a:pt x="25" y="19"/>
                          </a:lnTo>
                          <a:lnTo>
                            <a:pt x="41" y="19"/>
                          </a:lnTo>
                          <a:lnTo>
                            <a:pt x="56" y="27"/>
                          </a:lnTo>
                          <a:lnTo>
                            <a:pt x="73" y="38"/>
                          </a:lnTo>
                          <a:lnTo>
                            <a:pt x="91" y="38"/>
                          </a:lnTo>
                          <a:lnTo>
                            <a:pt x="107" y="27"/>
                          </a:lnTo>
                          <a:lnTo>
                            <a:pt x="123" y="27"/>
                          </a:lnTo>
                          <a:lnTo>
                            <a:pt x="140" y="27"/>
                          </a:lnTo>
                          <a:lnTo>
                            <a:pt x="157" y="38"/>
                          </a:lnTo>
                          <a:lnTo>
                            <a:pt x="164" y="38"/>
                          </a:lnTo>
                          <a:lnTo>
                            <a:pt x="181" y="45"/>
                          </a:lnTo>
                          <a:lnTo>
                            <a:pt x="195" y="45"/>
                          </a:lnTo>
                          <a:lnTo>
                            <a:pt x="213" y="38"/>
                          </a:lnTo>
                          <a:lnTo>
                            <a:pt x="213" y="19"/>
                          </a:lnTo>
                          <a:lnTo>
                            <a:pt x="229" y="19"/>
                          </a:lnTo>
                          <a:lnTo>
                            <a:pt x="246" y="10"/>
                          </a:lnTo>
                          <a:lnTo>
                            <a:pt x="263" y="0"/>
                          </a:lnTo>
                          <a:lnTo>
                            <a:pt x="278" y="10"/>
                          </a:lnTo>
                          <a:lnTo>
                            <a:pt x="303" y="19"/>
                          </a:lnTo>
                          <a:lnTo>
                            <a:pt x="329" y="19"/>
                          </a:lnTo>
                          <a:lnTo>
                            <a:pt x="337" y="10"/>
                          </a:lnTo>
                          <a:lnTo>
                            <a:pt x="353" y="0"/>
                          </a:lnTo>
                          <a:lnTo>
                            <a:pt x="371" y="10"/>
                          </a:lnTo>
                          <a:lnTo>
                            <a:pt x="379" y="29"/>
                          </a:lnTo>
                          <a:lnTo>
                            <a:pt x="387" y="47"/>
                          </a:lnTo>
                          <a:lnTo>
                            <a:pt x="379" y="65"/>
                          </a:lnTo>
                          <a:lnTo>
                            <a:pt x="387" y="81"/>
                          </a:lnTo>
                          <a:lnTo>
                            <a:pt x="387" y="102"/>
                          </a:lnTo>
                          <a:lnTo>
                            <a:pt x="379" y="118"/>
                          </a:lnTo>
                          <a:lnTo>
                            <a:pt x="371" y="137"/>
                          </a:lnTo>
                          <a:lnTo>
                            <a:pt x="371" y="155"/>
                          </a:lnTo>
                          <a:lnTo>
                            <a:pt x="353" y="181"/>
                          </a:lnTo>
                          <a:lnTo>
                            <a:pt x="337" y="190"/>
                          </a:lnTo>
                          <a:lnTo>
                            <a:pt x="312" y="210"/>
                          </a:lnTo>
                          <a:lnTo>
                            <a:pt x="312" y="211"/>
                          </a:lnTo>
                          <a:lnTo>
                            <a:pt x="288" y="228"/>
                          </a:lnTo>
                          <a:lnTo>
                            <a:pt x="271" y="228"/>
                          </a:lnTo>
                          <a:lnTo>
                            <a:pt x="255" y="217"/>
                          </a:lnTo>
                          <a:lnTo>
                            <a:pt x="271" y="210"/>
                          </a:lnTo>
                          <a:lnTo>
                            <a:pt x="288" y="190"/>
                          </a:lnTo>
                          <a:lnTo>
                            <a:pt x="297" y="172"/>
                          </a:lnTo>
                          <a:lnTo>
                            <a:pt x="278" y="162"/>
                          </a:lnTo>
                          <a:lnTo>
                            <a:pt x="263" y="172"/>
                          </a:lnTo>
                          <a:lnTo>
                            <a:pt x="247" y="162"/>
                          </a:lnTo>
                          <a:lnTo>
                            <a:pt x="229" y="145"/>
                          </a:lnTo>
                          <a:lnTo>
                            <a:pt x="213" y="137"/>
                          </a:lnTo>
                          <a:lnTo>
                            <a:pt x="195" y="127"/>
                          </a:lnTo>
                          <a:lnTo>
                            <a:pt x="182" y="118"/>
                          </a:lnTo>
                          <a:lnTo>
                            <a:pt x="157" y="109"/>
                          </a:lnTo>
                          <a:lnTo>
                            <a:pt x="140" y="109"/>
                          </a:lnTo>
                          <a:lnTo>
                            <a:pt x="125" y="102"/>
                          </a:lnTo>
                          <a:lnTo>
                            <a:pt x="108" y="92"/>
                          </a:lnTo>
                          <a:lnTo>
                            <a:pt x="91" y="81"/>
                          </a:lnTo>
                          <a:lnTo>
                            <a:pt x="64" y="81"/>
                          </a:lnTo>
                          <a:lnTo>
                            <a:pt x="50" y="81"/>
                          </a:lnTo>
                          <a:lnTo>
                            <a:pt x="33" y="81"/>
                          </a:lnTo>
                          <a:lnTo>
                            <a:pt x="15" y="74"/>
                          </a:lnTo>
                          <a:lnTo>
                            <a:pt x="0" y="65"/>
                          </a:lnTo>
                          <a:lnTo>
                            <a:pt x="9" y="47"/>
                          </a:lnTo>
                          <a:lnTo>
                            <a:pt x="9" y="29"/>
                          </a:lnTo>
                          <a:lnTo>
                            <a:pt x="12" y="19"/>
                          </a:lnTo>
                          <a:lnTo>
                            <a:pt x="8" y="19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79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10" y="3695"/>
                      <a:ext cx="666" cy="571"/>
                    </a:xfrm>
                    <a:custGeom>
                      <a:avLst/>
                      <a:gdLst>
                        <a:gd name="T0" fmla="*/ 1236 w 564"/>
                        <a:gd name="T1" fmla="*/ 512 h 454"/>
                        <a:gd name="T2" fmla="*/ 1158 w 564"/>
                        <a:gd name="T3" fmla="*/ 478 h 454"/>
                        <a:gd name="T4" fmla="*/ 1236 w 564"/>
                        <a:gd name="T5" fmla="*/ 395 h 454"/>
                        <a:gd name="T6" fmla="*/ 1215 w 564"/>
                        <a:gd name="T7" fmla="*/ 303 h 454"/>
                        <a:gd name="T8" fmla="*/ 1143 w 564"/>
                        <a:gd name="T9" fmla="*/ 303 h 454"/>
                        <a:gd name="T10" fmla="*/ 1066 w 564"/>
                        <a:gd name="T11" fmla="*/ 226 h 454"/>
                        <a:gd name="T12" fmla="*/ 993 w 564"/>
                        <a:gd name="T13" fmla="*/ 164 h 454"/>
                        <a:gd name="T14" fmla="*/ 895 w 564"/>
                        <a:gd name="T15" fmla="*/ 137 h 454"/>
                        <a:gd name="T16" fmla="*/ 827 w 564"/>
                        <a:gd name="T17" fmla="*/ 86 h 454"/>
                        <a:gd name="T18" fmla="*/ 727 w 564"/>
                        <a:gd name="T19" fmla="*/ 53 h 454"/>
                        <a:gd name="T20" fmla="*/ 655 w 564"/>
                        <a:gd name="T21" fmla="*/ 53 h 454"/>
                        <a:gd name="T22" fmla="*/ 580 w 564"/>
                        <a:gd name="T23" fmla="*/ 0 h 454"/>
                        <a:gd name="T24" fmla="*/ 525 w 564"/>
                        <a:gd name="T25" fmla="*/ 53 h 454"/>
                        <a:gd name="T26" fmla="*/ 445 w 564"/>
                        <a:gd name="T27" fmla="*/ 86 h 454"/>
                        <a:gd name="T28" fmla="*/ 377 w 564"/>
                        <a:gd name="T29" fmla="*/ 164 h 454"/>
                        <a:gd name="T30" fmla="*/ 294 w 564"/>
                        <a:gd name="T31" fmla="*/ 248 h 454"/>
                        <a:gd name="T32" fmla="*/ 226 w 564"/>
                        <a:gd name="T33" fmla="*/ 369 h 454"/>
                        <a:gd name="T34" fmla="*/ 148 w 564"/>
                        <a:gd name="T35" fmla="*/ 478 h 454"/>
                        <a:gd name="T36" fmla="*/ 61 w 564"/>
                        <a:gd name="T37" fmla="*/ 624 h 454"/>
                        <a:gd name="T38" fmla="*/ 0 w 564"/>
                        <a:gd name="T39" fmla="*/ 741 h 454"/>
                        <a:gd name="T40" fmla="*/ 76 w 564"/>
                        <a:gd name="T41" fmla="*/ 711 h 454"/>
                        <a:gd name="T42" fmla="*/ 170 w 564"/>
                        <a:gd name="T43" fmla="*/ 711 h 454"/>
                        <a:gd name="T44" fmla="*/ 244 w 564"/>
                        <a:gd name="T45" fmla="*/ 821 h 454"/>
                        <a:gd name="T46" fmla="*/ 315 w 564"/>
                        <a:gd name="T47" fmla="*/ 855 h 454"/>
                        <a:gd name="T48" fmla="*/ 393 w 564"/>
                        <a:gd name="T49" fmla="*/ 909 h 454"/>
                        <a:gd name="T50" fmla="*/ 470 w 564"/>
                        <a:gd name="T51" fmla="*/ 965 h 454"/>
                        <a:gd name="T52" fmla="*/ 546 w 564"/>
                        <a:gd name="T53" fmla="*/ 1026 h 454"/>
                        <a:gd name="T54" fmla="*/ 614 w 564"/>
                        <a:gd name="T55" fmla="*/ 1136 h 454"/>
                        <a:gd name="T56" fmla="*/ 696 w 564"/>
                        <a:gd name="T57" fmla="*/ 1222 h 454"/>
                        <a:gd name="T58" fmla="*/ 675 w 564"/>
                        <a:gd name="T59" fmla="*/ 1312 h 454"/>
                        <a:gd name="T60" fmla="*/ 655 w 564"/>
                        <a:gd name="T61" fmla="*/ 1426 h 454"/>
                        <a:gd name="T62" fmla="*/ 727 w 564"/>
                        <a:gd name="T63" fmla="*/ 1395 h 454"/>
                        <a:gd name="T64" fmla="*/ 804 w 564"/>
                        <a:gd name="T65" fmla="*/ 1312 h 454"/>
                        <a:gd name="T66" fmla="*/ 840 w 564"/>
                        <a:gd name="T67" fmla="*/ 1195 h 454"/>
                        <a:gd name="T68" fmla="*/ 895 w 564"/>
                        <a:gd name="T69" fmla="*/ 1113 h 454"/>
                        <a:gd name="T70" fmla="*/ 974 w 564"/>
                        <a:gd name="T71" fmla="*/ 1026 h 454"/>
                        <a:gd name="T72" fmla="*/ 1053 w 564"/>
                        <a:gd name="T73" fmla="*/ 943 h 454"/>
                        <a:gd name="T74" fmla="*/ 1119 w 564"/>
                        <a:gd name="T75" fmla="*/ 855 h 454"/>
                        <a:gd name="T76" fmla="*/ 1158 w 564"/>
                        <a:gd name="T77" fmla="*/ 711 h 454"/>
                        <a:gd name="T78" fmla="*/ 1236 w 564"/>
                        <a:gd name="T79" fmla="*/ 571 h 454"/>
                        <a:gd name="T80" fmla="*/ 1293 w 564"/>
                        <a:gd name="T81" fmla="*/ 468 h 454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564"/>
                        <a:gd name="T124" fmla="*/ 0 h 454"/>
                        <a:gd name="T125" fmla="*/ 564 w 564"/>
                        <a:gd name="T126" fmla="*/ 454 h 454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564" h="454">
                          <a:moveTo>
                            <a:pt x="563" y="149"/>
                          </a:moveTo>
                          <a:lnTo>
                            <a:pt x="539" y="163"/>
                          </a:lnTo>
                          <a:lnTo>
                            <a:pt x="521" y="163"/>
                          </a:lnTo>
                          <a:lnTo>
                            <a:pt x="505" y="152"/>
                          </a:lnTo>
                          <a:lnTo>
                            <a:pt x="521" y="144"/>
                          </a:lnTo>
                          <a:lnTo>
                            <a:pt x="539" y="126"/>
                          </a:lnTo>
                          <a:lnTo>
                            <a:pt x="547" y="108"/>
                          </a:lnTo>
                          <a:lnTo>
                            <a:pt x="529" y="97"/>
                          </a:lnTo>
                          <a:lnTo>
                            <a:pt x="514" y="108"/>
                          </a:lnTo>
                          <a:lnTo>
                            <a:pt x="498" y="97"/>
                          </a:lnTo>
                          <a:lnTo>
                            <a:pt x="480" y="79"/>
                          </a:lnTo>
                          <a:lnTo>
                            <a:pt x="465" y="72"/>
                          </a:lnTo>
                          <a:lnTo>
                            <a:pt x="448" y="62"/>
                          </a:lnTo>
                          <a:lnTo>
                            <a:pt x="433" y="52"/>
                          </a:lnTo>
                          <a:lnTo>
                            <a:pt x="409" y="44"/>
                          </a:lnTo>
                          <a:lnTo>
                            <a:pt x="390" y="44"/>
                          </a:lnTo>
                          <a:lnTo>
                            <a:pt x="376" y="37"/>
                          </a:lnTo>
                          <a:lnTo>
                            <a:pt x="360" y="27"/>
                          </a:lnTo>
                          <a:lnTo>
                            <a:pt x="343" y="17"/>
                          </a:lnTo>
                          <a:lnTo>
                            <a:pt x="317" y="17"/>
                          </a:lnTo>
                          <a:lnTo>
                            <a:pt x="303" y="17"/>
                          </a:lnTo>
                          <a:lnTo>
                            <a:pt x="285" y="17"/>
                          </a:lnTo>
                          <a:lnTo>
                            <a:pt x="268" y="8"/>
                          </a:lnTo>
                          <a:lnTo>
                            <a:pt x="252" y="0"/>
                          </a:lnTo>
                          <a:lnTo>
                            <a:pt x="246" y="8"/>
                          </a:lnTo>
                          <a:lnTo>
                            <a:pt x="229" y="17"/>
                          </a:lnTo>
                          <a:lnTo>
                            <a:pt x="211" y="17"/>
                          </a:lnTo>
                          <a:lnTo>
                            <a:pt x="194" y="27"/>
                          </a:lnTo>
                          <a:lnTo>
                            <a:pt x="179" y="44"/>
                          </a:lnTo>
                          <a:lnTo>
                            <a:pt x="164" y="52"/>
                          </a:lnTo>
                          <a:lnTo>
                            <a:pt x="147" y="72"/>
                          </a:lnTo>
                          <a:lnTo>
                            <a:pt x="129" y="79"/>
                          </a:lnTo>
                          <a:lnTo>
                            <a:pt x="114" y="97"/>
                          </a:lnTo>
                          <a:lnTo>
                            <a:pt x="98" y="117"/>
                          </a:lnTo>
                          <a:lnTo>
                            <a:pt x="82" y="135"/>
                          </a:lnTo>
                          <a:lnTo>
                            <a:pt x="64" y="152"/>
                          </a:lnTo>
                          <a:lnTo>
                            <a:pt x="49" y="171"/>
                          </a:lnTo>
                          <a:lnTo>
                            <a:pt x="26" y="198"/>
                          </a:lnTo>
                          <a:lnTo>
                            <a:pt x="7" y="217"/>
                          </a:lnTo>
                          <a:lnTo>
                            <a:pt x="0" y="235"/>
                          </a:lnTo>
                          <a:lnTo>
                            <a:pt x="17" y="235"/>
                          </a:lnTo>
                          <a:lnTo>
                            <a:pt x="33" y="226"/>
                          </a:lnTo>
                          <a:lnTo>
                            <a:pt x="49" y="217"/>
                          </a:lnTo>
                          <a:lnTo>
                            <a:pt x="74" y="226"/>
                          </a:lnTo>
                          <a:lnTo>
                            <a:pt x="89" y="235"/>
                          </a:lnTo>
                          <a:lnTo>
                            <a:pt x="106" y="261"/>
                          </a:lnTo>
                          <a:lnTo>
                            <a:pt x="120" y="272"/>
                          </a:lnTo>
                          <a:lnTo>
                            <a:pt x="137" y="272"/>
                          </a:lnTo>
                          <a:lnTo>
                            <a:pt x="156" y="279"/>
                          </a:lnTo>
                          <a:lnTo>
                            <a:pt x="171" y="289"/>
                          </a:lnTo>
                          <a:lnTo>
                            <a:pt x="187" y="300"/>
                          </a:lnTo>
                          <a:lnTo>
                            <a:pt x="204" y="307"/>
                          </a:lnTo>
                          <a:lnTo>
                            <a:pt x="221" y="317"/>
                          </a:lnTo>
                          <a:lnTo>
                            <a:pt x="237" y="326"/>
                          </a:lnTo>
                          <a:lnTo>
                            <a:pt x="252" y="344"/>
                          </a:lnTo>
                          <a:lnTo>
                            <a:pt x="268" y="361"/>
                          </a:lnTo>
                          <a:lnTo>
                            <a:pt x="285" y="371"/>
                          </a:lnTo>
                          <a:lnTo>
                            <a:pt x="303" y="389"/>
                          </a:lnTo>
                          <a:lnTo>
                            <a:pt x="311" y="408"/>
                          </a:lnTo>
                          <a:lnTo>
                            <a:pt x="294" y="417"/>
                          </a:lnTo>
                          <a:lnTo>
                            <a:pt x="285" y="435"/>
                          </a:lnTo>
                          <a:lnTo>
                            <a:pt x="285" y="453"/>
                          </a:lnTo>
                          <a:lnTo>
                            <a:pt x="303" y="453"/>
                          </a:lnTo>
                          <a:lnTo>
                            <a:pt x="317" y="443"/>
                          </a:lnTo>
                          <a:lnTo>
                            <a:pt x="334" y="435"/>
                          </a:lnTo>
                          <a:lnTo>
                            <a:pt x="351" y="417"/>
                          </a:lnTo>
                          <a:lnTo>
                            <a:pt x="360" y="398"/>
                          </a:lnTo>
                          <a:lnTo>
                            <a:pt x="366" y="379"/>
                          </a:lnTo>
                          <a:lnTo>
                            <a:pt x="376" y="361"/>
                          </a:lnTo>
                          <a:lnTo>
                            <a:pt x="390" y="354"/>
                          </a:lnTo>
                          <a:lnTo>
                            <a:pt x="409" y="333"/>
                          </a:lnTo>
                          <a:lnTo>
                            <a:pt x="424" y="326"/>
                          </a:lnTo>
                          <a:lnTo>
                            <a:pt x="441" y="317"/>
                          </a:lnTo>
                          <a:lnTo>
                            <a:pt x="458" y="300"/>
                          </a:lnTo>
                          <a:lnTo>
                            <a:pt x="474" y="289"/>
                          </a:lnTo>
                          <a:lnTo>
                            <a:pt x="488" y="272"/>
                          </a:lnTo>
                          <a:lnTo>
                            <a:pt x="498" y="253"/>
                          </a:lnTo>
                          <a:lnTo>
                            <a:pt x="505" y="226"/>
                          </a:lnTo>
                          <a:lnTo>
                            <a:pt x="514" y="208"/>
                          </a:lnTo>
                          <a:lnTo>
                            <a:pt x="539" y="181"/>
                          </a:lnTo>
                          <a:lnTo>
                            <a:pt x="554" y="163"/>
                          </a:lnTo>
                          <a:lnTo>
                            <a:pt x="563" y="149"/>
                          </a:lnTo>
                        </a:path>
                      </a:pathLst>
                    </a:custGeom>
                    <a:grpFill/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80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79" y="1999"/>
                      <a:ext cx="610" cy="198"/>
                    </a:xfrm>
                    <a:custGeom>
                      <a:avLst/>
                      <a:gdLst>
                        <a:gd name="T0" fmla="*/ 1142 w 517"/>
                        <a:gd name="T1" fmla="*/ 354 h 157"/>
                        <a:gd name="T2" fmla="*/ 1161 w 517"/>
                        <a:gd name="T3" fmla="*/ 240 h 157"/>
                        <a:gd name="T4" fmla="*/ 1181 w 517"/>
                        <a:gd name="T5" fmla="*/ 124 h 157"/>
                        <a:gd name="T6" fmla="*/ 1181 w 517"/>
                        <a:gd name="T7" fmla="*/ 63 h 157"/>
                        <a:gd name="T8" fmla="*/ 1102 w 517"/>
                        <a:gd name="T9" fmla="*/ 63 h 157"/>
                        <a:gd name="T10" fmla="*/ 1047 w 517"/>
                        <a:gd name="T11" fmla="*/ 154 h 157"/>
                        <a:gd name="T12" fmla="*/ 970 w 517"/>
                        <a:gd name="T13" fmla="*/ 184 h 157"/>
                        <a:gd name="T14" fmla="*/ 898 w 517"/>
                        <a:gd name="T15" fmla="*/ 184 h 157"/>
                        <a:gd name="T16" fmla="*/ 826 w 517"/>
                        <a:gd name="T17" fmla="*/ 269 h 157"/>
                        <a:gd name="T18" fmla="*/ 750 w 517"/>
                        <a:gd name="T19" fmla="*/ 209 h 157"/>
                        <a:gd name="T20" fmla="*/ 761 w 517"/>
                        <a:gd name="T21" fmla="*/ 124 h 157"/>
                        <a:gd name="T22" fmla="*/ 761 w 517"/>
                        <a:gd name="T23" fmla="*/ 10 h 157"/>
                        <a:gd name="T24" fmla="*/ 690 w 517"/>
                        <a:gd name="T25" fmla="*/ 38 h 157"/>
                        <a:gd name="T26" fmla="*/ 614 w 517"/>
                        <a:gd name="T27" fmla="*/ 124 h 157"/>
                        <a:gd name="T28" fmla="*/ 546 w 517"/>
                        <a:gd name="T29" fmla="*/ 124 h 157"/>
                        <a:gd name="T30" fmla="*/ 500 w 517"/>
                        <a:gd name="T31" fmla="*/ 53 h 157"/>
                        <a:gd name="T32" fmla="*/ 431 w 517"/>
                        <a:gd name="T33" fmla="*/ 117 h 157"/>
                        <a:gd name="T34" fmla="*/ 376 w 517"/>
                        <a:gd name="T35" fmla="*/ 93 h 157"/>
                        <a:gd name="T36" fmla="*/ 301 w 517"/>
                        <a:gd name="T37" fmla="*/ 10 h 157"/>
                        <a:gd name="T38" fmla="*/ 225 w 517"/>
                        <a:gd name="T39" fmla="*/ 38 h 157"/>
                        <a:gd name="T40" fmla="*/ 163 w 517"/>
                        <a:gd name="T41" fmla="*/ 0 h 157"/>
                        <a:gd name="T42" fmla="*/ 129 w 517"/>
                        <a:gd name="T43" fmla="*/ 124 h 157"/>
                        <a:gd name="T44" fmla="*/ 91 w 517"/>
                        <a:gd name="T45" fmla="*/ 240 h 157"/>
                        <a:gd name="T46" fmla="*/ 18 w 517"/>
                        <a:gd name="T47" fmla="*/ 293 h 157"/>
                        <a:gd name="T48" fmla="*/ 37 w 517"/>
                        <a:gd name="T49" fmla="*/ 293 h 157"/>
                        <a:gd name="T50" fmla="*/ 91 w 517"/>
                        <a:gd name="T51" fmla="*/ 382 h 157"/>
                        <a:gd name="T52" fmla="*/ 110 w 517"/>
                        <a:gd name="T53" fmla="*/ 498 h 157"/>
                        <a:gd name="T54" fmla="*/ 204 w 517"/>
                        <a:gd name="T55" fmla="*/ 439 h 157"/>
                        <a:gd name="T56" fmla="*/ 277 w 517"/>
                        <a:gd name="T57" fmla="*/ 354 h 157"/>
                        <a:gd name="T58" fmla="*/ 376 w 517"/>
                        <a:gd name="T59" fmla="*/ 293 h 157"/>
                        <a:gd name="T60" fmla="*/ 446 w 517"/>
                        <a:gd name="T61" fmla="*/ 354 h 157"/>
                        <a:gd name="T62" fmla="*/ 524 w 517"/>
                        <a:gd name="T63" fmla="*/ 382 h 157"/>
                        <a:gd name="T64" fmla="*/ 559 w 517"/>
                        <a:gd name="T65" fmla="*/ 468 h 157"/>
                        <a:gd name="T66" fmla="*/ 636 w 517"/>
                        <a:gd name="T67" fmla="*/ 414 h 157"/>
                        <a:gd name="T68" fmla="*/ 713 w 517"/>
                        <a:gd name="T69" fmla="*/ 468 h 157"/>
                        <a:gd name="T70" fmla="*/ 787 w 517"/>
                        <a:gd name="T71" fmla="*/ 498 h 157"/>
                        <a:gd name="T72" fmla="*/ 861 w 517"/>
                        <a:gd name="T73" fmla="*/ 498 h 157"/>
                        <a:gd name="T74" fmla="*/ 930 w 517"/>
                        <a:gd name="T75" fmla="*/ 439 h 157"/>
                        <a:gd name="T76" fmla="*/ 1012 w 517"/>
                        <a:gd name="T77" fmla="*/ 382 h 157"/>
                        <a:gd name="T78" fmla="*/ 1085 w 517"/>
                        <a:gd name="T79" fmla="*/ 382 h 157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517"/>
                        <a:gd name="T121" fmla="*/ 0 h 157"/>
                        <a:gd name="T122" fmla="*/ 517 w 517"/>
                        <a:gd name="T123" fmla="*/ 157 h 157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517" h="157">
                          <a:moveTo>
                            <a:pt x="492" y="129"/>
                          </a:moveTo>
                          <a:lnTo>
                            <a:pt x="499" y="111"/>
                          </a:lnTo>
                          <a:lnTo>
                            <a:pt x="499" y="92"/>
                          </a:lnTo>
                          <a:lnTo>
                            <a:pt x="508" y="75"/>
                          </a:lnTo>
                          <a:lnTo>
                            <a:pt x="508" y="58"/>
                          </a:lnTo>
                          <a:lnTo>
                            <a:pt x="516" y="39"/>
                          </a:lnTo>
                          <a:lnTo>
                            <a:pt x="516" y="19"/>
                          </a:lnTo>
                          <a:lnTo>
                            <a:pt x="516" y="20"/>
                          </a:lnTo>
                          <a:lnTo>
                            <a:pt x="499" y="20"/>
                          </a:lnTo>
                          <a:lnTo>
                            <a:pt x="482" y="20"/>
                          </a:lnTo>
                          <a:lnTo>
                            <a:pt x="467" y="29"/>
                          </a:lnTo>
                          <a:lnTo>
                            <a:pt x="458" y="48"/>
                          </a:lnTo>
                          <a:lnTo>
                            <a:pt x="442" y="58"/>
                          </a:lnTo>
                          <a:lnTo>
                            <a:pt x="425" y="58"/>
                          </a:lnTo>
                          <a:lnTo>
                            <a:pt x="407" y="58"/>
                          </a:lnTo>
                          <a:lnTo>
                            <a:pt x="393" y="58"/>
                          </a:lnTo>
                          <a:lnTo>
                            <a:pt x="377" y="66"/>
                          </a:lnTo>
                          <a:lnTo>
                            <a:pt x="361" y="84"/>
                          </a:lnTo>
                          <a:lnTo>
                            <a:pt x="344" y="84"/>
                          </a:lnTo>
                          <a:lnTo>
                            <a:pt x="328" y="66"/>
                          </a:lnTo>
                          <a:lnTo>
                            <a:pt x="319" y="48"/>
                          </a:lnTo>
                          <a:lnTo>
                            <a:pt x="333" y="39"/>
                          </a:lnTo>
                          <a:lnTo>
                            <a:pt x="344" y="20"/>
                          </a:lnTo>
                          <a:lnTo>
                            <a:pt x="333" y="3"/>
                          </a:lnTo>
                          <a:lnTo>
                            <a:pt x="319" y="3"/>
                          </a:lnTo>
                          <a:lnTo>
                            <a:pt x="302" y="12"/>
                          </a:lnTo>
                          <a:lnTo>
                            <a:pt x="285" y="20"/>
                          </a:lnTo>
                          <a:lnTo>
                            <a:pt x="269" y="39"/>
                          </a:lnTo>
                          <a:lnTo>
                            <a:pt x="253" y="48"/>
                          </a:lnTo>
                          <a:lnTo>
                            <a:pt x="238" y="39"/>
                          </a:lnTo>
                          <a:lnTo>
                            <a:pt x="219" y="20"/>
                          </a:lnTo>
                          <a:lnTo>
                            <a:pt x="219" y="17"/>
                          </a:lnTo>
                          <a:lnTo>
                            <a:pt x="198" y="17"/>
                          </a:lnTo>
                          <a:lnTo>
                            <a:pt x="188" y="37"/>
                          </a:lnTo>
                          <a:lnTo>
                            <a:pt x="182" y="43"/>
                          </a:lnTo>
                          <a:lnTo>
                            <a:pt x="164" y="29"/>
                          </a:lnTo>
                          <a:lnTo>
                            <a:pt x="147" y="12"/>
                          </a:lnTo>
                          <a:lnTo>
                            <a:pt x="131" y="3"/>
                          </a:lnTo>
                          <a:lnTo>
                            <a:pt x="114" y="3"/>
                          </a:lnTo>
                          <a:lnTo>
                            <a:pt x="98" y="12"/>
                          </a:lnTo>
                          <a:lnTo>
                            <a:pt x="81" y="12"/>
                          </a:lnTo>
                          <a:lnTo>
                            <a:pt x="71" y="0"/>
                          </a:lnTo>
                          <a:lnTo>
                            <a:pt x="56" y="20"/>
                          </a:lnTo>
                          <a:lnTo>
                            <a:pt x="56" y="39"/>
                          </a:lnTo>
                          <a:lnTo>
                            <a:pt x="56" y="58"/>
                          </a:lnTo>
                          <a:lnTo>
                            <a:pt x="40" y="75"/>
                          </a:lnTo>
                          <a:lnTo>
                            <a:pt x="23" y="75"/>
                          </a:lnTo>
                          <a:lnTo>
                            <a:pt x="8" y="92"/>
                          </a:lnTo>
                          <a:lnTo>
                            <a:pt x="0" y="92"/>
                          </a:lnTo>
                          <a:lnTo>
                            <a:pt x="16" y="92"/>
                          </a:lnTo>
                          <a:lnTo>
                            <a:pt x="23" y="111"/>
                          </a:lnTo>
                          <a:lnTo>
                            <a:pt x="40" y="120"/>
                          </a:lnTo>
                          <a:lnTo>
                            <a:pt x="40" y="138"/>
                          </a:lnTo>
                          <a:lnTo>
                            <a:pt x="48" y="156"/>
                          </a:lnTo>
                          <a:lnTo>
                            <a:pt x="71" y="156"/>
                          </a:lnTo>
                          <a:lnTo>
                            <a:pt x="90" y="138"/>
                          </a:lnTo>
                          <a:lnTo>
                            <a:pt x="106" y="129"/>
                          </a:lnTo>
                          <a:lnTo>
                            <a:pt x="121" y="111"/>
                          </a:lnTo>
                          <a:lnTo>
                            <a:pt x="138" y="103"/>
                          </a:lnTo>
                          <a:lnTo>
                            <a:pt x="164" y="92"/>
                          </a:lnTo>
                          <a:lnTo>
                            <a:pt x="182" y="103"/>
                          </a:lnTo>
                          <a:lnTo>
                            <a:pt x="195" y="111"/>
                          </a:lnTo>
                          <a:lnTo>
                            <a:pt x="212" y="111"/>
                          </a:lnTo>
                          <a:lnTo>
                            <a:pt x="229" y="120"/>
                          </a:lnTo>
                          <a:lnTo>
                            <a:pt x="238" y="138"/>
                          </a:lnTo>
                          <a:lnTo>
                            <a:pt x="245" y="147"/>
                          </a:lnTo>
                          <a:lnTo>
                            <a:pt x="262" y="129"/>
                          </a:lnTo>
                          <a:lnTo>
                            <a:pt x="278" y="129"/>
                          </a:lnTo>
                          <a:lnTo>
                            <a:pt x="295" y="129"/>
                          </a:lnTo>
                          <a:lnTo>
                            <a:pt x="312" y="147"/>
                          </a:lnTo>
                          <a:lnTo>
                            <a:pt x="328" y="156"/>
                          </a:lnTo>
                          <a:lnTo>
                            <a:pt x="344" y="156"/>
                          </a:lnTo>
                          <a:lnTo>
                            <a:pt x="361" y="156"/>
                          </a:lnTo>
                          <a:lnTo>
                            <a:pt x="377" y="156"/>
                          </a:lnTo>
                          <a:lnTo>
                            <a:pt x="393" y="147"/>
                          </a:lnTo>
                          <a:lnTo>
                            <a:pt x="407" y="138"/>
                          </a:lnTo>
                          <a:lnTo>
                            <a:pt x="425" y="120"/>
                          </a:lnTo>
                          <a:lnTo>
                            <a:pt x="442" y="120"/>
                          </a:lnTo>
                          <a:lnTo>
                            <a:pt x="458" y="120"/>
                          </a:lnTo>
                          <a:lnTo>
                            <a:pt x="475" y="120"/>
                          </a:lnTo>
                          <a:lnTo>
                            <a:pt x="492" y="129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 dirty="0">
                        <a:solidFill>
                          <a:srgbClr val="00B050"/>
                        </a:solidFill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81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31" y="1900"/>
                      <a:ext cx="358" cy="205"/>
                    </a:xfrm>
                    <a:custGeom>
                      <a:avLst/>
                      <a:gdLst>
                        <a:gd name="T0" fmla="*/ 0 w 304"/>
                        <a:gd name="T1" fmla="*/ 281 h 164"/>
                        <a:gd name="T2" fmla="*/ 18 w 304"/>
                        <a:gd name="T3" fmla="*/ 251 h 164"/>
                        <a:gd name="T4" fmla="*/ 18 w 304"/>
                        <a:gd name="T5" fmla="*/ 188 h 164"/>
                        <a:gd name="T6" fmla="*/ 34 w 304"/>
                        <a:gd name="T7" fmla="*/ 137 h 164"/>
                        <a:gd name="T8" fmla="*/ 34 w 304"/>
                        <a:gd name="T9" fmla="*/ 84 h 164"/>
                        <a:gd name="T10" fmla="*/ 55 w 304"/>
                        <a:gd name="T11" fmla="*/ 56 h 164"/>
                        <a:gd name="T12" fmla="*/ 88 w 304"/>
                        <a:gd name="T13" fmla="*/ 84 h 164"/>
                        <a:gd name="T14" fmla="*/ 127 w 304"/>
                        <a:gd name="T15" fmla="*/ 56 h 164"/>
                        <a:gd name="T16" fmla="*/ 164 w 304"/>
                        <a:gd name="T17" fmla="*/ 56 h 164"/>
                        <a:gd name="T18" fmla="*/ 203 w 304"/>
                        <a:gd name="T19" fmla="*/ 26 h 164"/>
                        <a:gd name="T20" fmla="*/ 239 w 304"/>
                        <a:gd name="T21" fmla="*/ 0 h 164"/>
                        <a:gd name="T22" fmla="*/ 258 w 304"/>
                        <a:gd name="T23" fmla="*/ 56 h 164"/>
                        <a:gd name="T24" fmla="*/ 226 w 304"/>
                        <a:gd name="T25" fmla="*/ 84 h 164"/>
                        <a:gd name="T26" fmla="*/ 226 w 304"/>
                        <a:gd name="T27" fmla="*/ 137 h 164"/>
                        <a:gd name="T28" fmla="*/ 258 w 304"/>
                        <a:gd name="T29" fmla="*/ 168 h 164"/>
                        <a:gd name="T30" fmla="*/ 296 w 304"/>
                        <a:gd name="T31" fmla="*/ 137 h 164"/>
                        <a:gd name="T32" fmla="*/ 333 w 304"/>
                        <a:gd name="T33" fmla="*/ 168 h 164"/>
                        <a:gd name="T34" fmla="*/ 370 w 304"/>
                        <a:gd name="T35" fmla="*/ 188 h 164"/>
                        <a:gd name="T36" fmla="*/ 392 w 304"/>
                        <a:gd name="T37" fmla="*/ 168 h 164"/>
                        <a:gd name="T38" fmla="*/ 392 w 304"/>
                        <a:gd name="T39" fmla="*/ 110 h 164"/>
                        <a:gd name="T40" fmla="*/ 424 w 304"/>
                        <a:gd name="T41" fmla="*/ 84 h 164"/>
                        <a:gd name="T42" fmla="*/ 462 w 304"/>
                        <a:gd name="T43" fmla="*/ 110 h 164"/>
                        <a:gd name="T44" fmla="*/ 502 w 304"/>
                        <a:gd name="T45" fmla="*/ 110 h 164"/>
                        <a:gd name="T46" fmla="*/ 541 w 304"/>
                        <a:gd name="T47" fmla="*/ 84 h 164"/>
                        <a:gd name="T48" fmla="*/ 576 w 304"/>
                        <a:gd name="T49" fmla="*/ 137 h 164"/>
                        <a:gd name="T50" fmla="*/ 609 w 304"/>
                        <a:gd name="T51" fmla="*/ 137 h 164"/>
                        <a:gd name="T52" fmla="*/ 649 w 304"/>
                        <a:gd name="T53" fmla="*/ 110 h 164"/>
                        <a:gd name="T54" fmla="*/ 649 w 304"/>
                        <a:gd name="T55" fmla="*/ 137 h 164"/>
                        <a:gd name="T56" fmla="*/ 649 w 304"/>
                        <a:gd name="T57" fmla="*/ 111 h 164"/>
                        <a:gd name="T58" fmla="*/ 669 w 304"/>
                        <a:gd name="T59" fmla="*/ 168 h 164"/>
                        <a:gd name="T60" fmla="*/ 687 w 304"/>
                        <a:gd name="T61" fmla="*/ 222 h 164"/>
                        <a:gd name="T62" fmla="*/ 687 w 304"/>
                        <a:gd name="T63" fmla="*/ 281 h 164"/>
                        <a:gd name="T64" fmla="*/ 687 w 304"/>
                        <a:gd name="T65" fmla="*/ 302 h 164"/>
                        <a:gd name="T66" fmla="*/ 687 w 304"/>
                        <a:gd name="T67" fmla="*/ 305 h 164"/>
                        <a:gd name="T68" fmla="*/ 649 w 304"/>
                        <a:gd name="T69" fmla="*/ 305 h 164"/>
                        <a:gd name="T70" fmla="*/ 609 w 304"/>
                        <a:gd name="T71" fmla="*/ 305 h 164"/>
                        <a:gd name="T72" fmla="*/ 576 w 304"/>
                        <a:gd name="T73" fmla="*/ 331 h 164"/>
                        <a:gd name="T74" fmla="*/ 559 w 304"/>
                        <a:gd name="T75" fmla="*/ 389 h 164"/>
                        <a:gd name="T76" fmla="*/ 518 w 304"/>
                        <a:gd name="T77" fmla="*/ 414 h 164"/>
                        <a:gd name="T78" fmla="*/ 479 w 304"/>
                        <a:gd name="T79" fmla="*/ 414 h 164"/>
                        <a:gd name="T80" fmla="*/ 443 w 304"/>
                        <a:gd name="T81" fmla="*/ 414 h 164"/>
                        <a:gd name="T82" fmla="*/ 407 w 304"/>
                        <a:gd name="T83" fmla="*/ 414 h 164"/>
                        <a:gd name="T84" fmla="*/ 370 w 304"/>
                        <a:gd name="T85" fmla="*/ 441 h 164"/>
                        <a:gd name="T86" fmla="*/ 333 w 304"/>
                        <a:gd name="T87" fmla="*/ 499 h 164"/>
                        <a:gd name="T88" fmla="*/ 296 w 304"/>
                        <a:gd name="T89" fmla="*/ 499 h 164"/>
                        <a:gd name="T90" fmla="*/ 258 w 304"/>
                        <a:gd name="T91" fmla="*/ 441 h 164"/>
                        <a:gd name="T92" fmla="*/ 239 w 304"/>
                        <a:gd name="T93" fmla="*/ 389 h 164"/>
                        <a:gd name="T94" fmla="*/ 278 w 304"/>
                        <a:gd name="T95" fmla="*/ 363 h 164"/>
                        <a:gd name="T96" fmla="*/ 296 w 304"/>
                        <a:gd name="T97" fmla="*/ 305 h 164"/>
                        <a:gd name="T98" fmla="*/ 278 w 304"/>
                        <a:gd name="T99" fmla="*/ 251 h 164"/>
                        <a:gd name="T100" fmla="*/ 239 w 304"/>
                        <a:gd name="T101" fmla="*/ 251 h 164"/>
                        <a:gd name="T102" fmla="*/ 203 w 304"/>
                        <a:gd name="T103" fmla="*/ 281 h 164"/>
                        <a:gd name="T104" fmla="*/ 164 w 304"/>
                        <a:gd name="T105" fmla="*/ 305 h 164"/>
                        <a:gd name="T106" fmla="*/ 127 w 304"/>
                        <a:gd name="T107" fmla="*/ 363 h 164"/>
                        <a:gd name="T108" fmla="*/ 88 w 304"/>
                        <a:gd name="T109" fmla="*/ 389 h 164"/>
                        <a:gd name="T110" fmla="*/ 55 w 304"/>
                        <a:gd name="T111" fmla="*/ 363 h 164"/>
                        <a:gd name="T112" fmla="*/ 18 w 304"/>
                        <a:gd name="T113" fmla="*/ 305 h 164"/>
                        <a:gd name="T114" fmla="*/ 0 w 304"/>
                        <a:gd name="T115" fmla="*/ 281 h 164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w 304"/>
                        <a:gd name="T175" fmla="*/ 0 h 164"/>
                        <a:gd name="T176" fmla="*/ 304 w 304"/>
                        <a:gd name="T177" fmla="*/ 164 h 164"/>
                      </a:gdLst>
                      <a:ahLst/>
                      <a:cxnLst>
                        <a:cxn ang="T116">
                          <a:pos x="T0" y="T1"/>
                        </a:cxn>
                        <a:cxn ang="T117">
                          <a:pos x="T2" y="T3"/>
                        </a:cxn>
                        <a:cxn ang="T118">
                          <a:pos x="T4" y="T5"/>
                        </a:cxn>
                        <a:cxn ang="T119">
                          <a:pos x="T6" y="T7"/>
                        </a:cxn>
                        <a:cxn ang="T120">
                          <a:pos x="T8" y="T9"/>
                        </a:cxn>
                        <a:cxn ang="T121">
                          <a:pos x="T10" y="T11"/>
                        </a:cxn>
                        <a:cxn ang="T122">
                          <a:pos x="T12" y="T13"/>
                        </a:cxn>
                        <a:cxn ang="T123">
                          <a:pos x="T14" y="T15"/>
                        </a:cxn>
                        <a:cxn ang="T124">
                          <a:pos x="T16" y="T17"/>
                        </a:cxn>
                        <a:cxn ang="T125">
                          <a:pos x="T18" y="T19"/>
                        </a:cxn>
                        <a:cxn ang="T126">
                          <a:pos x="T20" y="T21"/>
                        </a:cxn>
                        <a:cxn ang="T127">
                          <a:pos x="T22" y="T23"/>
                        </a:cxn>
                        <a:cxn ang="T128">
                          <a:pos x="T24" y="T25"/>
                        </a:cxn>
                        <a:cxn ang="T129">
                          <a:pos x="T26" y="T27"/>
                        </a:cxn>
                        <a:cxn ang="T130">
                          <a:pos x="T28" y="T29"/>
                        </a:cxn>
                        <a:cxn ang="T131">
                          <a:pos x="T30" y="T31"/>
                        </a:cxn>
                        <a:cxn ang="T132">
                          <a:pos x="T32" y="T33"/>
                        </a:cxn>
                        <a:cxn ang="T133">
                          <a:pos x="T34" y="T35"/>
                        </a:cxn>
                        <a:cxn ang="T134">
                          <a:pos x="T36" y="T37"/>
                        </a:cxn>
                        <a:cxn ang="T135">
                          <a:pos x="T38" y="T39"/>
                        </a:cxn>
                        <a:cxn ang="T136">
                          <a:pos x="T40" y="T41"/>
                        </a:cxn>
                        <a:cxn ang="T137">
                          <a:pos x="T42" y="T43"/>
                        </a:cxn>
                        <a:cxn ang="T138">
                          <a:pos x="T44" y="T45"/>
                        </a:cxn>
                        <a:cxn ang="T139">
                          <a:pos x="T46" y="T47"/>
                        </a:cxn>
                        <a:cxn ang="T140">
                          <a:pos x="T48" y="T49"/>
                        </a:cxn>
                        <a:cxn ang="T141">
                          <a:pos x="T50" y="T51"/>
                        </a:cxn>
                        <a:cxn ang="T142">
                          <a:pos x="T52" y="T53"/>
                        </a:cxn>
                        <a:cxn ang="T143">
                          <a:pos x="T54" y="T55"/>
                        </a:cxn>
                        <a:cxn ang="T144">
                          <a:pos x="T56" y="T57"/>
                        </a:cxn>
                        <a:cxn ang="T145">
                          <a:pos x="T58" y="T59"/>
                        </a:cxn>
                        <a:cxn ang="T146">
                          <a:pos x="T60" y="T61"/>
                        </a:cxn>
                        <a:cxn ang="T147">
                          <a:pos x="T62" y="T63"/>
                        </a:cxn>
                        <a:cxn ang="T148">
                          <a:pos x="T64" y="T65"/>
                        </a:cxn>
                        <a:cxn ang="T149">
                          <a:pos x="T66" y="T67"/>
                        </a:cxn>
                        <a:cxn ang="T150">
                          <a:pos x="T68" y="T69"/>
                        </a:cxn>
                        <a:cxn ang="T151">
                          <a:pos x="T70" y="T71"/>
                        </a:cxn>
                        <a:cxn ang="T152">
                          <a:pos x="T72" y="T73"/>
                        </a:cxn>
                        <a:cxn ang="T153">
                          <a:pos x="T74" y="T75"/>
                        </a:cxn>
                        <a:cxn ang="T154">
                          <a:pos x="T76" y="T77"/>
                        </a:cxn>
                        <a:cxn ang="T155">
                          <a:pos x="T78" y="T79"/>
                        </a:cxn>
                        <a:cxn ang="T156">
                          <a:pos x="T80" y="T81"/>
                        </a:cxn>
                        <a:cxn ang="T157">
                          <a:pos x="T82" y="T83"/>
                        </a:cxn>
                        <a:cxn ang="T158">
                          <a:pos x="T84" y="T85"/>
                        </a:cxn>
                        <a:cxn ang="T159">
                          <a:pos x="T86" y="T87"/>
                        </a:cxn>
                        <a:cxn ang="T160">
                          <a:pos x="T88" y="T89"/>
                        </a:cxn>
                        <a:cxn ang="T161">
                          <a:pos x="T90" y="T91"/>
                        </a:cxn>
                        <a:cxn ang="T162">
                          <a:pos x="T92" y="T93"/>
                        </a:cxn>
                        <a:cxn ang="T163">
                          <a:pos x="T94" y="T95"/>
                        </a:cxn>
                        <a:cxn ang="T164">
                          <a:pos x="T96" y="T97"/>
                        </a:cxn>
                        <a:cxn ang="T165">
                          <a:pos x="T98" y="T99"/>
                        </a:cxn>
                        <a:cxn ang="T166">
                          <a:pos x="T100" y="T101"/>
                        </a:cxn>
                        <a:cxn ang="T167">
                          <a:pos x="T102" y="T103"/>
                        </a:cxn>
                        <a:cxn ang="T168">
                          <a:pos x="T104" y="T105"/>
                        </a:cxn>
                        <a:cxn ang="T169">
                          <a:pos x="T106" y="T107"/>
                        </a:cxn>
                        <a:cxn ang="T170">
                          <a:pos x="T108" y="T109"/>
                        </a:cxn>
                        <a:cxn ang="T171">
                          <a:pos x="T110" y="T111"/>
                        </a:cxn>
                        <a:cxn ang="T172">
                          <a:pos x="T112" y="T113"/>
                        </a:cxn>
                        <a:cxn ang="T173">
                          <a:pos x="T114" y="T115"/>
                        </a:cxn>
                      </a:cxnLst>
                      <a:rect l="T174" t="T175" r="T176" b="T177"/>
                      <a:pathLst>
                        <a:path w="304" h="164">
                          <a:moveTo>
                            <a:pt x="0" y="92"/>
                          </a:moveTo>
                          <a:lnTo>
                            <a:pt x="8" y="82"/>
                          </a:lnTo>
                          <a:lnTo>
                            <a:pt x="8" y="62"/>
                          </a:lnTo>
                          <a:lnTo>
                            <a:pt x="15" y="45"/>
                          </a:lnTo>
                          <a:lnTo>
                            <a:pt x="15" y="27"/>
                          </a:lnTo>
                          <a:lnTo>
                            <a:pt x="25" y="18"/>
                          </a:lnTo>
                          <a:lnTo>
                            <a:pt x="39" y="27"/>
                          </a:lnTo>
                          <a:lnTo>
                            <a:pt x="56" y="18"/>
                          </a:lnTo>
                          <a:lnTo>
                            <a:pt x="72" y="18"/>
                          </a:lnTo>
                          <a:lnTo>
                            <a:pt x="89" y="9"/>
                          </a:lnTo>
                          <a:lnTo>
                            <a:pt x="105" y="0"/>
                          </a:lnTo>
                          <a:lnTo>
                            <a:pt x="114" y="18"/>
                          </a:lnTo>
                          <a:lnTo>
                            <a:pt x="99" y="27"/>
                          </a:lnTo>
                          <a:lnTo>
                            <a:pt x="99" y="45"/>
                          </a:lnTo>
                          <a:lnTo>
                            <a:pt x="114" y="55"/>
                          </a:lnTo>
                          <a:lnTo>
                            <a:pt x="131" y="45"/>
                          </a:lnTo>
                          <a:lnTo>
                            <a:pt x="147" y="55"/>
                          </a:lnTo>
                          <a:lnTo>
                            <a:pt x="164" y="62"/>
                          </a:lnTo>
                          <a:lnTo>
                            <a:pt x="173" y="55"/>
                          </a:lnTo>
                          <a:lnTo>
                            <a:pt x="173" y="36"/>
                          </a:lnTo>
                          <a:lnTo>
                            <a:pt x="188" y="27"/>
                          </a:lnTo>
                          <a:lnTo>
                            <a:pt x="204" y="36"/>
                          </a:lnTo>
                          <a:lnTo>
                            <a:pt x="222" y="36"/>
                          </a:lnTo>
                          <a:lnTo>
                            <a:pt x="239" y="27"/>
                          </a:lnTo>
                          <a:lnTo>
                            <a:pt x="254" y="45"/>
                          </a:lnTo>
                          <a:lnTo>
                            <a:pt x="269" y="45"/>
                          </a:lnTo>
                          <a:lnTo>
                            <a:pt x="286" y="36"/>
                          </a:lnTo>
                          <a:lnTo>
                            <a:pt x="286" y="45"/>
                          </a:lnTo>
                          <a:lnTo>
                            <a:pt x="286" y="37"/>
                          </a:lnTo>
                          <a:lnTo>
                            <a:pt x="295" y="55"/>
                          </a:lnTo>
                          <a:lnTo>
                            <a:pt x="303" y="73"/>
                          </a:lnTo>
                          <a:lnTo>
                            <a:pt x="303" y="92"/>
                          </a:lnTo>
                          <a:lnTo>
                            <a:pt x="303" y="99"/>
                          </a:lnTo>
                          <a:lnTo>
                            <a:pt x="303" y="100"/>
                          </a:lnTo>
                          <a:lnTo>
                            <a:pt x="286" y="100"/>
                          </a:lnTo>
                          <a:lnTo>
                            <a:pt x="269" y="100"/>
                          </a:lnTo>
                          <a:lnTo>
                            <a:pt x="254" y="109"/>
                          </a:lnTo>
                          <a:lnTo>
                            <a:pt x="246" y="127"/>
                          </a:lnTo>
                          <a:lnTo>
                            <a:pt x="229" y="136"/>
                          </a:lnTo>
                          <a:lnTo>
                            <a:pt x="212" y="136"/>
                          </a:lnTo>
                          <a:lnTo>
                            <a:pt x="195" y="136"/>
                          </a:lnTo>
                          <a:lnTo>
                            <a:pt x="180" y="136"/>
                          </a:lnTo>
                          <a:lnTo>
                            <a:pt x="164" y="145"/>
                          </a:lnTo>
                          <a:lnTo>
                            <a:pt x="147" y="163"/>
                          </a:lnTo>
                          <a:lnTo>
                            <a:pt x="131" y="163"/>
                          </a:lnTo>
                          <a:lnTo>
                            <a:pt x="114" y="145"/>
                          </a:lnTo>
                          <a:lnTo>
                            <a:pt x="105" y="127"/>
                          </a:lnTo>
                          <a:lnTo>
                            <a:pt x="122" y="119"/>
                          </a:lnTo>
                          <a:lnTo>
                            <a:pt x="131" y="100"/>
                          </a:lnTo>
                          <a:lnTo>
                            <a:pt x="122" y="82"/>
                          </a:lnTo>
                          <a:lnTo>
                            <a:pt x="105" y="82"/>
                          </a:lnTo>
                          <a:lnTo>
                            <a:pt x="89" y="92"/>
                          </a:lnTo>
                          <a:lnTo>
                            <a:pt x="72" y="100"/>
                          </a:lnTo>
                          <a:lnTo>
                            <a:pt x="56" y="119"/>
                          </a:lnTo>
                          <a:lnTo>
                            <a:pt x="39" y="127"/>
                          </a:lnTo>
                          <a:lnTo>
                            <a:pt x="25" y="119"/>
                          </a:lnTo>
                          <a:lnTo>
                            <a:pt x="8" y="100"/>
                          </a:lnTo>
                          <a:lnTo>
                            <a:pt x="0" y="92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82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11" y="1112"/>
                      <a:ext cx="1234" cy="1098"/>
                    </a:xfrm>
                    <a:custGeom>
                      <a:avLst/>
                      <a:gdLst>
                        <a:gd name="T0" fmla="*/ 1503 w 1047"/>
                        <a:gd name="T1" fmla="*/ 572 h 873"/>
                        <a:gd name="T2" fmla="*/ 1632 w 1047"/>
                        <a:gd name="T3" fmla="*/ 600 h 873"/>
                        <a:gd name="T4" fmla="*/ 1786 w 1047"/>
                        <a:gd name="T5" fmla="*/ 633 h 873"/>
                        <a:gd name="T6" fmla="*/ 1932 w 1047"/>
                        <a:gd name="T7" fmla="*/ 633 h 873"/>
                        <a:gd name="T8" fmla="*/ 1873 w 1047"/>
                        <a:gd name="T9" fmla="*/ 855 h 873"/>
                        <a:gd name="T10" fmla="*/ 1965 w 1047"/>
                        <a:gd name="T11" fmla="*/ 828 h 873"/>
                        <a:gd name="T12" fmla="*/ 2117 w 1047"/>
                        <a:gd name="T13" fmla="*/ 711 h 873"/>
                        <a:gd name="T14" fmla="*/ 2266 w 1047"/>
                        <a:gd name="T15" fmla="*/ 805 h 873"/>
                        <a:gd name="T16" fmla="*/ 2380 w 1047"/>
                        <a:gd name="T17" fmla="*/ 821 h 873"/>
                        <a:gd name="T18" fmla="*/ 2343 w 1047"/>
                        <a:gd name="T19" fmla="*/ 1064 h 873"/>
                        <a:gd name="T20" fmla="*/ 2266 w 1047"/>
                        <a:gd name="T21" fmla="*/ 1259 h 873"/>
                        <a:gd name="T22" fmla="*/ 2156 w 1047"/>
                        <a:gd name="T23" fmla="*/ 1461 h 873"/>
                        <a:gd name="T24" fmla="*/ 2043 w 1047"/>
                        <a:gd name="T25" fmla="*/ 1600 h 873"/>
                        <a:gd name="T26" fmla="*/ 1895 w 1047"/>
                        <a:gd name="T27" fmla="*/ 1688 h 873"/>
                        <a:gd name="T28" fmla="*/ 2001 w 1047"/>
                        <a:gd name="T29" fmla="*/ 1799 h 873"/>
                        <a:gd name="T30" fmla="*/ 1913 w 1047"/>
                        <a:gd name="T31" fmla="*/ 2001 h 873"/>
                        <a:gd name="T32" fmla="*/ 1786 w 1047"/>
                        <a:gd name="T33" fmla="*/ 2113 h 873"/>
                        <a:gd name="T34" fmla="*/ 1786 w 1047"/>
                        <a:gd name="T35" fmla="*/ 2344 h 873"/>
                        <a:gd name="T36" fmla="*/ 1689 w 1047"/>
                        <a:gd name="T37" fmla="*/ 2547 h 873"/>
                        <a:gd name="T38" fmla="*/ 1579 w 1047"/>
                        <a:gd name="T39" fmla="*/ 2712 h 873"/>
                        <a:gd name="T40" fmla="*/ 1354 w 1047"/>
                        <a:gd name="T41" fmla="*/ 2746 h 873"/>
                        <a:gd name="T42" fmla="*/ 1111 w 1047"/>
                        <a:gd name="T43" fmla="*/ 2712 h 873"/>
                        <a:gd name="T44" fmla="*/ 911 w 1047"/>
                        <a:gd name="T45" fmla="*/ 2712 h 873"/>
                        <a:gd name="T46" fmla="*/ 669 w 1047"/>
                        <a:gd name="T47" fmla="*/ 2712 h 873"/>
                        <a:gd name="T48" fmla="*/ 483 w 1047"/>
                        <a:gd name="T49" fmla="*/ 2712 h 873"/>
                        <a:gd name="T50" fmla="*/ 372 w 1047"/>
                        <a:gd name="T51" fmla="*/ 2572 h 873"/>
                        <a:gd name="T52" fmla="*/ 278 w 1047"/>
                        <a:gd name="T53" fmla="*/ 2401 h 873"/>
                        <a:gd name="T54" fmla="*/ 224 w 1047"/>
                        <a:gd name="T55" fmla="*/ 2232 h 873"/>
                        <a:gd name="T56" fmla="*/ 164 w 1047"/>
                        <a:gd name="T57" fmla="*/ 2030 h 873"/>
                        <a:gd name="T58" fmla="*/ 257 w 1047"/>
                        <a:gd name="T59" fmla="*/ 1714 h 873"/>
                        <a:gd name="T60" fmla="*/ 390 w 1047"/>
                        <a:gd name="T61" fmla="*/ 1400 h 873"/>
                        <a:gd name="T62" fmla="*/ 497 w 1047"/>
                        <a:gd name="T63" fmla="*/ 1064 h 873"/>
                        <a:gd name="T64" fmla="*/ 351 w 1047"/>
                        <a:gd name="T65" fmla="*/ 1002 h 873"/>
                        <a:gd name="T66" fmla="*/ 240 w 1047"/>
                        <a:gd name="T67" fmla="*/ 919 h 873"/>
                        <a:gd name="T68" fmla="*/ 107 w 1047"/>
                        <a:gd name="T69" fmla="*/ 805 h 873"/>
                        <a:gd name="T70" fmla="*/ 15 w 1047"/>
                        <a:gd name="T71" fmla="*/ 572 h 873"/>
                        <a:gd name="T72" fmla="*/ 21 w 1047"/>
                        <a:gd name="T73" fmla="*/ 425 h 873"/>
                        <a:gd name="T74" fmla="*/ 21 w 1047"/>
                        <a:gd name="T75" fmla="*/ 312 h 873"/>
                        <a:gd name="T76" fmla="*/ 169 w 1047"/>
                        <a:gd name="T77" fmla="*/ 226 h 873"/>
                        <a:gd name="T78" fmla="*/ 316 w 1047"/>
                        <a:gd name="T79" fmla="*/ 137 h 873"/>
                        <a:gd name="T80" fmla="*/ 467 w 1047"/>
                        <a:gd name="T81" fmla="*/ 167 h 873"/>
                        <a:gd name="T82" fmla="*/ 559 w 1047"/>
                        <a:gd name="T83" fmla="*/ 91 h 873"/>
                        <a:gd name="T84" fmla="*/ 669 w 1047"/>
                        <a:gd name="T85" fmla="*/ 29 h 873"/>
                        <a:gd name="T86" fmla="*/ 767 w 1047"/>
                        <a:gd name="T87" fmla="*/ 49 h 873"/>
                        <a:gd name="T88" fmla="*/ 892 w 1047"/>
                        <a:gd name="T89" fmla="*/ 206 h 873"/>
                        <a:gd name="T90" fmla="*/ 1019 w 1047"/>
                        <a:gd name="T91" fmla="*/ 291 h 873"/>
                        <a:gd name="T92" fmla="*/ 1111 w 1047"/>
                        <a:gd name="T93" fmla="*/ 487 h 873"/>
                        <a:gd name="T94" fmla="*/ 1201 w 1047"/>
                        <a:gd name="T95" fmla="*/ 688 h 873"/>
                        <a:gd name="T96" fmla="*/ 1338 w 1047"/>
                        <a:gd name="T97" fmla="*/ 774 h 873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1047"/>
                        <a:gd name="T148" fmla="*/ 0 h 873"/>
                        <a:gd name="T149" fmla="*/ 1047 w 1047"/>
                        <a:gd name="T150" fmla="*/ 873 h 873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1047" h="873">
                          <a:moveTo>
                            <a:pt x="609" y="217"/>
                          </a:moveTo>
                          <a:lnTo>
                            <a:pt x="630" y="210"/>
                          </a:lnTo>
                          <a:lnTo>
                            <a:pt x="647" y="201"/>
                          </a:lnTo>
                          <a:lnTo>
                            <a:pt x="661" y="182"/>
                          </a:lnTo>
                          <a:lnTo>
                            <a:pt x="676" y="182"/>
                          </a:lnTo>
                          <a:lnTo>
                            <a:pt x="685" y="201"/>
                          </a:lnTo>
                          <a:lnTo>
                            <a:pt x="701" y="201"/>
                          </a:lnTo>
                          <a:lnTo>
                            <a:pt x="718" y="190"/>
                          </a:lnTo>
                          <a:lnTo>
                            <a:pt x="734" y="190"/>
                          </a:lnTo>
                          <a:lnTo>
                            <a:pt x="751" y="201"/>
                          </a:lnTo>
                          <a:lnTo>
                            <a:pt x="769" y="210"/>
                          </a:lnTo>
                          <a:lnTo>
                            <a:pt x="785" y="201"/>
                          </a:lnTo>
                          <a:lnTo>
                            <a:pt x="800" y="190"/>
                          </a:lnTo>
                          <a:lnTo>
                            <a:pt x="817" y="201"/>
                          </a:lnTo>
                          <a:lnTo>
                            <a:pt x="833" y="201"/>
                          </a:lnTo>
                          <a:lnTo>
                            <a:pt x="849" y="201"/>
                          </a:lnTo>
                          <a:lnTo>
                            <a:pt x="858" y="219"/>
                          </a:lnTo>
                          <a:lnTo>
                            <a:pt x="841" y="236"/>
                          </a:lnTo>
                          <a:lnTo>
                            <a:pt x="833" y="256"/>
                          </a:lnTo>
                          <a:lnTo>
                            <a:pt x="824" y="272"/>
                          </a:lnTo>
                          <a:lnTo>
                            <a:pt x="824" y="292"/>
                          </a:lnTo>
                          <a:lnTo>
                            <a:pt x="841" y="292"/>
                          </a:lnTo>
                          <a:lnTo>
                            <a:pt x="858" y="281"/>
                          </a:lnTo>
                          <a:lnTo>
                            <a:pt x="864" y="263"/>
                          </a:lnTo>
                          <a:lnTo>
                            <a:pt x="873" y="246"/>
                          </a:lnTo>
                          <a:lnTo>
                            <a:pt x="891" y="236"/>
                          </a:lnTo>
                          <a:lnTo>
                            <a:pt x="906" y="226"/>
                          </a:lnTo>
                          <a:lnTo>
                            <a:pt x="931" y="226"/>
                          </a:lnTo>
                          <a:lnTo>
                            <a:pt x="948" y="236"/>
                          </a:lnTo>
                          <a:lnTo>
                            <a:pt x="965" y="246"/>
                          </a:lnTo>
                          <a:lnTo>
                            <a:pt x="981" y="246"/>
                          </a:lnTo>
                          <a:lnTo>
                            <a:pt x="997" y="256"/>
                          </a:lnTo>
                          <a:lnTo>
                            <a:pt x="1013" y="256"/>
                          </a:lnTo>
                          <a:lnTo>
                            <a:pt x="1030" y="256"/>
                          </a:lnTo>
                          <a:lnTo>
                            <a:pt x="1046" y="263"/>
                          </a:lnTo>
                          <a:lnTo>
                            <a:pt x="1046" y="261"/>
                          </a:lnTo>
                          <a:lnTo>
                            <a:pt x="1046" y="272"/>
                          </a:lnTo>
                          <a:lnTo>
                            <a:pt x="1038" y="292"/>
                          </a:lnTo>
                          <a:lnTo>
                            <a:pt x="1038" y="319"/>
                          </a:lnTo>
                          <a:lnTo>
                            <a:pt x="1030" y="338"/>
                          </a:lnTo>
                          <a:lnTo>
                            <a:pt x="1020" y="354"/>
                          </a:lnTo>
                          <a:lnTo>
                            <a:pt x="1004" y="363"/>
                          </a:lnTo>
                          <a:lnTo>
                            <a:pt x="997" y="383"/>
                          </a:lnTo>
                          <a:lnTo>
                            <a:pt x="997" y="400"/>
                          </a:lnTo>
                          <a:lnTo>
                            <a:pt x="988" y="419"/>
                          </a:lnTo>
                          <a:lnTo>
                            <a:pt x="981" y="436"/>
                          </a:lnTo>
                          <a:lnTo>
                            <a:pt x="965" y="454"/>
                          </a:lnTo>
                          <a:lnTo>
                            <a:pt x="948" y="464"/>
                          </a:lnTo>
                          <a:lnTo>
                            <a:pt x="939" y="481"/>
                          </a:lnTo>
                          <a:lnTo>
                            <a:pt x="931" y="500"/>
                          </a:lnTo>
                          <a:lnTo>
                            <a:pt x="916" y="500"/>
                          </a:lnTo>
                          <a:lnTo>
                            <a:pt x="898" y="508"/>
                          </a:lnTo>
                          <a:lnTo>
                            <a:pt x="881" y="508"/>
                          </a:lnTo>
                          <a:lnTo>
                            <a:pt x="864" y="527"/>
                          </a:lnTo>
                          <a:lnTo>
                            <a:pt x="858" y="536"/>
                          </a:lnTo>
                          <a:lnTo>
                            <a:pt x="833" y="536"/>
                          </a:lnTo>
                          <a:lnTo>
                            <a:pt x="833" y="555"/>
                          </a:lnTo>
                          <a:lnTo>
                            <a:pt x="849" y="563"/>
                          </a:lnTo>
                          <a:lnTo>
                            <a:pt x="864" y="563"/>
                          </a:lnTo>
                          <a:lnTo>
                            <a:pt x="881" y="572"/>
                          </a:lnTo>
                          <a:lnTo>
                            <a:pt x="864" y="590"/>
                          </a:lnTo>
                          <a:lnTo>
                            <a:pt x="864" y="610"/>
                          </a:lnTo>
                          <a:lnTo>
                            <a:pt x="849" y="618"/>
                          </a:lnTo>
                          <a:lnTo>
                            <a:pt x="841" y="636"/>
                          </a:lnTo>
                          <a:lnTo>
                            <a:pt x="824" y="653"/>
                          </a:lnTo>
                          <a:lnTo>
                            <a:pt x="808" y="653"/>
                          </a:lnTo>
                          <a:lnTo>
                            <a:pt x="792" y="653"/>
                          </a:lnTo>
                          <a:lnTo>
                            <a:pt x="785" y="671"/>
                          </a:lnTo>
                          <a:lnTo>
                            <a:pt x="792" y="691"/>
                          </a:lnTo>
                          <a:lnTo>
                            <a:pt x="785" y="709"/>
                          </a:lnTo>
                          <a:lnTo>
                            <a:pt x="785" y="726"/>
                          </a:lnTo>
                          <a:lnTo>
                            <a:pt x="785" y="745"/>
                          </a:lnTo>
                          <a:lnTo>
                            <a:pt x="776" y="763"/>
                          </a:lnTo>
                          <a:lnTo>
                            <a:pt x="769" y="781"/>
                          </a:lnTo>
                          <a:lnTo>
                            <a:pt x="759" y="798"/>
                          </a:lnTo>
                          <a:lnTo>
                            <a:pt x="743" y="809"/>
                          </a:lnTo>
                          <a:lnTo>
                            <a:pt x="725" y="826"/>
                          </a:lnTo>
                          <a:lnTo>
                            <a:pt x="718" y="843"/>
                          </a:lnTo>
                          <a:lnTo>
                            <a:pt x="710" y="862"/>
                          </a:lnTo>
                          <a:lnTo>
                            <a:pt x="695" y="862"/>
                          </a:lnTo>
                          <a:lnTo>
                            <a:pt x="670" y="862"/>
                          </a:lnTo>
                          <a:lnTo>
                            <a:pt x="647" y="872"/>
                          </a:lnTo>
                          <a:lnTo>
                            <a:pt x="619" y="872"/>
                          </a:lnTo>
                          <a:lnTo>
                            <a:pt x="596" y="872"/>
                          </a:lnTo>
                          <a:lnTo>
                            <a:pt x="572" y="872"/>
                          </a:lnTo>
                          <a:lnTo>
                            <a:pt x="549" y="862"/>
                          </a:lnTo>
                          <a:lnTo>
                            <a:pt x="523" y="862"/>
                          </a:lnTo>
                          <a:lnTo>
                            <a:pt x="489" y="862"/>
                          </a:lnTo>
                          <a:lnTo>
                            <a:pt x="465" y="862"/>
                          </a:lnTo>
                          <a:lnTo>
                            <a:pt x="439" y="862"/>
                          </a:lnTo>
                          <a:lnTo>
                            <a:pt x="425" y="862"/>
                          </a:lnTo>
                          <a:lnTo>
                            <a:pt x="401" y="862"/>
                          </a:lnTo>
                          <a:lnTo>
                            <a:pt x="374" y="862"/>
                          </a:lnTo>
                          <a:lnTo>
                            <a:pt x="342" y="862"/>
                          </a:lnTo>
                          <a:lnTo>
                            <a:pt x="319" y="862"/>
                          </a:lnTo>
                          <a:lnTo>
                            <a:pt x="294" y="862"/>
                          </a:lnTo>
                          <a:lnTo>
                            <a:pt x="269" y="862"/>
                          </a:lnTo>
                          <a:lnTo>
                            <a:pt x="245" y="854"/>
                          </a:lnTo>
                          <a:lnTo>
                            <a:pt x="229" y="854"/>
                          </a:lnTo>
                          <a:lnTo>
                            <a:pt x="212" y="862"/>
                          </a:lnTo>
                          <a:lnTo>
                            <a:pt x="196" y="854"/>
                          </a:lnTo>
                          <a:lnTo>
                            <a:pt x="187" y="836"/>
                          </a:lnTo>
                          <a:lnTo>
                            <a:pt x="171" y="836"/>
                          </a:lnTo>
                          <a:lnTo>
                            <a:pt x="164" y="817"/>
                          </a:lnTo>
                          <a:lnTo>
                            <a:pt x="147" y="798"/>
                          </a:lnTo>
                          <a:lnTo>
                            <a:pt x="129" y="798"/>
                          </a:lnTo>
                          <a:lnTo>
                            <a:pt x="122" y="781"/>
                          </a:lnTo>
                          <a:lnTo>
                            <a:pt x="122" y="763"/>
                          </a:lnTo>
                          <a:lnTo>
                            <a:pt x="113" y="745"/>
                          </a:lnTo>
                          <a:lnTo>
                            <a:pt x="106" y="726"/>
                          </a:lnTo>
                          <a:lnTo>
                            <a:pt x="98" y="718"/>
                          </a:lnTo>
                          <a:lnTo>
                            <a:pt x="98" y="709"/>
                          </a:lnTo>
                          <a:lnTo>
                            <a:pt x="98" y="700"/>
                          </a:lnTo>
                          <a:lnTo>
                            <a:pt x="90" y="681"/>
                          </a:lnTo>
                          <a:lnTo>
                            <a:pt x="72" y="662"/>
                          </a:lnTo>
                          <a:lnTo>
                            <a:pt x="72" y="645"/>
                          </a:lnTo>
                          <a:lnTo>
                            <a:pt x="82" y="627"/>
                          </a:lnTo>
                          <a:lnTo>
                            <a:pt x="90" y="610"/>
                          </a:lnTo>
                          <a:lnTo>
                            <a:pt x="106" y="572"/>
                          </a:lnTo>
                          <a:lnTo>
                            <a:pt x="113" y="545"/>
                          </a:lnTo>
                          <a:lnTo>
                            <a:pt x="129" y="519"/>
                          </a:lnTo>
                          <a:lnTo>
                            <a:pt x="139" y="500"/>
                          </a:lnTo>
                          <a:lnTo>
                            <a:pt x="154" y="474"/>
                          </a:lnTo>
                          <a:lnTo>
                            <a:pt x="171" y="445"/>
                          </a:lnTo>
                          <a:lnTo>
                            <a:pt x="187" y="408"/>
                          </a:lnTo>
                          <a:lnTo>
                            <a:pt x="196" y="391"/>
                          </a:lnTo>
                          <a:lnTo>
                            <a:pt x="203" y="363"/>
                          </a:lnTo>
                          <a:lnTo>
                            <a:pt x="219" y="338"/>
                          </a:lnTo>
                          <a:lnTo>
                            <a:pt x="219" y="319"/>
                          </a:lnTo>
                          <a:lnTo>
                            <a:pt x="196" y="327"/>
                          </a:lnTo>
                          <a:lnTo>
                            <a:pt x="171" y="327"/>
                          </a:lnTo>
                          <a:lnTo>
                            <a:pt x="154" y="319"/>
                          </a:lnTo>
                          <a:lnTo>
                            <a:pt x="147" y="301"/>
                          </a:lnTo>
                          <a:lnTo>
                            <a:pt x="139" y="292"/>
                          </a:lnTo>
                          <a:lnTo>
                            <a:pt x="122" y="292"/>
                          </a:lnTo>
                          <a:lnTo>
                            <a:pt x="106" y="292"/>
                          </a:lnTo>
                          <a:lnTo>
                            <a:pt x="90" y="292"/>
                          </a:lnTo>
                          <a:lnTo>
                            <a:pt x="64" y="281"/>
                          </a:lnTo>
                          <a:lnTo>
                            <a:pt x="47" y="272"/>
                          </a:lnTo>
                          <a:lnTo>
                            <a:pt x="47" y="256"/>
                          </a:lnTo>
                          <a:lnTo>
                            <a:pt x="32" y="236"/>
                          </a:lnTo>
                          <a:lnTo>
                            <a:pt x="25" y="219"/>
                          </a:lnTo>
                          <a:lnTo>
                            <a:pt x="16" y="201"/>
                          </a:lnTo>
                          <a:lnTo>
                            <a:pt x="7" y="182"/>
                          </a:lnTo>
                          <a:lnTo>
                            <a:pt x="7" y="164"/>
                          </a:lnTo>
                          <a:lnTo>
                            <a:pt x="11" y="164"/>
                          </a:lnTo>
                          <a:lnTo>
                            <a:pt x="17" y="155"/>
                          </a:lnTo>
                          <a:lnTo>
                            <a:pt x="9" y="135"/>
                          </a:lnTo>
                          <a:lnTo>
                            <a:pt x="17" y="128"/>
                          </a:lnTo>
                          <a:lnTo>
                            <a:pt x="9" y="108"/>
                          </a:lnTo>
                          <a:lnTo>
                            <a:pt x="0" y="99"/>
                          </a:lnTo>
                          <a:lnTo>
                            <a:pt x="9" y="99"/>
                          </a:lnTo>
                          <a:lnTo>
                            <a:pt x="25" y="99"/>
                          </a:lnTo>
                          <a:lnTo>
                            <a:pt x="41" y="99"/>
                          </a:lnTo>
                          <a:lnTo>
                            <a:pt x="58" y="91"/>
                          </a:lnTo>
                          <a:lnTo>
                            <a:pt x="74" y="72"/>
                          </a:lnTo>
                          <a:lnTo>
                            <a:pt x="92" y="63"/>
                          </a:lnTo>
                          <a:lnTo>
                            <a:pt x="106" y="63"/>
                          </a:lnTo>
                          <a:lnTo>
                            <a:pt x="122" y="63"/>
                          </a:lnTo>
                          <a:lnTo>
                            <a:pt x="139" y="44"/>
                          </a:lnTo>
                          <a:lnTo>
                            <a:pt x="154" y="44"/>
                          </a:lnTo>
                          <a:lnTo>
                            <a:pt x="172" y="44"/>
                          </a:lnTo>
                          <a:lnTo>
                            <a:pt x="188" y="53"/>
                          </a:lnTo>
                          <a:lnTo>
                            <a:pt x="205" y="53"/>
                          </a:lnTo>
                          <a:lnTo>
                            <a:pt x="221" y="53"/>
                          </a:lnTo>
                          <a:lnTo>
                            <a:pt x="239" y="53"/>
                          </a:lnTo>
                          <a:lnTo>
                            <a:pt x="254" y="44"/>
                          </a:lnTo>
                          <a:lnTo>
                            <a:pt x="245" y="29"/>
                          </a:lnTo>
                          <a:lnTo>
                            <a:pt x="245" y="9"/>
                          </a:lnTo>
                          <a:lnTo>
                            <a:pt x="260" y="9"/>
                          </a:lnTo>
                          <a:lnTo>
                            <a:pt x="278" y="9"/>
                          </a:lnTo>
                          <a:lnTo>
                            <a:pt x="294" y="9"/>
                          </a:lnTo>
                          <a:lnTo>
                            <a:pt x="311" y="0"/>
                          </a:lnTo>
                          <a:lnTo>
                            <a:pt x="327" y="9"/>
                          </a:lnTo>
                          <a:lnTo>
                            <a:pt x="343" y="17"/>
                          </a:lnTo>
                          <a:lnTo>
                            <a:pt x="337" y="16"/>
                          </a:lnTo>
                          <a:lnTo>
                            <a:pt x="358" y="37"/>
                          </a:lnTo>
                          <a:lnTo>
                            <a:pt x="358" y="57"/>
                          </a:lnTo>
                          <a:lnTo>
                            <a:pt x="374" y="57"/>
                          </a:lnTo>
                          <a:lnTo>
                            <a:pt x="392" y="65"/>
                          </a:lnTo>
                          <a:lnTo>
                            <a:pt x="408" y="75"/>
                          </a:lnTo>
                          <a:lnTo>
                            <a:pt x="422" y="75"/>
                          </a:lnTo>
                          <a:lnTo>
                            <a:pt x="431" y="92"/>
                          </a:lnTo>
                          <a:lnTo>
                            <a:pt x="449" y="92"/>
                          </a:lnTo>
                          <a:lnTo>
                            <a:pt x="456" y="110"/>
                          </a:lnTo>
                          <a:lnTo>
                            <a:pt x="472" y="129"/>
                          </a:lnTo>
                          <a:lnTo>
                            <a:pt x="489" y="137"/>
                          </a:lnTo>
                          <a:lnTo>
                            <a:pt x="489" y="155"/>
                          </a:lnTo>
                          <a:lnTo>
                            <a:pt x="489" y="174"/>
                          </a:lnTo>
                          <a:lnTo>
                            <a:pt x="505" y="190"/>
                          </a:lnTo>
                          <a:lnTo>
                            <a:pt x="522" y="201"/>
                          </a:lnTo>
                          <a:lnTo>
                            <a:pt x="529" y="219"/>
                          </a:lnTo>
                          <a:lnTo>
                            <a:pt x="537" y="236"/>
                          </a:lnTo>
                          <a:lnTo>
                            <a:pt x="556" y="256"/>
                          </a:lnTo>
                          <a:lnTo>
                            <a:pt x="569" y="256"/>
                          </a:lnTo>
                          <a:lnTo>
                            <a:pt x="588" y="246"/>
                          </a:lnTo>
                          <a:lnTo>
                            <a:pt x="609" y="217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83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09" y="2253"/>
                      <a:ext cx="130" cy="39"/>
                    </a:xfrm>
                    <a:custGeom>
                      <a:avLst/>
                      <a:gdLst>
                        <a:gd name="T0" fmla="*/ 0 w 111"/>
                        <a:gd name="T1" fmla="*/ 0 h 32"/>
                        <a:gd name="T2" fmla="*/ 0 w 111"/>
                        <a:gd name="T3" fmla="*/ 1 h 32"/>
                        <a:gd name="T4" fmla="*/ 1 w 111"/>
                        <a:gd name="T5" fmla="*/ 1 h 32"/>
                        <a:gd name="T6" fmla="*/ 2 w 111"/>
                        <a:gd name="T7" fmla="*/ 2 h 32"/>
                        <a:gd name="T8" fmla="*/ 9 w 111"/>
                        <a:gd name="T9" fmla="*/ 2 h 32"/>
                        <a:gd name="T10" fmla="*/ 13 w 111"/>
                        <a:gd name="T11" fmla="*/ 9 h 32"/>
                        <a:gd name="T12" fmla="*/ 21 w 111"/>
                        <a:gd name="T13" fmla="*/ 11 h 32"/>
                        <a:gd name="T14" fmla="*/ 25 w 111"/>
                        <a:gd name="T15" fmla="*/ 16 h 32"/>
                        <a:gd name="T16" fmla="*/ 34 w 111"/>
                        <a:gd name="T17" fmla="*/ 16 h 32"/>
                        <a:gd name="T18" fmla="*/ 37 w 111"/>
                        <a:gd name="T19" fmla="*/ 22 h 32"/>
                        <a:gd name="T20" fmla="*/ 43 w 111"/>
                        <a:gd name="T21" fmla="*/ 22 h 32"/>
                        <a:gd name="T22" fmla="*/ 48 w 111"/>
                        <a:gd name="T23" fmla="*/ 24 h 32"/>
                        <a:gd name="T24" fmla="*/ 56 w 111"/>
                        <a:gd name="T25" fmla="*/ 27 h 32"/>
                        <a:gd name="T26" fmla="*/ 63 w 111"/>
                        <a:gd name="T27" fmla="*/ 29 h 32"/>
                        <a:gd name="T28" fmla="*/ 69 w 111"/>
                        <a:gd name="T29" fmla="*/ 29 h 32"/>
                        <a:gd name="T30" fmla="*/ 75 w 111"/>
                        <a:gd name="T31" fmla="*/ 29 h 32"/>
                        <a:gd name="T32" fmla="*/ 78 w 111"/>
                        <a:gd name="T33" fmla="*/ 29 h 32"/>
                        <a:gd name="T34" fmla="*/ 81 w 111"/>
                        <a:gd name="T35" fmla="*/ 29 h 32"/>
                        <a:gd name="T36" fmla="*/ 85 w 111"/>
                        <a:gd name="T37" fmla="*/ 29 h 32"/>
                        <a:gd name="T38" fmla="*/ 88 w 111"/>
                        <a:gd name="T39" fmla="*/ 29 h 32"/>
                        <a:gd name="T40" fmla="*/ 91 w 111"/>
                        <a:gd name="T41" fmla="*/ 29 h 32"/>
                        <a:gd name="T42" fmla="*/ 97 w 111"/>
                        <a:gd name="T43" fmla="*/ 27 h 32"/>
                        <a:gd name="T44" fmla="*/ 102 w 111"/>
                        <a:gd name="T45" fmla="*/ 27 h 32"/>
                        <a:gd name="T46" fmla="*/ 105 w 111"/>
                        <a:gd name="T47" fmla="*/ 24 h 32"/>
                        <a:gd name="T48" fmla="*/ 107 w 111"/>
                        <a:gd name="T49" fmla="*/ 24 h 32"/>
                        <a:gd name="T50" fmla="*/ 111 w 111"/>
                        <a:gd name="T51" fmla="*/ 22 h 32"/>
                        <a:gd name="T52" fmla="*/ 114 w 111"/>
                        <a:gd name="T53" fmla="*/ 22 h 32"/>
                        <a:gd name="T54" fmla="*/ 119 w 111"/>
                        <a:gd name="T55" fmla="*/ 22 h 32"/>
                        <a:gd name="T56" fmla="*/ 121 w 111"/>
                        <a:gd name="T57" fmla="*/ 22 h 32"/>
                        <a:gd name="T58" fmla="*/ 123 w 111"/>
                        <a:gd name="T59" fmla="*/ 22 h 32"/>
                        <a:gd name="T60" fmla="*/ 125 w 111"/>
                        <a:gd name="T61" fmla="*/ 22 h 32"/>
                        <a:gd name="T62" fmla="*/ 130 w 111"/>
                        <a:gd name="T63" fmla="*/ 20 h 32"/>
                        <a:gd name="T64" fmla="*/ 134 w 111"/>
                        <a:gd name="T65" fmla="*/ 22 h 32"/>
                        <a:gd name="T66" fmla="*/ 143 w 111"/>
                        <a:gd name="T67" fmla="*/ 22 h 32"/>
                        <a:gd name="T68" fmla="*/ 151 w 111"/>
                        <a:gd name="T69" fmla="*/ 27 h 32"/>
                        <a:gd name="T70" fmla="*/ 160 w 111"/>
                        <a:gd name="T71" fmla="*/ 29 h 32"/>
                        <a:gd name="T72" fmla="*/ 167 w 111"/>
                        <a:gd name="T73" fmla="*/ 39 h 32"/>
                        <a:gd name="T74" fmla="*/ 178 w 111"/>
                        <a:gd name="T75" fmla="*/ 43 h 32"/>
                        <a:gd name="T76" fmla="*/ 187 w 111"/>
                        <a:gd name="T77" fmla="*/ 49 h 32"/>
                        <a:gd name="T78" fmla="*/ 196 w 111"/>
                        <a:gd name="T79" fmla="*/ 52 h 32"/>
                        <a:gd name="T80" fmla="*/ 203 w 111"/>
                        <a:gd name="T81" fmla="*/ 61 h 32"/>
                        <a:gd name="T82" fmla="*/ 210 w 111"/>
                        <a:gd name="T83" fmla="*/ 63 h 32"/>
                        <a:gd name="T84" fmla="*/ 218 w 111"/>
                        <a:gd name="T85" fmla="*/ 71 h 32"/>
                        <a:gd name="T86" fmla="*/ 227 w 111"/>
                        <a:gd name="T87" fmla="*/ 73 h 32"/>
                        <a:gd name="T88" fmla="*/ 232 w 111"/>
                        <a:gd name="T89" fmla="*/ 77 h 32"/>
                        <a:gd name="T90" fmla="*/ 234 w 111"/>
                        <a:gd name="T91" fmla="*/ 83 h 32"/>
                        <a:gd name="T92" fmla="*/ 238 w 111"/>
                        <a:gd name="T93" fmla="*/ 83 h 32"/>
                        <a:gd name="T94" fmla="*/ 242 w 111"/>
                        <a:gd name="T95" fmla="*/ 83 h 32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111"/>
                        <a:gd name="T145" fmla="*/ 0 h 32"/>
                        <a:gd name="T146" fmla="*/ 111 w 111"/>
                        <a:gd name="T147" fmla="*/ 32 h 32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111" h="32">
                          <a:moveTo>
                            <a:pt x="0" y="0"/>
                          </a:moveTo>
                          <a:lnTo>
                            <a:pt x="0" y="1"/>
                          </a:lnTo>
                          <a:lnTo>
                            <a:pt x="1" y="1"/>
                          </a:lnTo>
                          <a:lnTo>
                            <a:pt x="2" y="2"/>
                          </a:lnTo>
                          <a:lnTo>
                            <a:pt x="4" y="2"/>
                          </a:lnTo>
                          <a:lnTo>
                            <a:pt x="6" y="3"/>
                          </a:lnTo>
                          <a:lnTo>
                            <a:pt x="9" y="4"/>
                          </a:lnTo>
                          <a:lnTo>
                            <a:pt x="11" y="6"/>
                          </a:lnTo>
                          <a:lnTo>
                            <a:pt x="15" y="6"/>
                          </a:lnTo>
                          <a:lnTo>
                            <a:pt x="17" y="8"/>
                          </a:lnTo>
                          <a:lnTo>
                            <a:pt x="20" y="8"/>
                          </a:lnTo>
                          <a:lnTo>
                            <a:pt x="22" y="9"/>
                          </a:lnTo>
                          <a:lnTo>
                            <a:pt x="26" y="10"/>
                          </a:lnTo>
                          <a:lnTo>
                            <a:pt x="28" y="11"/>
                          </a:lnTo>
                          <a:lnTo>
                            <a:pt x="32" y="11"/>
                          </a:lnTo>
                          <a:lnTo>
                            <a:pt x="34" y="11"/>
                          </a:lnTo>
                          <a:lnTo>
                            <a:pt x="36" y="11"/>
                          </a:lnTo>
                          <a:lnTo>
                            <a:pt x="37" y="11"/>
                          </a:lnTo>
                          <a:lnTo>
                            <a:pt x="38" y="11"/>
                          </a:lnTo>
                          <a:lnTo>
                            <a:pt x="40" y="11"/>
                          </a:lnTo>
                          <a:lnTo>
                            <a:pt x="42" y="11"/>
                          </a:lnTo>
                          <a:lnTo>
                            <a:pt x="44" y="10"/>
                          </a:lnTo>
                          <a:lnTo>
                            <a:pt x="46" y="10"/>
                          </a:lnTo>
                          <a:lnTo>
                            <a:pt x="48" y="9"/>
                          </a:lnTo>
                          <a:lnTo>
                            <a:pt x="49" y="9"/>
                          </a:lnTo>
                          <a:lnTo>
                            <a:pt x="50" y="8"/>
                          </a:lnTo>
                          <a:lnTo>
                            <a:pt x="52" y="8"/>
                          </a:lnTo>
                          <a:lnTo>
                            <a:pt x="54" y="8"/>
                          </a:lnTo>
                          <a:lnTo>
                            <a:pt x="55" y="8"/>
                          </a:lnTo>
                          <a:lnTo>
                            <a:pt x="56" y="8"/>
                          </a:lnTo>
                          <a:lnTo>
                            <a:pt x="57" y="8"/>
                          </a:lnTo>
                          <a:lnTo>
                            <a:pt x="59" y="7"/>
                          </a:lnTo>
                          <a:lnTo>
                            <a:pt x="61" y="8"/>
                          </a:lnTo>
                          <a:lnTo>
                            <a:pt x="65" y="8"/>
                          </a:lnTo>
                          <a:lnTo>
                            <a:pt x="68" y="10"/>
                          </a:lnTo>
                          <a:lnTo>
                            <a:pt x="73" y="11"/>
                          </a:lnTo>
                          <a:lnTo>
                            <a:pt x="76" y="14"/>
                          </a:lnTo>
                          <a:lnTo>
                            <a:pt x="81" y="16"/>
                          </a:lnTo>
                          <a:lnTo>
                            <a:pt x="85" y="18"/>
                          </a:lnTo>
                          <a:lnTo>
                            <a:pt x="89" y="20"/>
                          </a:lnTo>
                          <a:lnTo>
                            <a:pt x="92" y="23"/>
                          </a:lnTo>
                          <a:lnTo>
                            <a:pt x="96" y="24"/>
                          </a:lnTo>
                          <a:lnTo>
                            <a:pt x="99" y="26"/>
                          </a:lnTo>
                          <a:lnTo>
                            <a:pt x="103" y="27"/>
                          </a:lnTo>
                          <a:lnTo>
                            <a:pt x="105" y="29"/>
                          </a:lnTo>
                          <a:lnTo>
                            <a:pt x="107" y="31"/>
                          </a:lnTo>
                          <a:lnTo>
                            <a:pt x="108" y="31"/>
                          </a:lnTo>
                          <a:lnTo>
                            <a:pt x="110" y="31"/>
                          </a:lnTo>
                        </a:path>
                      </a:pathLst>
                    </a:custGeom>
                    <a:grpFill/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84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05" y="2442"/>
                      <a:ext cx="402" cy="87"/>
                    </a:xfrm>
                    <a:custGeom>
                      <a:avLst/>
                      <a:gdLst>
                        <a:gd name="T0" fmla="*/ 776 w 341"/>
                        <a:gd name="T1" fmla="*/ 216 h 69"/>
                        <a:gd name="T2" fmla="*/ 666 w 341"/>
                        <a:gd name="T3" fmla="*/ 139 h 69"/>
                        <a:gd name="T4" fmla="*/ 547 w 341"/>
                        <a:gd name="T5" fmla="*/ 154 h 69"/>
                        <a:gd name="T6" fmla="*/ 429 w 341"/>
                        <a:gd name="T7" fmla="*/ 87 h 69"/>
                        <a:gd name="T8" fmla="*/ 336 w 341"/>
                        <a:gd name="T9" fmla="*/ 179 h 69"/>
                        <a:gd name="T10" fmla="*/ 328 w 341"/>
                        <a:gd name="T11" fmla="*/ 0 h 69"/>
                        <a:gd name="T12" fmla="*/ 246 w 341"/>
                        <a:gd name="T13" fmla="*/ 87 h 69"/>
                        <a:gd name="T14" fmla="*/ 110 w 341"/>
                        <a:gd name="T15" fmla="*/ 38 h 69"/>
                        <a:gd name="T16" fmla="*/ 0 w 341"/>
                        <a:gd name="T17" fmla="*/ 38 h 69"/>
                        <a:gd name="T18" fmla="*/ 9 w 341"/>
                        <a:gd name="T19" fmla="*/ 38 h 6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341"/>
                        <a:gd name="T31" fmla="*/ 0 h 69"/>
                        <a:gd name="T32" fmla="*/ 341 w 341"/>
                        <a:gd name="T33" fmla="*/ 69 h 69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341" h="69">
                          <a:moveTo>
                            <a:pt x="340" y="68"/>
                          </a:moveTo>
                          <a:lnTo>
                            <a:pt x="292" y="44"/>
                          </a:lnTo>
                          <a:lnTo>
                            <a:pt x="240" y="48"/>
                          </a:lnTo>
                          <a:lnTo>
                            <a:pt x="188" y="28"/>
                          </a:lnTo>
                          <a:lnTo>
                            <a:pt x="148" y="56"/>
                          </a:lnTo>
                          <a:lnTo>
                            <a:pt x="144" y="0"/>
                          </a:lnTo>
                          <a:lnTo>
                            <a:pt x="108" y="28"/>
                          </a:lnTo>
                          <a:lnTo>
                            <a:pt x="48" y="12"/>
                          </a:lnTo>
                          <a:lnTo>
                            <a:pt x="0" y="12"/>
                          </a:lnTo>
                          <a:lnTo>
                            <a:pt x="4" y="12"/>
                          </a:lnTo>
                        </a:path>
                      </a:pathLst>
                    </a:custGeom>
                    <a:ln>
                      <a:solidFill>
                        <a:schemeClr val="bg1">
                          <a:lumMod val="50000"/>
                        </a:schemeClr>
                      </a:solidFill>
                      <a:headEnd type="none" w="sm" len="sm"/>
                      <a:tailEnd type="non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/>
                    </a:p>
                  </p:txBody>
                </p:sp>
                <p:grpSp>
                  <p:nvGrpSpPr>
                    <p:cNvPr id="290" name="Group 5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2" y="1155"/>
                      <a:ext cx="1684" cy="1233"/>
                      <a:chOff x="802" y="1155"/>
                      <a:chExt cx="1684" cy="1233"/>
                    </a:xfrm>
                    <a:grpFill/>
                  </p:grpSpPr>
                  <p:sp>
                    <p:nvSpPr>
                      <p:cNvPr id="196" name="Freeform 5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27" y="1155"/>
                        <a:ext cx="1659" cy="1177"/>
                      </a:xfrm>
                      <a:custGeom>
                        <a:avLst/>
                        <a:gdLst>
                          <a:gd name="T0" fmla="*/ 2515 w 1407"/>
                          <a:gd name="T1" fmla="*/ 512 h 936"/>
                          <a:gd name="T2" fmla="*/ 2440 w 1407"/>
                          <a:gd name="T3" fmla="*/ 688 h 936"/>
                          <a:gd name="T4" fmla="*/ 2287 w 1407"/>
                          <a:gd name="T5" fmla="*/ 622 h 936"/>
                          <a:gd name="T6" fmla="*/ 2198 w 1407"/>
                          <a:gd name="T7" fmla="*/ 770 h 936"/>
                          <a:gd name="T8" fmla="*/ 2083 w 1407"/>
                          <a:gd name="T9" fmla="*/ 595 h 936"/>
                          <a:gd name="T10" fmla="*/ 2062 w 1407"/>
                          <a:gd name="T11" fmla="*/ 308 h 936"/>
                          <a:gd name="T12" fmla="*/ 1974 w 1407"/>
                          <a:gd name="T13" fmla="*/ 108 h 936"/>
                          <a:gd name="T14" fmla="*/ 1842 w 1407"/>
                          <a:gd name="T15" fmla="*/ 52 h 936"/>
                          <a:gd name="T16" fmla="*/ 1677 w 1407"/>
                          <a:gd name="T17" fmla="*/ 231 h 936"/>
                          <a:gd name="T18" fmla="*/ 1512 w 1407"/>
                          <a:gd name="T19" fmla="*/ 370 h 936"/>
                          <a:gd name="T20" fmla="*/ 1283 w 1407"/>
                          <a:gd name="T21" fmla="*/ 284 h 936"/>
                          <a:gd name="T22" fmla="*/ 1189 w 1407"/>
                          <a:gd name="T23" fmla="*/ 167 h 936"/>
                          <a:gd name="T24" fmla="*/ 1079 w 1407"/>
                          <a:gd name="T25" fmla="*/ 143 h 936"/>
                          <a:gd name="T26" fmla="*/ 952 w 1407"/>
                          <a:gd name="T27" fmla="*/ 167 h 936"/>
                          <a:gd name="T28" fmla="*/ 816 w 1407"/>
                          <a:gd name="T29" fmla="*/ 143 h 936"/>
                          <a:gd name="T30" fmla="*/ 686 w 1407"/>
                          <a:gd name="T31" fmla="*/ 254 h 936"/>
                          <a:gd name="T32" fmla="*/ 816 w 1407"/>
                          <a:gd name="T33" fmla="*/ 338 h 936"/>
                          <a:gd name="T34" fmla="*/ 666 w 1407"/>
                          <a:gd name="T35" fmla="*/ 479 h 936"/>
                          <a:gd name="T36" fmla="*/ 763 w 1407"/>
                          <a:gd name="T37" fmla="*/ 770 h 936"/>
                          <a:gd name="T38" fmla="*/ 724 w 1407"/>
                          <a:gd name="T39" fmla="*/ 1308 h 936"/>
                          <a:gd name="T40" fmla="*/ 595 w 1407"/>
                          <a:gd name="T41" fmla="*/ 1476 h 936"/>
                          <a:gd name="T42" fmla="*/ 348 w 1407"/>
                          <a:gd name="T43" fmla="*/ 1542 h 936"/>
                          <a:gd name="T44" fmla="*/ 202 w 1407"/>
                          <a:gd name="T45" fmla="*/ 1709 h 936"/>
                          <a:gd name="T46" fmla="*/ 101 w 1407"/>
                          <a:gd name="T47" fmla="*/ 2022 h 936"/>
                          <a:gd name="T48" fmla="*/ 0 w 1407"/>
                          <a:gd name="T49" fmla="*/ 2163 h 936"/>
                          <a:gd name="T50" fmla="*/ 126 w 1407"/>
                          <a:gd name="T51" fmla="*/ 2426 h 936"/>
                          <a:gd name="T52" fmla="*/ 202 w 1407"/>
                          <a:gd name="T53" fmla="*/ 2651 h 936"/>
                          <a:gd name="T54" fmla="*/ 348 w 1407"/>
                          <a:gd name="T55" fmla="*/ 2710 h 936"/>
                          <a:gd name="T56" fmla="*/ 613 w 1407"/>
                          <a:gd name="T57" fmla="*/ 2624 h 936"/>
                          <a:gd name="T58" fmla="*/ 650 w 1407"/>
                          <a:gd name="T59" fmla="*/ 2824 h 936"/>
                          <a:gd name="T60" fmla="*/ 908 w 1407"/>
                          <a:gd name="T61" fmla="*/ 2911 h 936"/>
                          <a:gd name="T62" fmla="*/ 1115 w 1407"/>
                          <a:gd name="T63" fmla="*/ 2852 h 936"/>
                          <a:gd name="T64" fmla="*/ 1247 w 1407"/>
                          <a:gd name="T65" fmla="*/ 2797 h 936"/>
                          <a:gd name="T66" fmla="*/ 1395 w 1407"/>
                          <a:gd name="T67" fmla="*/ 2565 h 936"/>
                          <a:gd name="T68" fmla="*/ 1553 w 1407"/>
                          <a:gd name="T69" fmla="*/ 2603 h 936"/>
                          <a:gd name="T70" fmla="*/ 1655 w 1407"/>
                          <a:gd name="T71" fmla="*/ 2538 h 936"/>
                          <a:gd name="T72" fmla="*/ 1767 w 1407"/>
                          <a:gd name="T73" fmla="*/ 2450 h 936"/>
                          <a:gd name="T74" fmla="*/ 1879 w 1407"/>
                          <a:gd name="T75" fmla="*/ 2284 h 936"/>
                          <a:gd name="T76" fmla="*/ 2028 w 1407"/>
                          <a:gd name="T77" fmla="*/ 2284 h 936"/>
                          <a:gd name="T78" fmla="*/ 2179 w 1407"/>
                          <a:gd name="T79" fmla="*/ 2369 h 936"/>
                          <a:gd name="T80" fmla="*/ 2533 w 1407"/>
                          <a:gd name="T81" fmla="*/ 2369 h 936"/>
                          <a:gd name="T82" fmla="*/ 2739 w 1407"/>
                          <a:gd name="T83" fmla="*/ 2393 h 936"/>
                          <a:gd name="T84" fmla="*/ 2849 w 1407"/>
                          <a:gd name="T85" fmla="*/ 2284 h 936"/>
                          <a:gd name="T86" fmla="*/ 2866 w 1407"/>
                          <a:gd name="T87" fmla="*/ 1908 h 936"/>
                          <a:gd name="T88" fmla="*/ 3094 w 1407"/>
                          <a:gd name="T89" fmla="*/ 913 h 936"/>
                          <a:gd name="T90" fmla="*/ 2981 w 1407"/>
                          <a:gd name="T91" fmla="*/ 796 h 936"/>
                          <a:gd name="T92" fmla="*/ 2810 w 1407"/>
                          <a:gd name="T93" fmla="*/ 741 h 936"/>
                          <a:gd name="T94" fmla="*/ 2739 w 1407"/>
                          <a:gd name="T95" fmla="*/ 512 h 9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w 1407"/>
                          <a:gd name="T145" fmla="*/ 0 h 936"/>
                          <a:gd name="T146" fmla="*/ 1407 w 1407"/>
                          <a:gd name="T147" fmla="*/ 936 h 936"/>
                        </a:gdLst>
                        <a:ahLst/>
                        <a:cxnLst>
                          <a:cxn ang="T96">
                            <a:pos x="T0" y="T1"/>
                          </a:cxn>
                          <a:cxn ang="T97">
                            <a:pos x="T2" y="T3"/>
                          </a:cxn>
                          <a:cxn ang="T98">
                            <a:pos x="T4" y="T5"/>
                          </a:cxn>
                          <a:cxn ang="T99">
                            <a:pos x="T6" y="T7"/>
                          </a:cxn>
                          <a:cxn ang="T100">
                            <a:pos x="T8" y="T9"/>
                          </a:cxn>
                          <a:cxn ang="T101">
                            <a:pos x="T10" y="T11"/>
                          </a:cxn>
                          <a:cxn ang="T102">
                            <a:pos x="T12" y="T13"/>
                          </a:cxn>
                          <a:cxn ang="T103">
                            <a:pos x="T14" y="T15"/>
                          </a:cxn>
                          <a:cxn ang="T104">
                            <a:pos x="T16" y="T17"/>
                          </a:cxn>
                          <a:cxn ang="T105">
                            <a:pos x="T18" y="T19"/>
                          </a:cxn>
                          <a:cxn ang="T106">
                            <a:pos x="T20" y="T21"/>
                          </a:cxn>
                          <a:cxn ang="T107">
                            <a:pos x="T22" y="T23"/>
                          </a:cxn>
                          <a:cxn ang="T108">
                            <a:pos x="T24" y="T25"/>
                          </a:cxn>
                          <a:cxn ang="T109">
                            <a:pos x="T26" y="T27"/>
                          </a:cxn>
                          <a:cxn ang="T110">
                            <a:pos x="T28" y="T29"/>
                          </a:cxn>
                          <a:cxn ang="T111">
                            <a:pos x="T30" y="T31"/>
                          </a:cxn>
                          <a:cxn ang="T112">
                            <a:pos x="T32" y="T33"/>
                          </a:cxn>
                          <a:cxn ang="T113">
                            <a:pos x="T34" y="T35"/>
                          </a:cxn>
                          <a:cxn ang="T114">
                            <a:pos x="T36" y="T37"/>
                          </a:cxn>
                          <a:cxn ang="T115">
                            <a:pos x="T38" y="T39"/>
                          </a:cxn>
                          <a:cxn ang="T116">
                            <a:pos x="T40" y="T41"/>
                          </a:cxn>
                          <a:cxn ang="T117">
                            <a:pos x="T42" y="T43"/>
                          </a:cxn>
                          <a:cxn ang="T118">
                            <a:pos x="T44" y="T45"/>
                          </a:cxn>
                          <a:cxn ang="T119">
                            <a:pos x="T46" y="T47"/>
                          </a:cxn>
                          <a:cxn ang="T120">
                            <a:pos x="T48" y="T49"/>
                          </a:cxn>
                          <a:cxn ang="T121">
                            <a:pos x="T50" y="T51"/>
                          </a:cxn>
                          <a:cxn ang="T122">
                            <a:pos x="T52" y="T53"/>
                          </a:cxn>
                          <a:cxn ang="T123">
                            <a:pos x="T54" y="T55"/>
                          </a:cxn>
                          <a:cxn ang="T124">
                            <a:pos x="T56" y="T57"/>
                          </a:cxn>
                          <a:cxn ang="T125">
                            <a:pos x="T58" y="T59"/>
                          </a:cxn>
                          <a:cxn ang="T126">
                            <a:pos x="T60" y="T61"/>
                          </a:cxn>
                          <a:cxn ang="T127">
                            <a:pos x="T62" y="T63"/>
                          </a:cxn>
                          <a:cxn ang="T128">
                            <a:pos x="T64" y="T65"/>
                          </a:cxn>
                          <a:cxn ang="T129">
                            <a:pos x="T66" y="T67"/>
                          </a:cxn>
                          <a:cxn ang="T130">
                            <a:pos x="T68" y="T69"/>
                          </a:cxn>
                          <a:cxn ang="T131">
                            <a:pos x="T70" y="T71"/>
                          </a:cxn>
                          <a:cxn ang="T132">
                            <a:pos x="T72" y="T73"/>
                          </a:cxn>
                          <a:cxn ang="T133">
                            <a:pos x="T74" y="T75"/>
                          </a:cxn>
                          <a:cxn ang="T134">
                            <a:pos x="T76" y="T77"/>
                          </a:cxn>
                          <a:cxn ang="T135">
                            <a:pos x="T78" y="T79"/>
                          </a:cxn>
                          <a:cxn ang="T136">
                            <a:pos x="T80" y="T81"/>
                          </a:cxn>
                          <a:cxn ang="T137">
                            <a:pos x="T82" y="T83"/>
                          </a:cxn>
                          <a:cxn ang="T138">
                            <a:pos x="T84" y="T85"/>
                          </a:cxn>
                          <a:cxn ang="T139">
                            <a:pos x="T86" y="T87"/>
                          </a:cxn>
                          <a:cxn ang="T140">
                            <a:pos x="T88" y="T89"/>
                          </a:cxn>
                          <a:cxn ang="T141">
                            <a:pos x="T90" y="T91"/>
                          </a:cxn>
                          <a:cxn ang="T142">
                            <a:pos x="T92" y="T93"/>
                          </a:cxn>
                          <a:cxn ang="T143">
                            <a:pos x="T94" y="T95"/>
                          </a:cxn>
                        </a:cxnLst>
                        <a:rect l="T144" t="T145" r="T146" b="T147"/>
                        <a:pathLst>
                          <a:path w="1407" h="936">
                            <a:moveTo>
                              <a:pt x="1193" y="134"/>
                            </a:moveTo>
                            <a:lnTo>
                              <a:pt x="1128" y="134"/>
                            </a:lnTo>
                            <a:lnTo>
                              <a:pt x="1111" y="144"/>
                            </a:lnTo>
                            <a:lnTo>
                              <a:pt x="1103" y="163"/>
                            </a:lnTo>
                            <a:lnTo>
                              <a:pt x="1095" y="182"/>
                            </a:lnTo>
                            <a:lnTo>
                              <a:pt x="1079" y="189"/>
                            </a:lnTo>
                            <a:lnTo>
                              <a:pt x="1086" y="208"/>
                            </a:lnTo>
                            <a:lnTo>
                              <a:pt x="1070" y="219"/>
                            </a:lnTo>
                            <a:lnTo>
                              <a:pt x="1055" y="219"/>
                            </a:lnTo>
                            <a:lnTo>
                              <a:pt x="1037" y="198"/>
                            </a:lnTo>
                            <a:lnTo>
                              <a:pt x="1021" y="198"/>
                            </a:lnTo>
                            <a:lnTo>
                              <a:pt x="1003" y="198"/>
                            </a:lnTo>
                            <a:lnTo>
                              <a:pt x="987" y="208"/>
                            </a:lnTo>
                            <a:lnTo>
                              <a:pt x="980" y="225"/>
                            </a:lnTo>
                            <a:lnTo>
                              <a:pt x="973" y="245"/>
                            </a:lnTo>
                            <a:lnTo>
                              <a:pt x="964" y="245"/>
                            </a:lnTo>
                            <a:lnTo>
                              <a:pt x="948" y="235"/>
                            </a:lnTo>
                            <a:lnTo>
                              <a:pt x="931" y="225"/>
                            </a:lnTo>
                            <a:lnTo>
                              <a:pt x="914" y="208"/>
                            </a:lnTo>
                            <a:lnTo>
                              <a:pt x="914" y="189"/>
                            </a:lnTo>
                            <a:lnTo>
                              <a:pt x="923" y="171"/>
                            </a:lnTo>
                            <a:lnTo>
                              <a:pt x="914" y="153"/>
                            </a:lnTo>
                            <a:lnTo>
                              <a:pt x="914" y="118"/>
                            </a:lnTo>
                            <a:lnTo>
                              <a:pt x="905" y="98"/>
                            </a:lnTo>
                            <a:lnTo>
                              <a:pt x="890" y="91"/>
                            </a:lnTo>
                            <a:lnTo>
                              <a:pt x="872" y="73"/>
                            </a:lnTo>
                            <a:lnTo>
                              <a:pt x="872" y="53"/>
                            </a:lnTo>
                            <a:lnTo>
                              <a:pt x="866" y="34"/>
                            </a:lnTo>
                            <a:lnTo>
                              <a:pt x="858" y="17"/>
                            </a:lnTo>
                            <a:lnTo>
                              <a:pt x="858" y="0"/>
                            </a:lnTo>
                            <a:lnTo>
                              <a:pt x="841" y="0"/>
                            </a:lnTo>
                            <a:lnTo>
                              <a:pt x="808" y="17"/>
                            </a:lnTo>
                            <a:lnTo>
                              <a:pt x="775" y="17"/>
                            </a:lnTo>
                            <a:lnTo>
                              <a:pt x="760" y="53"/>
                            </a:lnTo>
                            <a:lnTo>
                              <a:pt x="750" y="73"/>
                            </a:lnTo>
                            <a:lnTo>
                              <a:pt x="736" y="73"/>
                            </a:lnTo>
                            <a:lnTo>
                              <a:pt x="719" y="81"/>
                            </a:lnTo>
                            <a:lnTo>
                              <a:pt x="703" y="81"/>
                            </a:lnTo>
                            <a:lnTo>
                              <a:pt x="694" y="98"/>
                            </a:lnTo>
                            <a:lnTo>
                              <a:pt x="663" y="118"/>
                            </a:lnTo>
                            <a:lnTo>
                              <a:pt x="646" y="107"/>
                            </a:lnTo>
                            <a:lnTo>
                              <a:pt x="594" y="107"/>
                            </a:lnTo>
                            <a:lnTo>
                              <a:pt x="578" y="98"/>
                            </a:lnTo>
                            <a:lnTo>
                              <a:pt x="563" y="91"/>
                            </a:lnTo>
                            <a:lnTo>
                              <a:pt x="547" y="91"/>
                            </a:lnTo>
                            <a:lnTo>
                              <a:pt x="530" y="91"/>
                            </a:lnTo>
                            <a:lnTo>
                              <a:pt x="522" y="73"/>
                            </a:lnTo>
                            <a:lnTo>
                              <a:pt x="522" y="53"/>
                            </a:lnTo>
                            <a:lnTo>
                              <a:pt x="522" y="34"/>
                            </a:lnTo>
                            <a:lnTo>
                              <a:pt x="507" y="17"/>
                            </a:lnTo>
                            <a:lnTo>
                              <a:pt x="489" y="34"/>
                            </a:lnTo>
                            <a:lnTo>
                              <a:pt x="473" y="45"/>
                            </a:lnTo>
                            <a:lnTo>
                              <a:pt x="458" y="45"/>
                            </a:lnTo>
                            <a:lnTo>
                              <a:pt x="440" y="34"/>
                            </a:lnTo>
                            <a:lnTo>
                              <a:pt x="423" y="34"/>
                            </a:lnTo>
                            <a:lnTo>
                              <a:pt x="417" y="53"/>
                            </a:lnTo>
                            <a:lnTo>
                              <a:pt x="407" y="53"/>
                            </a:lnTo>
                            <a:lnTo>
                              <a:pt x="392" y="53"/>
                            </a:lnTo>
                            <a:lnTo>
                              <a:pt x="375" y="53"/>
                            </a:lnTo>
                            <a:lnTo>
                              <a:pt x="358" y="45"/>
                            </a:lnTo>
                            <a:lnTo>
                              <a:pt x="343" y="45"/>
                            </a:lnTo>
                            <a:lnTo>
                              <a:pt x="325" y="45"/>
                            </a:lnTo>
                            <a:lnTo>
                              <a:pt x="310" y="63"/>
                            </a:lnTo>
                            <a:lnTo>
                              <a:pt x="301" y="81"/>
                            </a:lnTo>
                            <a:lnTo>
                              <a:pt x="310" y="98"/>
                            </a:lnTo>
                            <a:lnTo>
                              <a:pt x="325" y="98"/>
                            </a:lnTo>
                            <a:lnTo>
                              <a:pt x="343" y="107"/>
                            </a:lnTo>
                            <a:lnTo>
                              <a:pt x="358" y="107"/>
                            </a:lnTo>
                            <a:lnTo>
                              <a:pt x="358" y="126"/>
                            </a:lnTo>
                            <a:lnTo>
                              <a:pt x="343" y="134"/>
                            </a:lnTo>
                            <a:lnTo>
                              <a:pt x="325" y="126"/>
                            </a:lnTo>
                            <a:lnTo>
                              <a:pt x="292" y="153"/>
                            </a:lnTo>
                            <a:lnTo>
                              <a:pt x="301" y="171"/>
                            </a:lnTo>
                            <a:lnTo>
                              <a:pt x="301" y="189"/>
                            </a:lnTo>
                            <a:lnTo>
                              <a:pt x="310" y="208"/>
                            </a:lnTo>
                            <a:lnTo>
                              <a:pt x="335" y="245"/>
                            </a:lnTo>
                            <a:lnTo>
                              <a:pt x="335" y="325"/>
                            </a:lnTo>
                            <a:lnTo>
                              <a:pt x="325" y="353"/>
                            </a:lnTo>
                            <a:lnTo>
                              <a:pt x="325" y="398"/>
                            </a:lnTo>
                            <a:lnTo>
                              <a:pt x="318" y="416"/>
                            </a:lnTo>
                            <a:lnTo>
                              <a:pt x="318" y="436"/>
                            </a:lnTo>
                            <a:lnTo>
                              <a:pt x="310" y="454"/>
                            </a:lnTo>
                            <a:lnTo>
                              <a:pt x="277" y="470"/>
                            </a:lnTo>
                            <a:lnTo>
                              <a:pt x="261" y="470"/>
                            </a:lnTo>
                            <a:lnTo>
                              <a:pt x="237" y="470"/>
                            </a:lnTo>
                            <a:lnTo>
                              <a:pt x="219" y="480"/>
                            </a:lnTo>
                            <a:lnTo>
                              <a:pt x="203" y="490"/>
                            </a:lnTo>
                            <a:lnTo>
                              <a:pt x="153" y="490"/>
                            </a:lnTo>
                            <a:lnTo>
                              <a:pt x="137" y="500"/>
                            </a:lnTo>
                            <a:lnTo>
                              <a:pt x="120" y="517"/>
                            </a:lnTo>
                            <a:lnTo>
                              <a:pt x="104" y="525"/>
                            </a:lnTo>
                            <a:lnTo>
                              <a:pt x="88" y="544"/>
                            </a:lnTo>
                            <a:lnTo>
                              <a:pt x="63" y="581"/>
                            </a:lnTo>
                            <a:lnTo>
                              <a:pt x="55" y="598"/>
                            </a:lnTo>
                            <a:lnTo>
                              <a:pt x="55" y="616"/>
                            </a:lnTo>
                            <a:lnTo>
                              <a:pt x="45" y="643"/>
                            </a:lnTo>
                            <a:lnTo>
                              <a:pt x="31" y="643"/>
                            </a:lnTo>
                            <a:lnTo>
                              <a:pt x="14" y="653"/>
                            </a:lnTo>
                            <a:lnTo>
                              <a:pt x="5" y="672"/>
                            </a:lnTo>
                            <a:lnTo>
                              <a:pt x="0" y="688"/>
                            </a:lnTo>
                            <a:lnTo>
                              <a:pt x="0" y="708"/>
                            </a:lnTo>
                            <a:lnTo>
                              <a:pt x="31" y="745"/>
                            </a:lnTo>
                            <a:lnTo>
                              <a:pt x="39" y="761"/>
                            </a:lnTo>
                            <a:lnTo>
                              <a:pt x="55" y="771"/>
                            </a:lnTo>
                            <a:lnTo>
                              <a:pt x="63" y="790"/>
                            </a:lnTo>
                            <a:lnTo>
                              <a:pt x="80" y="816"/>
                            </a:lnTo>
                            <a:lnTo>
                              <a:pt x="73" y="835"/>
                            </a:lnTo>
                            <a:lnTo>
                              <a:pt x="88" y="843"/>
                            </a:lnTo>
                            <a:lnTo>
                              <a:pt x="104" y="843"/>
                            </a:lnTo>
                            <a:lnTo>
                              <a:pt x="120" y="843"/>
                            </a:lnTo>
                            <a:lnTo>
                              <a:pt x="137" y="854"/>
                            </a:lnTo>
                            <a:lnTo>
                              <a:pt x="153" y="862"/>
                            </a:lnTo>
                            <a:lnTo>
                              <a:pt x="170" y="872"/>
                            </a:lnTo>
                            <a:lnTo>
                              <a:pt x="203" y="872"/>
                            </a:lnTo>
                            <a:lnTo>
                              <a:pt x="219" y="862"/>
                            </a:lnTo>
                            <a:lnTo>
                              <a:pt x="269" y="835"/>
                            </a:lnTo>
                            <a:lnTo>
                              <a:pt x="285" y="843"/>
                            </a:lnTo>
                            <a:lnTo>
                              <a:pt x="277" y="862"/>
                            </a:lnTo>
                            <a:lnTo>
                              <a:pt x="277" y="881"/>
                            </a:lnTo>
                            <a:lnTo>
                              <a:pt x="285" y="898"/>
                            </a:lnTo>
                            <a:lnTo>
                              <a:pt x="285" y="935"/>
                            </a:lnTo>
                            <a:lnTo>
                              <a:pt x="335" y="935"/>
                            </a:lnTo>
                            <a:lnTo>
                              <a:pt x="350" y="926"/>
                            </a:lnTo>
                            <a:lnTo>
                              <a:pt x="399" y="926"/>
                            </a:lnTo>
                            <a:lnTo>
                              <a:pt x="417" y="935"/>
                            </a:lnTo>
                            <a:lnTo>
                              <a:pt x="447" y="935"/>
                            </a:lnTo>
                            <a:lnTo>
                              <a:pt x="465" y="915"/>
                            </a:lnTo>
                            <a:lnTo>
                              <a:pt x="489" y="907"/>
                            </a:lnTo>
                            <a:lnTo>
                              <a:pt x="507" y="907"/>
                            </a:lnTo>
                            <a:lnTo>
                              <a:pt x="522" y="898"/>
                            </a:lnTo>
                            <a:lnTo>
                              <a:pt x="530" y="881"/>
                            </a:lnTo>
                            <a:lnTo>
                              <a:pt x="547" y="890"/>
                            </a:lnTo>
                            <a:lnTo>
                              <a:pt x="578" y="872"/>
                            </a:lnTo>
                            <a:lnTo>
                              <a:pt x="596" y="845"/>
                            </a:lnTo>
                            <a:lnTo>
                              <a:pt x="594" y="835"/>
                            </a:lnTo>
                            <a:lnTo>
                              <a:pt x="612" y="816"/>
                            </a:lnTo>
                            <a:lnTo>
                              <a:pt x="628" y="816"/>
                            </a:lnTo>
                            <a:lnTo>
                              <a:pt x="646" y="816"/>
                            </a:lnTo>
                            <a:lnTo>
                              <a:pt x="663" y="816"/>
                            </a:lnTo>
                            <a:lnTo>
                              <a:pt x="681" y="828"/>
                            </a:lnTo>
                            <a:lnTo>
                              <a:pt x="694" y="816"/>
                            </a:lnTo>
                            <a:lnTo>
                              <a:pt x="709" y="816"/>
                            </a:lnTo>
                            <a:lnTo>
                              <a:pt x="716" y="827"/>
                            </a:lnTo>
                            <a:lnTo>
                              <a:pt x="727" y="807"/>
                            </a:lnTo>
                            <a:lnTo>
                              <a:pt x="736" y="790"/>
                            </a:lnTo>
                            <a:lnTo>
                              <a:pt x="742" y="771"/>
                            </a:lnTo>
                            <a:lnTo>
                              <a:pt x="760" y="779"/>
                            </a:lnTo>
                            <a:lnTo>
                              <a:pt x="775" y="779"/>
                            </a:lnTo>
                            <a:lnTo>
                              <a:pt x="793" y="771"/>
                            </a:lnTo>
                            <a:lnTo>
                              <a:pt x="800" y="753"/>
                            </a:lnTo>
                            <a:lnTo>
                              <a:pt x="808" y="734"/>
                            </a:lnTo>
                            <a:lnTo>
                              <a:pt x="825" y="726"/>
                            </a:lnTo>
                            <a:lnTo>
                              <a:pt x="841" y="734"/>
                            </a:lnTo>
                            <a:lnTo>
                              <a:pt x="858" y="717"/>
                            </a:lnTo>
                            <a:lnTo>
                              <a:pt x="872" y="726"/>
                            </a:lnTo>
                            <a:lnTo>
                              <a:pt x="890" y="726"/>
                            </a:lnTo>
                            <a:lnTo>
                              <a:pt x="905" y="734"/>
                            </a:lnTo>
                            <a:lnTo>
                              <a:pt x="923" y="745"/>
                            </a:lnTo>
                            <a:lnTo>
                              <a:pt x="938" y="753"/>
                            </a:lnTo>
                            <a:lnTo>
                              <a:pt x="956" y="753"/>
                            </a:lnTo>
                            <a:lnTo>
                              <a:pt x="973" y="753"/>
                            </a:lnTo>
                            <a:lnTo>
                              <a:pt x="987" y="761"/>
                            </a:lnTo>
                            <a:lnTo>
                              <a:pt x="1086" y="761"/>
                            </a:lnTo>
                            <a:lnTo>
                              <a:pt x="1111" y="753"/>
                            </a:lnTo>
                            <a:lnTo>
                              <a:pt x="1135" y="753"/>
                            </a:lnTo>
                            <a:lnTo>
                              <a:pt x="1159" y="761"/>
                            </a:lnTo>
                            <a:lnTo>
                              <a:pt x="1176" y="761"/>
                            </a:lnTo>
                            <a:lnTo>
                              <a:pt x="1202" y="761"/>
                            </a:lnTo>
                            <a:lnTo>
                              <a:pt x="1226" y="753"/>
                            </a:lnTo>
                            <a:lnTo>
                              <a:pt x="1243" y="753"/>
                            </a:lnTo>
                            <a:lnTo>
                              <a:pt x="1250" y="745"/>
                            </a:lnTo>
                            <a:lnTo>
                              <a:pt x="1250" y="726"/>
                            </a:lnTo>
                            <a:lnTo>
                              <a:pt x="1278" y="672"/>
                            </a:lnTo>
                            <a:lnTo>
                              <a:pt x="1284" y="663"/>
                            </a:lnTo>
                            <a:lnTo>
                              <a:pt x="1258" y="625"/>
                            </a:lnTo>
                            <a:lnTo>
                              <a:pt x="1258" y="607"/>
                            </a:lnTo>
                            <a:lnTo>
                              <a:pt x="1406" y="300"/>
                            </a:lnTo>
                            <a:lnTo>
                              <a:pt x="1406" y="282"/>
                            </a:lnTo>
                            <a:lnTo>
                              <a:pt x="1382" y="290"/>
                            </a:lnTo>
                            <a:lnTo>
                              <a:pt x="1357" y="290"/>
                            </a:lnTo>
                            <a:lnTo>
                              <a:pt x="1341" y="282"/>
                            </a:lnTo>
                            <a:lnTo>
                              <a:pt x="1333" y="262"/>
                            </a:lnTo>
                            <a:lnTo>
                              <a:pt x="1325" y="253"/>
                            </a:lnTo>
                            <a:lnTo>
                              <a:pt x="1308" y="253"/>
                            </a:lnTo>
                            <a:lnTo>
                              <a:pt x="1291" y="253"/>
                            </a:lnTo>
                            <a:lnTo>
                              <a:pt x="1276" y="253"/>
                            </a:lnTo>
                            <a:lnTo>
                              <a:pt x="1250" y="245"/>
                            </a:lnTo>
                            <a:lnTo>
                              <a:pt x="1233" y="235"/>
                            </a:lnTo>
                            <a:lnTo>
                              <a:pt x="1233" y="219"/>
                            </a:lnTo>
                            <a:lnTo>
                              <a:pt x="1217" y="198"/>
                            </a:lnTo>
                            <a:lnTo>
                              <a:pt x="1211" y="182"/>
                            </a:lnTo>
                            <a:lnTo>
                              <a:pt x="1202" y="163"/>
                            </a:lnTo>
                            <a:lnTo>
                              <a:pt x="1193" y="144"/>
                            </a:lnTo>
                            <a:lnTo>
                              <a:pt x="1193" y="134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pPr eaLnBrk="1" hangingPunct="1">
                          <a:defRPr/>
                        </a:pPr>
                        <a:endParaRPr lang="pt-BR">
                          <a:latin typeface="Arial" charset="0"/>
                          <a:ea typeface="+mn-ea"/>
                        </a:endParaRPr>
                      </a:p>
                    </p:txBody>
                  </p:sp>
                  <p:sp>
                    <p:nvSpPr>
                      <p:cNvPr id="197" name="Freeform 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02" y="2053"/>
                        <a:ext cx="704" cy="335"/>
                      </a:xfrm>
                      <a:custGeom>
                        <a:avLst/>
                        <a:gdLst>
                          <a:gd name="T0" fmla="*/ 0 w 447"/>
                          <a:gd name="T1" fmla="*/ 89 h 230"/>
                          <a:gd name="T2" fmla="*/ 491 w 447"/>
                          <a:gd name="T3" fmla="*/ 766 h 230"/>
                          <a:gd name="T4" fmla="*/ 997 w 447"/>
                          <a:gd name="T5" fmla="*/ 887 h 230"/>
                          <a:gd name="T6" fmla="*/ 1251 w 447"/>
                          <a:gd name="T7" fmla="*/ 995 h 230"/>
                          <a:gd name="T8" fmla="*/ 2087 w 447"/>
                          <a:gd name="T9" fmla="*/ 995 h 230"/>
                          <a:gd name="T10" fmla="*/ 3336 w 447"/>
                          <a:gd name="T11" fmla="*/ 1279 h 230"/>
                          <a:gd name="T12" fmla="*/ 4164 w 447"/>
                          <a:gd name="T13" fmla="*/ 1049 h 230"/>
                          <a:gd name="T14" fmla="*/ 4333 w 447"/>
                          <a:gd name="T15" fmla="*/ 887 h 230"/>
                          <a:gd name="T16" fmla="*/ 3411 w 447"/>
                          <a:gd name="T17" fmla="*/ 603 h 230"/>
                          <a:gd name="T18" fmla="*/ 832 w 447"/>
                          <a:gd name="T19" fmla="*/ 154 h 230"/>
                          <a:gd name="T20" fmla="*/ 0 w 447"/>
                          <a:gd name="T21" fmla="*/ 89 h 230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447"/>
                          <a:gd name="T34" fmla="*/ 0 h 230"/>
                          <a:gd name="T35" fmla="*/ 447 w 447"/>
                          <a:gd name="T36" fmla="*/ 230 h 230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447" h="230">
                            <a:moveTo>
                              <a:pt x="0" y="14"/>
                            </a:moveTo>
                            <a:cubicBezTo>
                              <a:pt x="44" y="81"/>
                              <a:pt x="27" y="46"/>
                              <a:pt x="51" y="117"/>
                            </a:cubicBezTo>
                            <a:cubicBezTo>
                              <a:pt x="57" y="134"/>
                              <a:pt x="88" y="125"/>
                              <a:pt x="103" y="135"/>
                            </a:cubicBezTo>
                            <a:cubicBezTo>
                              <a:pt x="112" y="141"/>
                              <a:pt x="120" y="146"/>
                              <a:pt x="129" y="152"/>
                            </a:cubicBezTo>
                            <a:cubicBezTo>
                              <a:pt x="169" y="144"/>
                              <a:pt x="186" y="125"/>
                              <a:pt x="215" y="152"/>
                            </a:cubicBezTo>
                            <a:cubicBezTo>
                              <a:pt x="239" y="230"/>
                              <a:pt x="221" y="204"/>
                              <a:pt x="344" y="195"/>
                            </a:cubicBezTo>
                            <a:cubicBezTo>
                              <a:pt x="373" y="175"/>
                              <a:pt x="396" y="169"/>
                              <a:pt x="430" y="160"/>
                            </a:cubicBezTo>
                            <a:cubicBezTo>
                              <a:pt x="436" y="152"/>
                              <a:pt x="447" y="145"/>
                              <a:pt x="447" y="135"/>
                            </a:cubicBezTo>
                            <a:cubicBezTo>
                              <a:pt x="447" y="116"/>
                              <a:pt x="368" y="97"/>
                              <a:pt x="352" y="92"/>
                            </a:cubicBezTo>
                            <a:cubicBezTo>
                              <a:pt x="265" y="62"/>
                              <a:pt x="177" y="38"/>
                              <a:pt x="86" y="23"/>
                            </a:cubicBezTo>
                            <a:cubicBezTo>
                              <a:pt x="72" y="21"/>
                              <a:pt x="14" y="0"/>
                              <a:pt x="0" y="14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pPr eaLnBrk="1" hangingPunct="1">
                          <a:defRPr/>
                        </a:pPr>
                        <a:endParaRPr lang="pt-BR">
                          <a:latin typeface="Arial" charset="0"/>
                          <a:ea typeface="+mn-ea"/>
                        </a:endParaRPr>
                      </a:p>
                    </p:txBody>
                  </p:sp>
                </p:grpSp>
                <p:sp>
                  <p:nvSpPr>
                    <p:cNvPr id="186" name="Freeform 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15" y="2259"/>
                      <a:ext cx="130" cy="39"/>
                    </a:xfrm>
                    <a:custGeom>
                      <a:avLst/>
                      <a:gdLst>
                        <a:gd name="T0" fmla="*/ 0 w 111"/>
                        <a:gd name="T1" fmla="*/ 0 h 32"/>
                        <a:gd name="T2" fmla="*/ 0 w 111"/>
                        <a:gd name="T3" fmla="*/ 1 h 32"/>
                        <a:gd name="T4" fmla="*/ 1 w 111"/>
                        <a:gd name="T5" fmla="*/ 1 h 32"/>
                        <a:gd name="T6" fmla="*/ 2 w 111"/>
                        <a:gd name="T7" fmla="*/ 2 h 32"/>
                        <a:gd name="T8" fmla="*/ 9 w 111"/>
                        <a:gd name="T9" fmla="*/ 2 h 32"/>
                        <a:gd name="T10" fmla="*/ 13 w 111"/>
                        <a:gd name="T11" fmla="*/ 9 h 32"/>
                        <a:gd name="T12" fmla="*/ 21 w 111"/>
                        <a:gd name="T13" fmla="*/ 11 h 32"/>
                        <a:gd name="T14" fmla="*/ 25 w 111"/>
                        <a:gd name="T15" fmla="*/ 16 h 32"/>
                        <a:gd name="T16" fmla="*/ 34 w 111"/>
                        <a:gd name="T17" fmla="*/ 16 h 32"/>
                        <a:gd name="T18" fmla="*/ 37 w 111"/>
                        <a:gd name="T19" fmla="*/ 22 h 32"/>
                        <a:gd name="T20" fmla="*/ 43 w 111"/>
                        <a:gd name="T21" fmla="*/ 22 h 32"/>
                        <a:gd name="T22" fmla="*/ 48 w 111"/>
                        <a:gd name="T23" fmla="*/ 24 h 32"/>
                        <a:gd name="T24" fmla="*/ 56 w 111"/>
                        <a:gd name="T25" fmla="*/ 27 h 32"/>
                        <a:gd name="T26" fmla="*/ 63 w 111"/>
                        <a:gd name="T27" fmla="*/ 29 h 32"/>
                        <a:gd name="T28" fmla="*/ 69 w 111"/>
                        <a:gd name="T29" fmla="*/ 29 h 32"/>
                        <a:gd name="T30" fmla="*/ 75 w 111"/>
                        <a:gd name="T31" fmla="*/ 29 h 32"/>
                        <a:gd name="T32" fmla="*/ 78 w 111"/>
                        <a:gd name="T33" fmla="*/ 29 h 32"/>
                        <a:gd name="T34" fmla="*/ 81 w 111"/>
                        <a:gd name="T35" fmla="*/ 29 h 32"/>
                        <a:gd name="T36" fmla="*/ 85 w 111"/>
                        <a:gd name="T37" fmla="*/ 29 h 32"/>
                        <a:gd name="T38" fmla="*/ 88 w 111"/>
                        <a:gd name="T39" fmla="*/ 29 h 32"/>
                        <a:gd name="T40" fmla="*/ 91 w 111"/>
                        <a:gd name="T41" fmla="*/ 29 h 32"/>
                        <a:gd name="T42" fmla="*/ 97 w 111"/>
                        <a:gd name="T43" fmla="*/ 27 h 32"/>
                        <a:gd name="T44" fmla="*/ 102 w 111"/>
                        <a:gd name="T45" fmla="*/ 27 h 32"/>
                        <a:gd name="T46" fmla="*/ 105 w 111"/>
                        <a:gd name="T47" fmla="*/ 24 h 32"/>
                        <a:gd name="T48" fmla="*/ 107 w 111"/>
                        <a:gd name="T49" fmla="*/ 24 h 32"/>
                        <a:gd name="T50" fmla="*/ 111 w 111"/>
                        <a:gd name="T51" fmla="*/ 22 h 32"/>
                        <a:gd name="T52" fmla="*/ 114 w 111"/>
                        <a:gd name="T53" fmla="*/ 22 h 32"/>
                        <a:gd name="T54" fmla="*/ 119 w 111"/>
                        <a:gd name="T55" fmla="*/ 22 h 32"/>
                        <a:gd name="T56" fmla="*/ 121 w 111"/>
                        <a:gd name="T57" fmla="*/ 22 h 32"/>
                        <a:gd name="T58" fmla="*/ 123 w 111"/>
                        <a:gd name="T59" fmla="*/ 22 h 32"/>
                        <a:gd name="T60" fmla="*/ 125 w 111"/>
                        <a:gd name="T61" fmla="*/ 22 h 32"/>
                        <a:gd name="T62" fmla="*/ 130 w 111"/>
                        <a:gd name="T63" fmla="*/ 20 h 32"/>
                        <a:gd name="T64" fmla="*/ 134 w 111"/>
                        <a:gd name="T65" fmla="*/ 22 h 32"/>
                        <a:gd name="T66" fmla="*/ 143 w 111"/>
                        <a:gd name="T67" fmla="*/ 22 h 32"/>
                        <a:gd name="T68" fmla="*/ 151 w 111"/>
                        <a:gd name="T69" fmla="*/ 27 h 32"/>
                        <a:gd name="T70" fmla="*/ 160 w 111"/>
                        <a:gd name="T71" fmla="*/ 29 h 32"/>
                        <a:gd name="T72" fmla="*/ 167 w 111"/>
                        <a:gd name="T73" fmla="*/ 39 h 32"/>
                        <a:gd name="T74" fmla="*/ 178 w 111"/>
                        <a:gd name="T75" fmla="*/ 43 h 32"/>
                        <a:gd name="T76" fmla="*/ 187 w 111"/>
                        <a:gd name="T77" fmla="*/ 49 h 32"/>
                        <a:gd name="T78" fmla="*/ 196 w 111"/>
                        <a:gd name="T79" fmla="*/ 52 h 32"/>
                        <a:gd name="T80" fmla="*/ 203 w 111"/>
                        <a:gd name="T81" fmla="*/ 61 h 32"/>
                        <a:gd name="T82" fmla="*/ 210 w 111"/>
                        <a:gd name="T83" fmla="*/ 63 h 32"/>
                        <a:gd name="T84" fmla="*/ 218 w 111"/>
                        <a:gd name="T85" fmla="*/ 71 h 32"/>
                        <a:gd name="T86" fmla="*/ 227 w 111"/>
                        <a:gd name="T87" fmla="*/ 73 h 32"/>
                        <a:gd name="T88" fmla="*/ 232 w 111"/>
                        <a:gd name="T89" fmla="*/ 77 h 32"/>
                        <a:gd name="T90" fmla="*/ 234 w 111"/>
                        <a:gd name="T91" fmla="*/ 83 h 32"/>
                        <a:gd name="T92" fmla="*/ 238 w 111"/>
                        <a:gd name="T93" fmla="*/ 83 h 32"/>
                        <a:gd name="T94" fmla="*/ 242 w 111"/>
                        <a:gd name="T95" fmla="*/ 83 h 32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111"/>
                        <a:gd name="T145" fmla="*/ 0 h 32"/>
                        <a:gd name="T146" fmla="*/ 111 w 111"/>
                        <a:gd name="T147" fmla="*/ 32 h 32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111" h="32">
                          <a:moveTo>
                            <a:pt x="0" y="0"/>
                          </a:moveTo>
                          <a:lnTo>
                            <a:pt x="0" y="1"/>
                          </a:lnTo>
                          <a:lnTo>
                            <a:pt x="1" y="1"/>
                          </a:lnTo>
                          <a:lnTo>
                            <a:pt x="2" y="2"/>
                          </a:lnTo>
                          <a:lnTo>
                            <a:pt x="4" y="2"/>
                          </a:lnTo>
                          <a:lnTo>
                            <a:pt x="6" y="3"/>
                          </a:lnTo>
                          <a:lnTo>
                            <a:pt x="9" y="4"/>
                          </a:lnTo>
                          <a:lnTo>
                            <a:pt x="11" y="6"/>
                          </a:lnTo>
                          <a:lnTo>
                            <a:pt x="15" y="6"/>
                          </a:lnTo>
                          <a:lnTo>
                            <a:pt x="17" y="8"/>
                          </a:lnTo>
                          <a:lnTo>
                            <a:pt x="20" y="8"/>
                          </a:lnTo>
                          <a:lnTo>
                            <a:pt x="22" y="9"/>
                          </a:lnTo>
                          <a:lnTo>
                            <a:pt x="26" y="10"/>
                          </a:lnTo>
                          <a:lnTo>
                            <a:pt x="28" y="11"/>
                          </a:lnTo>
                          <a:lnTo>
                            <a:pt x="32" y="11"/>
                          </a:lnTo>
                          <a:lnTo>
                            <a:pt x="34" y="11"/>
                          </a:lnTo>
                          <a:lnTo>
                            <a:pt x="36" y="11"/>
                          </a:lnTo>
                          <a:lnTo>
                            <a:pt x="37" y="11"/>
                          </a:lnTo>
                          <a:lnTo>
                            <a:pt x="38" y="11"/>
                          </a:lnTo>
                          <a:lnTo>
                            <a:pt x="40" y="11"/>
                          </a:lnTo>
                          <a:lnTo>
                            <a:pt x="42" y="11"/>
                          </a:lnTo>
                          <a:lnTo>
                            <a:pt x="44" y="10"/>
                          </a:lnTo>
                          <a:lnTo>
                            <a:pt x="46" y="10"/>
                          </a:lnTo>
                          <a:lnTo>
                            <a:pt x="48" y="9"/>
                          </a:lnTo>
                          <a:lnTo>
                            <a:pt x="49" y="9"/>
                          </a:lnTo>
                          <a:lnTo>
                            <a:pt x="50" y="8"/>
                          </a:lnTo>
                          <a:lnTo>
                            <a:pt x="52" y="8"/>
                          </a:lnTo>
                          <a:lnTo>
                            <a:pt x="54" y="8"/>
                          </a:lnTo>
                          <a:lnTo>
                            <a:pt x="55" y="8"/>
                          </a:lnTo>
                          <a:lnTo>
                            <a:pt x="56" y="8"/>
                          </a:lnTo>
                          <a:lnTo>
                            <a:pt x="57" y="8"/>
                          </a:lnTo>
                          <a:lnTo>
                            <a:pt x="59" y="7"/>
                          </a:lnTo>
                          <a:lnTo>
                            <a:pt x="61" y="8"/>
                          </a:lnTo>
                          <a:lnTo>
                            <a:pt x="65" y="8"/>
                          </a:lnTo>
                          <a:lnTo>
                            <a:pt x="68" y="10"/>
                          </a:lnTo>
                          <a:lnTo>
                            <a:pt x="73" y="11"/>
                          </a:lnTo>
                          <a:lnTo>
                            <a:pt x="76" y="14"/>
                          </a:lnTo>
                          <a:lnTo>
                            <a:pt x="81" y="16"/>
                          </a:lnTo>
                          <a:lnTo>
                            <a:pt x="85" y="18"/>
                          </a:lnTo>
                          <a:lnTo>
                            <a:pt x="89" y="20"/>
                          </a:lnTo>
                          <a:lnTo>
                            <a:pt x="92" y="23"/>
                          </a:lnTo>
                          <a:lnTo>
                            <a:pt x="96" y="24"/>
                          </a:lnTo>
                          <a:lnTo>
                            <a:pt x="99" y="26"/>
                          </a:lnTo>
                          <a:lnTo>
                            <a:pt x="103" y="27"/>
                          </a:lnTo>
                          <a:lnTo>
                            <a:pt x="105" y="29"/>
                          </a:lnTo>
                          <a:lnTo>
                            <a:pt x="107" y="31"/>
                          </a:lnTo>
                          <a:lnTo>
                            <a:pt x="108" y="31"/>
                          </a:lnTo>
                          <a:lnTo>
                            <a:pt x="110" y="31"/>
                          </a:lnTo>
                        </a:path>
                      </a:pathLst>
                    </a:custGeom>
                    <a:grpFill/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87" name="Freeform 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95" y="2112"/>
                      <a:ext cx="849" cy="862"/>
                    </a:xfrm>
                    <a:custGeom>
                      <a:avLst/>
                      <a:gdLst>
                        <a:gd name="T0" fmla="*/ 977 w 721"/>
                        <a:gd name="T1" fmla="*/ 1904 h 685"/>
                        <a:gd name="T2" fmla="*/ 1032 w 721"/>
                        <a:gd name="T3" fmla="*/ 1783 h 685"/>
                        <a:gd name="T4" fmla="*/ 1093 w 721"/>
                        <a:gd name="T5" fmla="*/ 1612 h 685"/>
                        <a:gd name="T6" fmla="*/ 977 w 721"/>
                        <a:gd name="T7" fmla="*/ 1550 h 685"/>
                        <a:gd name="T8" fmla="*/ 830 w 721"/>
                        <a:gd name="T9" fmla="*/ 1525 h 685"/>
                        <a:gd name="T10" fmla="*/ 724 w 721"/>
                        <a:gd name="T11" fmla="*/ 1411 h 685"/>
                        <a:gd name="T12" fmla="*/ 588 w 721"/>
                        <a:gd name="T13" fmla="*/ 1294 h 685"/>
                        <a:gd name="T14" fmla="*/ 477 w 721"/>
                        <a:gd name="T15" fmla="*/ 1328 h 685"/>
                        <a:gd name="T16" fmla="*/ 369 w 721"/>
                        <a:gd name="T17" fmla="*/ 1209 h 685"/>
                        <a:gd name="T18" fmla="*/ 240 w 721"/>
                        <a:gd name="T19" fmla="*/ 1270 h 685"/>
                        <a:gd name="T20" fmla="*/ 107 w 721"/>
                        <a:gd name="T21" fmla="*/ 1411 h 685"/>
                        <a:gd name="T22" fmla="*/ 34 w 721"/>
                        <a:gd name="T23" fmla="*/ 1380 h 685"/>
                        <a:gd name="T24" fmla="*/ 75 w 721"/>
                        <a:gd name="T25" fmla="*/ 1328 h 685"/>
                        <a:gd name="T26" fmla="*/ 55 w 721"/>
                        <a:gd name="T27" fmla="*/ 1175 h 685"/>
                        <a:gd name="T28" fmla="*/ 15 w 721"/>
                        <a:gd name="T29" fmla="*/ 1036 h 685"/>
                        <a:gd name="T30" fmla="*/ 55 w 721"/>
                        <a:gd name="T31" fmla="*/ 893 h 685"/>
                        <a:gd name="T32" fmla="*/ 39 w 721"/>
                        <a:gd name="T33" fmla="*/ 747 h 685"/>
                        <a:gd name="T34" fmla="*/ 75 w 721"/>
                        <a:gd name="T35" fmla="*/ 608 h 685"/>
                        <a:gd name="T36" fmla="*/ 0 w 721"/>
                        <a:gd name="T37" fmla="*/ 550 h 685"/>
                        <a:gd name="T38" fmla="*/ 75 w 721"/>
                        <a:gd name="T39" fmla="*/ 400 h 685"/>
                        <a:gd name="T40" fmla="*/ 150 w 721"/>
                        <a:gd name="T41" fmla="*/ 370 h 685"/>
                        <a:gd name="T42" fmla="*/ 257 w 721"/>
                        <a:gd name="T43" fmla="*/ 464 h 685"/>
                        <a:gd name="T44" fmla="*/ 369 w 721"/>
                        <a:gd name="T45" fmla="*/ 370 h 685"/>
                        <a:gd name="T46" fmla="*/ 477 w 721"/>
                        <a:gd name="T47" fmla="*/ 321 h 685"/>
                        <a:gd name="T48" fmla="*/ 477 w 721"/>
                        <a:gd name="T49" fmla="*/ 145 h 685"/>
                        <a:gd name="T50" fmla="*/ 588 w 721"/>
                        <a:gd name="T51" fmla="*/ 145 h 685"/>
                        <a:gd name="T52" fmla="*/ 697 w 721"/>
                        <a:gd name="T53" fmla="*/ 172 h 685"/>
                        <a:gd name="T54" fmla="*/ 830 w 721"/>
                        <a:gd name="T55" fmla="*/ 87 h 685"/>
                        <a:gd name="T56" fmla="*/ 930 w 721"/>
                        <a:gd name="T57" fmla="*/ 0 h 685"/>
                        <a:gd name="T58" fmla="*/ 977 w 721"/>
                        <a:gd name="T59" fmla="*/ 57 h 685"/>
                        <a:gd name="T60" fmla="*/ 1032 w 721"/>
                        <a:gd name="T61" fmla="*/ 203 h 685"/>
                        <a:gd name="T62" fmla="*/ 1169 w 721"/>
                        <a:gd name="T63" fmla="*/ 117 h 685"/>
                        <a:gd name="T64" fmla="*/ 1298 w 721"/>
                        <a:gd name="T65" fmla="*/ 0 h 685"/>
                        <a:gd name="T66" fmla="*/ 1406 w 721"/>
                        <a:gd name="T67" fmla="*/ 57 h 685"/>
                        <a:gd name="T68" fmla="*/ 1481 w 721"/>
                        <a:gd name="T69" fmla="*/ 172 h 685"/>
                        <a:gd name="T70" fmla="*/ 1553 w 721"/>
                        <a:gd name="T71" fmla="*/ 321 h 685"/>
                        <a:gd name="T72" fmla="*/ 1517 w 721"/>
                        <a:gd name="T73" fmla="*/ 486 h 685"/>
                        <a:gd name="T74" fmla="*/ 1505 w 721"/>
                        <a:gd name="T75" fmla="*/ 608 h 685"/>
                        <a:gd name="T76" fmla="*/ 1610 w 721"/>
                        <a:gd name="T77" fmla="*/ 662 h 685"/>
                        <a:gd name="T78" fmla="*/ 1610 w 721"/>
                        <a:gd name="T79" fmla="*/ 722 h 685"/>
                        <a:gd name="T80" fmla="*/ 1517 w 721"/>
                        <a:gd name="T81" fmla="*/ 834 h 685"/>
                        <a:gd name="T82" fmla="*/ 1442 w 721"/>
                        <a:gd name="T83" fmla="*/ 950 h 685"/>
                        <a:gd name="T84" fmla="*/ 1365 w 721"/>
                        <a:gd name="T85" fmla="*/ 950 h 685"/>
                        <a:gd name="T86" fmla="*/ 1318 w 721"/>
                        <a:gd name="T87" fmla="*/ 1096 h 685"/>
                        <a:gd name="T88" fmla="*/ 1296 w 721"/>
                        <a:gd name="T89" fmla="*/ 1294 h 685"/>
                        <a:gd name="T90" fmla="*/ 1278 w 721"/>
                        <a:gd name="T91" fmla="*/ 1495 h 685"/>
                        <a:gd name="T92" fmla="*/ 1278 w 721"/>
                        <a:gd name="T93" fmla="*/ 1671 h 685"/>
                        <a:gd name="T94" fmla="*/ 1239 w 721"/>
                        <a:gd name="T95" fmla="*/ 1812 h 685"/>
                        <a:gd name="T96" fmla="*/ 1221 w 721"/>
                        <a:gd name="T97" fmla="*/ 1987 h 685"/>
                        <a:gd name="T98" fmla="*/ 1147 w 721"/>
                        <a:gd name="T99" fmla="*/ 2134 h 685"/>
                        <a:gd name="T100" fmla="*/ 1093 w 721"/>
                        <a:gd name="T101" fmla="*/ 2103 h 685"/>
                        <a:gd name="T102" fmla="*/ 1032 w 721"/>
                        <a:gd name="T103" fmla="*/ 2012 h 685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721"/>
                        <a:gd name="T157" fmla="*/ 0 h 685"/>
                        <a:gd name="T158" fmla="*/ 721 w 721"/>
                        <a:gd name="T159" fmla="*/ 685 h 685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721" h="685">
                          <a:moveTo>
                            <a:pt x="456" y="638"/>
                          </a:moveTo>
                          <a:lnTo>
                            <a:pt x="449" y="620"/>
                          </a:lnTo>
                          <a:lnTo>
                            <a:pt x="432" y="603"/>
                          </a:lnTo>
                          <a:lnTo>
                            <a:pt x="432" y="584"/>
                          </a:lnTo>
                          <a:lnTo>
                            <a:pt x="440" y="565"/>
                          </a:lnTo>
                          <a:lnTo>
                            <a:pt x="456" y="565"/>
                          </a:lnTo>
                          <a:lnTo>
                            <a:pt x="474" y="546"/>
                          </a:lnTo>
                          <a:lnTo>
                            <a:pt x="489" y="529"/>
                          </a:lnTo>
                          <a:lnTo>
                            <a:pt x="482" y="511"/>
                          </a:lnTo>
                          <a:lnTo>
                            <a:pt x="466" y="501"/>
                          </a:lnTo>
                          <a:lnTo>
                            <a:pt x="440" y="511"/>
                          </a:lnTo>
                          <a:lnTo>
                            <a:pt x="432" y="491"/>
                          </a:lnTo>
                          <a:lnTo>
                            <a:pt x="408" y="501"/>
                          </a:lnTo>
                          <a:lnTo>
                            <a:pt x="391" y="491"/>
                          </a:lnTo>
                          <a:lnTo>
                            <a:pt x="367" y="483"/>
                          </a:lnTo>
                          <a:lnTo>
                            <a:pt x="360" y="464"/>
                          </a:lnTo>
                          <a:lnTo>
                            <a:pt x="336" y="456"/>
                          </a:lnTo>
                          <a:lnTo>
                            <a:pt x="319" y="447"/>
                          </a:lnTo>
                          <a:lnTo>
                            <a:pt x="302" y="447"/>
                          </a:lnTo>
                          <a:lnTo>
                            <a:pt x="276" y="428"/>
                          </a:lnTo>
                          <a:lnTo>
                            <a:pt x="260" y="410"/>
                          </a:lnTo>
                          <a:lnTo>
                            <a:pt x="243" y="410"/>
                          </a:lnTo>
                          <a:lnTo>
                            <a:pt x="229" y="420"/>
                          </a:lnTo>
                          <a:lnTo>
                            <a:pt x="211" y="420"/>
                          </a:lnTo>
                          <a:lnTo>
                            <a:pt x="180" y="410"/>
                          </a:lnTo>
                          <a:lnTo>
                            <a:pt x="180" y="392"/>
                          </a:lnTo>
                          <a:lnTo>
                            <a:pt x="163" y="383"/>
                          </a:lnTo>
                          <a:lnTo>
                            <a:pt x="138" y="383"/>
                          </a:lnTo>
                          <a:lnTo>
                            <a:pt x="121" y="392"/>
                          </a:lnTo>
                          <a:lnTo>
                            <a:pt x="106" y="402"/>
                          </a:lnTo>
                          <a:lnTo>
                            <a:pt x="88" y="420"/>
                          </a:lnTo>
                          <a:lnTo>
                            <a:pt x="72" y="428"/>
                          </a:lnTo>
                          <a:lnTo>
                            <a:pt x="47" y="447"/>
                          </a:lnTo>
                          <a:lnTo>
                            <a:pt x="40" y="447"/>
                          </a:lnTo>
                          <a:lnTo>
                            <a:pt x="24" y="456"/>
                          </a:lnTo>
                          <a:lnTo>
                            <a:pt x="15" y="438"/>
                          </a:lnTo>
                          <a:lnTo>
                            <a:pt x="15" y="428"/>
                          </a:lnTo>
                          <a:lnTo>
                            <a:pt x="17" y="428"/>
                          </a:lnTo>
                          <a:lnTo>
                            <a:pt x="33" y="420"/>
                          </a:lnTo>
                          <a:lnTo>
                            <a:pt x="40" y="402"/>
                          </a:lnTo>
                          <a:lnTo>
                            <a:pt x="40" y="383"/>
                          </a:lnTo>
                          <a:lnTo>
                            <a:pt x="25" y="373"/>
                          </a:lnTo>
                          <a:lnTo>
                            <a:pt x="7" y="365"/>
                          </a:lnTo>
                          <a:lnTo>
                            <a:pt x="7" y="347"/>
                          </a:lnTo>
                          <a:lnTo>
                            <a:pt x="7" y="328"/>
                          </a:lnTo>
                          <a:lnTo>
                            <a:pt x="25" y="318"/>
                          </a:lnTo>
                          <a:lnTo>
                            <a:pt x="25" y="301"/>
                          </a:lnTo>
                          <a:lnTo>
                            <a:pt x="25" y="283"/>
                          </a:lnTo>
                          <a:lnTo>
                            <a:pt x="17" y="263"/>
                          </a:lnTo>
                          <a:lnTo>
                            <a:pt x="0" y="255"/>
                          </a:lnTo>
                          <a:lnTo>
                            <a:pt x="17" y="237"/>
                          </a:lnTo>
                          <a:lnTo>
                            <a:pt x="7" y="219"/>
                          </a:lnTo>
                          <a:lnTo>
                            <a:pt x="25" y="210"/>
                          </a:lnTo>
                          <a:lnTo>
                            <a:pt x="33" y="192"/>
                          </a:lnTo>
                          <a:lnTo>
                            <a:pt x="17" y="192"/>
                          </a:lnTo>
                          <a:lnTo>
                            <a:pt x="0" y="192"/>
                          </a:lnTo>
                          <a:lnTo>
                            <a:pt x="0" y="174"/>
                          </a:lnTo>
                          <a:lnTo>
                            <a:pt x="7" y="154"/>
                          </a:lnTo>
                          <a:lnTo>
                            <a:pt x="17" y="138"/>
                          </a:lnTo>
                          <a:lnTo>
                            <a:pt x="33" y="127"/>
                          </a:lnTo>
                          <a:lnTo>
                            <a:pt x="40" y="111"/>
                          </a:lnTo>
                          <a:lnTo>
                            <a:pt x="47" y="111"/>
                          </a:lnTo>
                          <a:lnTo>
                            <a:pt x="66" y="118"/>
                          </a:lnTo>
                          <a:lnTo>
                            <a:pt x="80" y="129"/>
                          </a:lnTo>
                          <a:lnTo>
                            <a:pt x="96" y="138"/>
                          </a:lnTo>
                          <a:lnTo>
                            <a:pt x="113" y="147"/>
                          </a:lnTo>
                          <a:lnTo>
                            <a:pt x="131" y="147"/>
                          </a:lnTo>
                          <a:lnTo>
                            <a:pt x="146" y="138"/>
                          </a:lnTo>
                          <a:lnTo>
                            <a:pt x="163" y="118"/>
                          </a:lnTo>
                          <a:lnTo>
                            <a:pt x="180" y="118"/>
                          </a:lnTo>
                          <a:lnTo>
                            <a:pt x="204" y="118"/>
                          </a:lnTo>
                          <a:lnTo>
                            <a:pt x="211" y="102"/>
                          </a:lnTo>
                          <a:lnTo>
                            <a:pt x="211" y="82"/>
                          </a:lnTo>
                          <a:lnTo>
                            <a:pt x="204" y="64"/>
                          </a:lnTo>
                          <a:lnTo>
                            <a:pt x="211" y="45"/>
                          </a:lnTo>
                          <a:lnTo>
                            <a:pt x="229" y="45"/>
                          </a:lnTo>
                          <a:lnTo>
                            <a:pt x="243" y="45"/>
                          </a:lnTo>
                          <a:lnTo>
                            <a:pt x="260" y="45"/>
                          </a:lnTo>
                          <a:lnTo>
                            <a:pt x="276" y="45"/>
                          </a:lnTo>
                          <a:lnTo>
                            <a:pt x="293" y="55"/>
                          </a:lnTo>
                          <a:lnTo>
                            <a:pt x="308" y="55"/>
                          </a:lnTo>
                          <a:lnTo>
                            <a:pt x="326" y="45"/>
                          </a:lnTo>
                          <a:lnTo>
                            <a:pt x="342" y="28"/>
                          </a:lnTo>
                          <a:lnTo>
                            <a:pt x="367" y="28"/>
                          </a:lnTo>
                          <a:lnTo>
                            <a:pt x="385" y="18"/>
                          </a:lnTo>
                          <a:lnTo>
                            <a:pt x="397" y="10"/>
                          </a:lnTo>
                          <a:lnTo>
                            <a:pt x="411" y="0"/>
                          </a:lnTo>
                          <a:lnTo>
                            <a:pt x="409" y="0"/>
                          </a:lnTo>
                          <a:lnTo>
                            <a:pt x="424" y="0"/>
                          </a:lnTo>
                          <a:lnTo>
                            <a:pt x="432" y="18"/>
                          </a:lnTo>
                          <a:lnTo>
                            <a:pt x="449" y="28"/>
                          </a:lnTo>
                          <a:lnTo>
                            <a:pt x="449" y="45"/>
                          </a:lnTo>
                          <a:lnTo>
                            <a:pt x="456" y="64"/>
                          </a:lnTo>
                          <a:lnTo>
                            <a:pt x="483" y="64"/>
                          </a:lnTo>
                          <a:lnTo>
                            <a:pt x="500" y="45"/>
                          </a:lnTo>
                          <a:lnTo>
                            <a:pt x="516" y="37"/>
                          </a:lnTo>
                          <a:lnTo>
                            <a:pt x="529" y="18"/>
                          </a:lnTo>
                          <a:lnTo>
                            <a:pt x="548" y="10"/>
                          </a:lnTo>
                          <a:lnTo>
                            <a:pt x="573" y="0"/>
                          </a:lnTo>
                          <a:lnTo>
                            <a:pt x="589" y="10"/>
                          </a:lnTo>
                          <a:lnTo>
                            <a:pt x="604" y="18"/>
                          </a:lnTo>
                          <a:lnTo>
                            <a:pt x="621" y="18"/>
                          </a:lnTo>
                          <a:lnTo>
                            <a:pt x="637" y="28"/>
                          </a:lnTo>
                          <a:lnTo>
                            <a:pt x="647" y="45"/>
                          </a:lnTo>
                          <a:lnTo>
                            <a:pt x="654" y="55"/>
                          </a:lnTo>
                          <a:lnTo>
                            <a:pt x="652" y="57"/>
                          </a:lnTo>
                          <a:lnTo>
                            <a:pt x="670" y="93"/>
                          </a:lnTo>
                          <a:lnTo>
                            <a:pt x="686" y="102"/>
                          </a:lnTo>
                          <a:lnTo>
                            <a:pt x="686" y="118"/>
                          </a:lnTo>
                          <a:lnTo>
                            <a:pt x="680" y="138"/>
                          </a:lnTo>
                          <a:lnTo>
                            <a:pt x="670" y="154"/>
                          </a:lnTo>
                          <a:lnTo>
                            <a:pt x="652" y="154"/>
                          </a:lnTo>
                          <a:lnTo>
                            <a:pt x="652" y="174"/>
                          </a:lnTo>
                          <a:lnTo>
                            <a:pt x="664" y="192"/>
                          </a:lnTo>
                          <a:lnTo>
                            <a:pt x="680" y="201"/>
                          </a:lnTo>
                          <a:lnTo>
                            <a:pt x="693" y="210"/>
                          </a:lnTo>
                          <a:lnTo>
                            <a:pt x="711" y="210"/>
                          </a:lnTo>
                          <a:lnTo>
                            <a:pt x="717" y="210"/>
                          </a:lnTo>
                          <a:lnTo>
                            <a:pt x="720" y="210"/>
                          </a:lnTo>
                          <a:lnTo>
                            <a:pt x="711" y="229"/>
                          </a:lnTo>
                          <a:lnTo>
                            <a:pt x="693" y="237"/>
                          </a:lnTo>
                          <a:lnTo>
                            <a:pt x="680" y="246"/>
                          </a:lnTo>
                          <a:lnTo>
                            <a:pt x="670" y="265"/>
                          </a:lnTo>
                          <a:lnTo>
                            <a:pt x="664" y="283"/>
                          </a:lnTo>
                          <a:lnTo>
                            <a:pt x="652" y="301"/>
                          </a:lnTo>
                          <a:lnTo>
                            <a:pt x="637" y="301"/>
                          </a:lnTo>
                          <a:lnTo>
                            <a:pt x="629" y="283"/>
                          </a:lnTo>
                          <a:lnTo>
                            <a:pt x="613" y="283"/>
                          </a:lnTo>
                          <a:lnTo>
                            <a:pt x="603" y="301"/>
                          </a:lnTo>
                          <a:lnTo>
                            <a:pt x="603" y="311"/>
                          </a:lnTo>
                          <a:lnTo>
                            <a:pt x="597" y="329"/>
                          </a:lnTo>
                          <a:lnTo>
                            <a:pt x="582" y="347"/>
                          </a:lnTo>
                          <a:lnTo>
                            <a:pt x="582" y="365"/>
                          </a:lnTo>
                          <a:lnTo>
                            <a:pt x="582" y="383"/>
                          </a:lnTo>
                          <a:lnTo>
                            <a:pt x="572" y="410"/>
                          </a:lnTo>
                          <a:lnTo>
                            <a:pt x="572" y="428"/>
                          </a:lnTo>
                          <a:lnTo>
                            <a:pt x="564" y="456"/>
                          </a:lnTo>
                          <a:lnTo>
                            <a:pt x="564" y="474"/>
                          </a:lnTo>
                          <a:lnTo>
                            <a:pt x="572" y="491"/>
                          </a:lnTo>
                          <a:lnTo>
                            <a:pt x="572" y="511"/>
                          </a:lnTo>
                          <a:lnTo>
                            <a:pt x="564" y="529"/>
                          </a:lnTo>
                          <a:lnTo>
                            <a:pt x="564" y="546"/>
                          </a:lnTo>
                          <a:lnTo>
                            <a:pt x="555" y="556"/>
                          </a:lnTo>
                          <a:lnTo>
                            <a:pt x="547" y="574"/>
                          </a:lnTo>
                          <a:lnTo>
                            <a:pt x="547" y="594"/>
                          </a:lnTo>
                          <a:lnTo>
                            <a:pt x="547" y="611"/>
                          </a:lnTo>
                          <a:lnTo>
                            <a:pt x="539" y="629"/>
                          </a:lnTo>
                          <a:lnTo>
                            <a:pt x="529" y="648"/>
                          </a:lnTo>
                          <a:lnTo>
                            <a:pt x="523" y="666"/>
                          </a:lnTo>
                          <a:lnTo>
                            <a:pt x="506" y="676"/>
                          </a:lnTo>
                          <a:lnTo>
                            <a:pt x="506" y="684"/>
                          </a:lnTo>
                          <a:lnTo>
                            <a:pt x="498" y="684"/>
                          </a:lnTo>
                          <a:lnTo>
                            <a:pt x="482" y="666"/>
                          </a:lnTo>
                          <a:lnTo>
                            <a:pt x="470" y="650"/>
                          </a:lnTo>
                          <a:lnTo>
                            <a:pt x="464" y="648"/>
                          </a:lnTo>
                          <a:lnTo>
                            <a:pt x="456" y="638"/>
                          </a:lnTo>
                        </a:path>
                      </a:pathLst>
                    </a:custGeom>
                    <a:solidFill>
                      <a:srgbClr val="0033CC"/>
                    </a:solidFill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88" name="Freeform 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86" y="1599"/>
                      <a:ext cx="369" cy="453"/>
                    </a:xfrm>
                    <a:custGeom>
                      <a:avLst/>
                      <a:gdLst>
                        <a:gd name="T0" fmla="*/ 473 w 312"/>
                        <a:gd name="T1" fmla="*/ 746 h 360"/>
                        <a:gd name="T2" fmla="*/ 545 w 312"/>
                        <a:gd name="T3" fmla="*/ 657 h 360"/>
                        <a:gd name="T4" fmla="*/ 604 w 312"/>
                        <a:gd name="T5" fmla="*/ 600 h 360"/>
                        <a:gd name="T6" fmla="*/ 643 w 312"/>
                        <a:gd name="T7" fmla="*/ 486 h 360"/>
                        <a:gd name="T8" fmla="*/ 719 w 312"/>
                        <a:gd name="T9" fmla="*/ 429 h 360"/>
                        <a:gd name="T10" fmla="*/ 660 w 312"/>
                        <a:gd name="T11" fmla="*/ 404 h 360"/>
                        <a:gd name="T12" fmla="*/ 588 w 312"/>
                        <a:gd name="T13" fmla="*/ 342 h 360"/>
                        <a:gd name="T14" fmla="*/ 527 w 312"/>
                        <a:gd name="T15" fmla="*/ 262 h 360"/>
                        <a:gd name="T16" fmla="*/ 453 w 312"/>
                        <a:gd name="T17" fmla="*/ 167 h 360"/>
                        <a:gd name="T18" fmla="*/ 361 w 312"/>
                        <a:gd name="T19" fmla="*/ 86 h 360"/>
                        <a:gd name="T20" fmla="*/ 265 w 312"/>
                        <a:gd name="T21" fmla="*/ 25 h 360"/>
                        <a:gd name="T22" fmla="*/ 189 w 312"/>
                        <a:gd name="T23" fmla="*/ 0 h 360"/>
                        <a:gd name="T24" fmla="*/ 115 w 312"/>
                        <a:gd name="T25" fmla="*/ 25 h 360"/>
                        <a:gd name="T26" fmla="*/ 35 w 312"/>
                        <a:gd name="T27" fmla="*/ 25 h 360"/>
                        <a:gd name="T28" fmla="*/ 28 w 312"/>
                        <a:gd name="T29" fmla="*/ 20 h 360"/>
                        <a:gd name="T30" fmla="*/ 0 w 312"/>
                        <a:gd name="T31" fmla="*/ 115 h 360"/>
                        <a:gd name="T32" fmla="*/ 15 w 312"/>
                        <a:gd name="T33" fmla="*/ 232 h 360"/>
                        <a:gd name="T34" fmla="*/ 15 w 312"/>
                        <a:gd name="T35" fmla="*/ 342 h 360"/>
                        <a:gd name="T36" fmla="*/ 57 w 312"/>
                        <a:gd name="T37" fmla="*/ 462 h 360"/>
                        <a:gd name="T38" fmla="*/ 35 w 312"/>
                        <a:gd name="T39" fmla="*/ 574 h 360"/>
                        <a:gd name="T40" fmla="*/ 35 w 312"/>
                        <a:gd name="T41" fmla="*/ 692 h 360"/>
                        <a:gd name="T42" fmla="*/ 75 w 312"/>
                        <a:gd name="T43" fmla="*/ 803 h 360"/>
                        <a:gd name="T44" fmla="*/ 115 w 312"/>
                        <a:gd name="T45" fmla="*/ 887 h 360"/>
                        <a:gd name="T46" fmla="*/ 130 w 312"/>
                        <a:gd name="T47" fmla="*/ 1005 h 360"/>
                        <a:gd name="T48" fmla="*/ 125 w 312"/>
                        <a:gd name="T49" fmla="*/ 993 h 360"/>
                        <a:gd name="T50" fmla="*/ 189 w 312"/>
                        <a:gd name="T51" fmla="*/ 1036 h 360"/>
                        <a:gd name="T52" fmla="*/ 265 w 312"/>
                        <a:gd name="T53" fmla="*/ 1005 h 360"/>
                        <a:gd name="T54" fmla="*/ 342 w 312"/>
                        <a:gd name="T55" fmla="*/ 1087 h 360"/>
                        <a:gd name="T56" fmla="*/ 397 w 312"/>
                        <a:gd name="T57" fmla="*/ 1110 h 360"/>
                        <a:gd name="T58" fmla="*/ 468 w 312"/>
                        <a:gd name="T59" fmla="*/ 1047 h 360"/>
                        <a:gd name="T60" fmla="*/ 473 w 312"/>
                        <a:gd name="T61" fmla="*/ 949 h 360"/>
                        <a:gd name="T62" fmla="*/ 491 w 312"/>
                        <a:gd name="T63" fmla="*/ 832 h 360"/>
                        <a:gd name="T64" fmla="*/ 511 w 312"/>
                        <a:gd name="T65" fmla="*/ 803 h 360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312"/>
                        <a:gd name="T100" fmla="*/ 0 h 360"/>
                        <a:gd name="T101" fmla="*/ 312 w 312"/>
                        <a:gd name="T102" fmla="*/ 360 h 360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312" h="360">
                          <a:moveTo>
                            <a:pt x="221" y="254"/>
                          </a:moveTo>
                          <a:lnTo>
                            <a:pt x="205" y="236"/>
                          </a:lnTo>
                          <a:lnTo>
                            <a:pt x="221" y="219"/>
                          </a:lnTo>
                          <a:lnTo>
                            <a:pt x="236" y="208"/>
                          </a:lnTo>
                          <a:lnTo>
                            <a:pt x="254" y="208"/>
                          </a:lnTo>
                          <a:lnTo>
                            <a:pt x="261" y="190"/>
                          </a:lnTo>
                          <a:lnTo>
                            <a:pt x="268" y="173"/>
                          </a:lnTo>
                          <a:lnTo>
                            <a:pt x="278" y="154"/>
                          </a:lnTo>
                          <a:lnTo>
                            <a:pt x="295" y="146"/>
                          </a:lnTo>
                          <a:lnTo>
                            <a:pt x="311" y="136"/>
                          </a:lnTo>
                          <a:lnTo>
                            <a:pt x="301" y="128"/>
                          </a:lnTo>
                          <a:lnTo>
                            <a:pt x="285" y="128"/>
                          </a:lnTo>
                          <a:lnTo>
                            <a:pt x="268" y="117"/>
                          </a:lnTo>
                          <a:lnTo>
                            <a:pt x="254" y="109"/>
                          </a:lnTo>
                          <a:lnTo>
                            <a:pt x="246" y="90"/>
                          </a:lnTo>
                          <a:lnTo>
                            <a:pt x="228" y="83"/>
                          </a:lnTo>
                          <a:lnTo>
                            <a:pt x="212" y="62"/>
                          </a:lnTo>
                          <a:lnTo>
                            <a:pt x="196" y="53"/>
                          </a:lnTo>
                          <a:lnTo>
                            <a:pt x="179" y="45"/>
                          </a:lnTo>
                          <a:lnTo>
                            <a:pt x="156" y="27"/>
                          </a:lnTo>
                          <a:lnTo>
                            <a:pt x="131" y="17"/>
                          </a:lnTo>
                          <a:lnTo>
                            <a:pt x="114" y="8"/>
                          </a:lnTo>
                          <a:lnTo>
                            <a:pt x="98" y="0"/>
                          </a:lnTo>
                          <a:lnTo>
                            <a:pt x="81" y="0"/>
                          </a:lnTo>
                          <a:lnTo>
                            <a:pt x="64" y="8"/>
                          </a:lnTo>
                          <a:lnTo>
                            <a:pt x="49" y="8"/>
                          </a:lnTo>
                          <a:lnTo>
                            <a:pt x="32" y="8"/>
                          </a:lnTo>
                          <a:lnTo>
                            <a:pt x="15" y="8"/>
                          </a:lnTo>
                          <a:lnTo>
                            <a:pt x="16" y="6"/>
                          </a:lnTo>
                          <a:lnTo>
                            <a:pt x="12" y="6"/>
                          </a:lnTo>
                          <a:lnTo>
                            <a:pt x="7" y="17"/>
                          </a:lnTo>
                          <a:lnTo>
                            <a:pt x="0" y="36"/>
                          </a:lnTo>
                          <a:lnTo>
                            <a:pt x="0" y="53"/>
                          </a:lnTo>
                          <a:lnTo>
                            <a:pt x="7" y="73"/>
                          </a:lnTo>
                          <a:lnTo>
                            <a:pt x="7" y="90"/>
                          </a:lnTo>
                          <a:lnTo>
                            <a:pt x="7" y="109"/>
                          </a:lnTo>
                          <a:lnTo>
                            <a:pt x="7" y="128"/>
                          </a:lnTo>
                          <a:lnTo>
                            <a:pt x="25" y="146"/>
                          </a:lnTo>
                          <a:lnTo>
                            <a:pt x="15" y="163"/>
                          </a:lnTo>
                          <a:lnTo>
                            <a:pt x="15" y="182"/>
                          </a:lnTo>
                          <a:lnTo>
                            <a:pt x="7" y="199"/>
                          </a:lnTo>
                          <a:lnTo>
                            <a:pt x="15" y="219"/>
                          </a:lnTo>
                          <a:lnTo>
                            <a:pt x="25" y="236"/>
                          </a:lnTo>
                          <a:lnTo>
                            <a:pt x="32" y="254"/>
                          </a:lnTo>
                          <a:lnTo>
                            <a:pt x="49" y="263"/>
                          </a:lnTo>
                          <a:lnTo>
                            <a:pt x="49" y="281"/>
                          </a:lnTo>
                          <a:lnTo>
                            <a:pt x="49" y="300"/>
                          </a:lnTo>
                          <a:lnTo>
                            <a:pt x="57" y="319"/>
                          </a:lnTo>
                          <a:lnTo>
                            <a:pt x="49" y="319"/>
                          </a:lnTo>
                          <a:lnTo>
                            <a:pt x="54" y="315"/>
                          </a:lnTo>
                          <a:lnTo>
                            <a:pt x="64" y="328"/>
                          </a:lnTo>
                          <a:lnTo>
                            <a:pt x="81" y="328"/>
                          </a:lnTo>
                          <a:lnTo>
                            <a:pt x="98" y="319"/>
                          </a:lnTo>
                          <a:lnTo>
                            <a:pt x="114" y="319"/>
                          </a:lnTo>
                          <a:lnTo>
                            <a:pt x="131" y="328"/>
                          </a:lnTo>
                          <a:lnTo>
                            <a:pt x="147" y="345"/>
                          </a:lnTo>
                          <a:lnTo>
                            <a:pt x="164" y="359"/>
                          </a:lnTo>
                          <a:lnTo>
                            <a:pt x="172" y="352"/>
                          </a:lnTo>
                          <a:lnTo>
                            <a:pt x="182" y="331"/>
                          </a:lnTo>
                          <a:lnTo>
                            <a:pt x="202" y="331"/>
                          </a:lnTo>
                          <a:lnTo>
                            <a:pt x="205" y="319"/>
                          </a:lnTo>
                          <a:lnTo>
                            <a:pt x="205" y="300"/>
                          </a:lnTo>
                          <a:lnTo>
                            <a:pt x="212" y="281"/>
                          </a:lnTo>
                          <a:lnTo>
                            <a:pt x="212" y="263"/>
                          </a:lnTo>
                          <a:lnTo>
                            <a:pt x="218" y="254"/>
                          </a:lnTo>
                          <a:lnTo>
                            <a:pt x="221" y="254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89" name="Freeform 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079" y="2934"/>
                      <a:ext cx="207" cy="285"/>
                    </a:xfrm>
                    <a:custGeom>
                      <a:avLst/>
                      <a:gdLst>
                        <a:gd name="T0" fmla="*/ 174 w 175"/>
                        <a:gd name="T1" fmla="*/ 689 h 226"/>
                        <a:gd name="T2" fmla="*/ 228 w 175"/>
                        <a:gd name="T3" fmla="*/ 658 h 226"/>
                        <a:gd name="T4" fmla="*/ 266 w 175"/>
                        <a:gd name="T5" fmla="*/ 602 h 226"/>
                        <a:gd name="T6" fmla="*/ 266 w 175"/>
                        <a:gd name="T7" fmla="*/ 550 h 226"/>
                        <a:gd name="T8" fmla="*/ 290 w 175"/>
                        <a:gd name="T9" fmla="*/ 487 h 226"/>
                        <a:gd name="T10" fmla="*/ 324 w 175"/>
                        <a:gd name="T11" fmla="*/ 429 h 226"/>
                        <a:gd name="T12" fmla="*/ 366 w 175"/>
                        <a:gd name="T13" fmla="*/ 406 h 226"/>
                        <a:gd name="T14" fmla="*/ 405 w 175"/>
                        <a:gd name="T15" fmla="*/ 346 h 226"/>
                        <a:gd name="T16" fmla="*/ 382 w 175"/>
                        <a:gd name="T17" fmla="*/ 286 h 226"/>
                        <a:gd name="T18" fmla="*/ 382 w 175"/>
                        <a:gd name="T19" fmla="*/ 231 h 226"/>
                        <a:gd name="T20" fmla="*/ 382 w 175"/>
                        <a:gd name="T21" fmla="*/ 169 h 226"/>
                        <a:gd name="T22" fmla="*/ 405 w 175"/>
                        <a:gd name="T23" fmla="*/ 110 h 226"/>
                        <a:gd name="T24" fmla="*/ 368 w 175"/>
                        <a:gd name="T25" fmla="*/ 53 h 226"/>
                        <a:gd name="T26" fmla="*/ 338 w 175"/>
                        <a:gd name="T27" fmla="*/ 1 h 226"/>
                        <a:gd name="T28" fmla="*/ 324 w 175"/>
                        <a:gd name="T29" fmla="*/ 0 h 226"/>
                        <a:gd name="T30" fmla="*/ 290 w 175"/>
                        <a:gd name="T31" fmla="*/ 0 h 226"/>
                        <a:gd name="T32" fmla="*/ 247 w 175"/>
                        <a:gd name="T33" fmla="*/ 0 h 226"/>
                        <a:gd name="T34" fmla="*/ 212 w 175"/>
                        <a:gd name="T35" fmla="*/ 25 h 226"/>
                        <a:gd name="T36" fmla="*/ 192 w 175"/>
                        <a:gd name="T37" fmla="*/ 87 h 226"/>
                        <a:gd name="T38" fmla="*/ 192 w 175"/>
                        <a:gd name="T39" fmla="*/ 146 h 226"/>
                        <a:gd name="T40" fmla="*/ 192 w 175"/>
                        <a:gd name="T41" fmla="*/ 197 h 226"/>
                        <a:gd name="T42" fmla="*/ 192 w 175"/>
                        <a:gd name="T43" fmla="*/ 260 h 226"/>
                        <a:gd name="T44" fmla="*/ 192 w 175"/>
                        <a:gd name="T45" fmla="*/ 317 h 226"/>
                        <a:gd name="T46" fmla="*/ 174 w 175"/>
                        <a:gd name="T47" fmla="*/ 369 h 226"/>
                        <a:gd name="T48" fmla="*/ 136 w 175"/>
                        <a:gd name="T49" fmla="*/ 406 h 226"/>
                        <a:gd name="T50" fmla="*/ 115 w 175"/>
                        <a:gd name="T51" fmla="*/ 455 h 226"/>
                        <a:gd name="T52" fmla="*/ 76 w 175"/>
                        <a:gd name="T53" fmla="*/ 522 h 226"/>
                        <a:gd name="T54" fmla="*/ 39 w 175"/>
                        <a:gd name="T55" fmla="*/ 487 h 226"/>
                        <a:gd name="T56" fmla="*/ 0 w 175"/>
                        <a:gd name="T57" fmla="*/ 550 h 226"/>
                        <a:gd name="T58" fmla="*/ 0 w 175"/>
                        <a:gd name="T59" fmla="*/ 602 h 226"/>
                        <a:gd name="T60" fmla="*/ 0 w 175"/>
                        <a:gd name="T61" fmla="*/ 636 h 226"/>
                        <a:gd name="T62" fmla="*/ 21 w 175"/>
                        <a:gd name="T63" fmla="*/ 689 h 226"/>
                        <a:gd name="T64" fmla="*/ 76 w 175"/>
                        <a:gd name="T65" fmla="*/ 718 h 226"/>
                        <a:gd name="T66" fmla="*/ 115 w 175"/>
                        <a:gd name="T67" fmla="*/ 718 h 226"/>
                        <a:gd name="T68" fmla="*/ 136 w 175"/>
                        <a:gd name="T69" fmla="*/ 718 h 226"/>
                        <a:gd name="T70" fmla="*/ 153 w 175"/>
                        <a:gd name="T71" fmla="*/ 718 h 226"/>
                        <a:gd name="T72" fmla="*/ 174 w 175"/>
                        <a:gd name="T73" fmla="*/ 689 h 22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175"/>
                        <a:gd name="T112" fmla="*/ 0 h 226"/>
                        <a:gd name="T113" fmla="*/ 175 w 175"/>
                        <a:gd name="T114" fmla="*/ 226 h 22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175" h="226">
                          <a:moveTo>
                            <a:pt x="75" y="216"/>
                          </a:moveTo>
                          <a:lnTo>
                            <a:pt x="99" y="206"/>
                          </a:lnTo>
                          <a:lnTo>
                            <a:pt x="115" y="189"/>
                          </a:lnTo>
                          <a:lnTo>
                            <a:pt x="115" y="172"/>
                          </a:lnTo>
                          <a:lnTo>
                            <a:pt x="125" y="153"/>
                          </a:lnTo>
                          <a:lnTo>
                            <a:pt x="140" y="135"/>
                          </a:lnTo>
                          <a:lnTo>
                            <a:pt x="158" y="127"/>
                          </a:lnTo>
                          <a:lnTo>
                            <a:pt x="174" y="108"/>
                          </a:lnTo>
                          <a:lnTo>
                            <a:pt x="165" y="90"/>
                          </a:lnTo>
                          <a:lnTo>
                            <a:pt x="165" y="72"/>
                          </a:lnTo>
                          <a:lnTo>
                            <a:pt x="165" y="53"/>
                          </a:lnTo>
                          <a:lnTo>
                            <a:pt x="174" y="35"/>
                          </a:lnTo>
                          <a:lnTo>
                            <a:pt x="159" y="17"/>
                          </a:lnTo>
                          <a:lnTo>
                            <a:pt x="146" y="1"/>
                          </a:lnTo>
                          <a:lnTo>
                            <a:pt x="140" y="0"/>
                          </a:lnTo>
                          <a:lnTo>
                            <a:pt x="125" y="0"/>
                          </a:lnTo>
                          <a:lnTo>
                            <a:pt x="107" y="0"/>
                          </a:lnTo>
                          <a:lnTo>
                            <a:pt x="91" y="8"/>
                          </a:lnTo>
                          <a:lnTo>
                            <a:pt x="83" y="28"/>
                          </a:lnTo>
                          <a:lnTo>
                            <a:pt x="83" y="46"/>
                          </a:lnTo>
                          <a:lnTo>
                            <a:pt x="83" y="62"/>
                          </a:lnTo>
                          <a:lnTo>
                            <a:pt x="83" y="81"/>
                          </a:lnTo>
                          <a:lnTo>
                            <a:pt x="83" y="99"/>
                          </a:lnTo>
                          <a:lnTo>
                            <a:pt x="75" y="116"/>
                          </a:lnTo>
                          <a:lnTo>
                            <a:pt x="58" y="127"/>
                          </a:lnTo>
                          <a:lnTo>
                            <a:pt x="49" y="143"/>
                          </a:lnTo>
                          <a:lnTo>
                            <a:pt x="33" y="163"/>
                          </a:lnTo>
                          <a:lnTo>
                            <a:pt x="17" y="153"/>
                          </a:lnTo>
                          <a:lnTo>
                            <a:pt x="0" y="172"/>
                          </a:lnTo>
                          <a:lnTo>
                            <a:pt x="0" y="189"/>
                          </a:lnTo>
                          <a:lnTo>
                            <a:pt x="0" y="199"/>
                          </a:lnTo>
                          <a:lnTo>
                            <a:pt x="9" y="216"/>
                          </a:lnTo>
                          <a:lnTo>
                            <a:pt x="33" y="225"/>
                          </a:lnTo>
                          <a:lnTo>
                            <a:pt x="49" y="225"/>
                          </a:lnTo>
                          <a:lnTo>
                            <a:pt x="58" y="225"/>
                          </a:lnTo>
                          <a:lnTo>
                            <a:pt x="66" y="225"/>
                          </a:lnTo>
                          <a:lnTo>
                            <a:pt x="75" y="216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90" name="Freeform 5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51" y="2594"/>
                      <a:ext cx="1024" cy="742"/>
                    </a:xfrm>
                    <a:custGeom>
                      <a:avLst/>
                      <a:gdLst>
                        <a:gd name="T0" fmla="*/ 1838 w 869"/>
                        <a:gd name="T1" fmla="*/ 820 h 591"/>
                        <a:gd name="T2" fmla="*/ 1788 w 869"/>
                        <a:gd name="T3" fmla="*/ 963 h 591"/>
                        <a:gd name="T4" fmla="*/ 1788 w 869"/>
                        <a:gd name="T5" fmla="*/ 1136 h 591"/>
                        <a:gd name="T6" fmla="*/ 1707 w 869"/>
                        <a:gd name="T7" fmla="*/ 1272 h 591"/>
                        <a:gd name="T8" fmla="*/ 1597 w 869"/>
                        <a:gd name="T9" fmla="*/ 1368 h 591"/>
                        <a:gd name="T10" fmla="*/ 1599 w 869"/>
                        <a:gd name="T11" fmla="*/ 1443 h 591"/>
                        <a:gd name="T12" fmla="*/ 1550 w 869"/>
                        <a:gd name="T13" fmla="*/ 1586 h 591"/>
                        <a:gd name="T14" fmla="*/ 1415 w 869"/>
                        <a:gd name="T15" fmla="*/ 1672 h 591"/>
                        <a:gd name="T16" fmla="*/ 1301 w 869"/>
                        <a:gd name="T17" fmla="*/ 1704 h 591"/>
                        <a:gd name="T18" fmla="*/ 1190 w 869"/>
                        <a:gd name="T19" fmla="*/ 1704 h 591"/>
                        <a:gd name="T20" fmla="*/ 1097 w 869"/>
                        <a:gd name="T21" fmla="*/ 1758 h 591"/>
                        <a:gd name="T22" fmla="*/ 983 w 869"/>
                        <a:gd name="T23" fmla="*/ 1819 h 591"/>
                        <a:gd name="T24" fmla="*/ 874 w 869"/>
                        <a:gd name="T25" fmla="*/ 1819 h 591"/>
                        <a:gd name="T26" fmla="*/ 779 w 869"/>
                        <a:gd name="T27" fmla="*/ 1758 h 591"/>
                        <a:gd name="T28" fmla="*/ 742 w 869"/>
                        <a:gd name="T29" fmla="*/ 1612 h 591"/>
                        <a:gd name="T30" fmla="*/ 686 w 869"/>
                        <a:gd name="T31" fmla="*/ 1466 h 591"/>
                        <a:gd name="T32" fmla="*/ 652 w 869"/>
                        <a:gd name="T33" fmla="*/ 1332 h 591"/>
                        <a:gd name="T34" fmla="*/ 572 w 869"/>
                        <a:gd name="T35" fmla="*/ 1219 h 591"/>
                        <a:gd name="T36" fmla="*/ 462 w 869"/>
                        <a:gd name="T37" fmla="*/ 1245 h 591"/>
                        <a:gd name="T38" fmla="*/ 354 w 869"/>
                        <a:gd name="T39" fmla="*/ 1245 h 591"/>
                        <a:gd name="T40" fmla="*/ 293 w 869"/>
                        <a:gd name="T41" fmla="*/ 1160 h 591"/>
                        <a:gd name="T42" fmla="*/ 181 w 869"/>
                        <a:gd name="T43" fmla="*/ 1193 h 591"/>
                        <a:gd name="T44" fmla="*/ 67 w 869"/>
                        <a:gd name="T45" fmla="*/ 1219 h 591"/>
                        <a:gd name="T46" fmla="*/ 34 w 869"/>
                        <a:gd name="T47" fmla="*/ 1193 h 591"/>
                        <a:gd name="T48" fmla="*/ 67 w 869"/>
                        <a:gd name="T49" fmla="*/ 1070 h 591"/>
                        <a:gd name="T50" fmla="*/ 143 w 869"/>
                        <a:gd name="T51" fmla="*/ 930 h 591"/>
                        <a:gd name="T52" fmla="*/ 257 w 869"/>
                        <a:gd name="T53" fmla="*/ 876 h 591"/>
                        <a:gd name="T54" fmla="*/ 369 w 869"/>
                        <a:gd name="T55" fmla="*/ 876 h 591"/>
                        <a:gd name="T56" fmla="*/ 483 w 869"/>
                        <a:gd name="T57" fmla="*/ 876 h 591"/>
                        <a:gd name="T58" fmla="*/ 652 w 869"/>
                        <a:gd name="T59" fmla="*/ 820 h 591"/>
                        <a:gd name="T60" fmla="*/ 652 w 869"/>
                        <a:gd name="T61" fmla="*/ 674 h 591"/>
                        <a:gd name="T62" fmla="*/ 667 w 869"/>
                        <a:gd name="T63" fmla="*/ 505 h 591"/>
                        <a:gd name="T64" fmla="*/ 703 w 869"/>
                        <a:gd name="T65" fmla="*/ 339 h 591"/>
                        <a:gd name="T66" fmla="*/ 779 w 869"/>
                        <a:gd name="T67" fmla="*/ 223 h 591"/>
                        <a:gd name="T68" fmla="*/ 818 w 869"/>
                        <a:gd name="T69" fmla="*/ 110 h 591"/>
                        <a:gd name="T70" fmla="*/ 890 w 869"/>
                        <a:gd name="T71" fmla="*/ 138 h 591"/>
                        <a:gd name="T72" fmla="*/ 947 w 869"/>
                        <a:gd name="T73" fmla="*/ 198 h 591"/>
                        <a:gd name="T74" fmla="*/ 1058 w 869"/>
                        <a:gd name="T75" fmla="*/ 110 h 591"/>
                        <a:gd name="T76" fmla="*/ 1172 w 869"/>
                        <a:gd name="T77" fmla="*/ 0 h 591"/>
                        <a:gd name="T78" fmla="*/ 1268 w 869"/>
                        <a:gd name="T79" fmla="*/ 85 h 591"/>
                        <a:gd name="T80" fmla="*/ 1412 w 869"/>
                        <a:gd name="T81" fmla="*/ 85 h 591"/>
                        <a:gd name="T82" fmla="*/ 1544 w 869"/>
                        <a:gd name="T83" fmla="*/ 198 h 591"/>
                        <a:gd name="T84" fmla="*/ 1677 w 869"/>
                        <a:gd name="T85" fmla="*/ 254 h 591"/>
                        <a:gd name="T86" fmla="*/ 1788 w 869"/>
                        <a:gd name="T87" fmla="*/ 365 h 591"/>
                        <a:gd name="T88" fmla="*/ 1917 w 869"/>
                        <a:gd name="T89" fmla="*/ 365 h 591"/>
                        <a:gd name="T90" fmla="*/ 1934 w 869"/>
                        <a:gd name="T91" fmla="*/ 505 h 591"/>
                        <a:gd name="T92" fmla="*/ 1838 w 869"/>
                        <a:gd name="T93" fmla="*/ 623 h 591"/>
                        <a:gd name="T94" fmla="*/ 1895 w 869"/>
                        <a:gd name="T95" fmla="*/ 796 h 591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869"/>
                        <a:gd name="T145" fmla="*/ 0 h 591"/>
                        <a:gd name="T146" fmla="*/ 869 w 869"/>
                        <a:gd name="T147" fmla="*/ 591 h 591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869" h="591">
                          <a:moveTo>
                            <a:pt x="844" y="263"/>
                          </a:moveTo>
                          <a:lnTo>
                            <a:pt x="827" y="263"/>
                          </a:lnTo>
                          <a:lnTo>
                            <a:pt x="810" y="263"/>
                          </a:lnTo>
                          <a:lnTo>
                            <a:pt x="795" y="274"/>
                          </a:lnTo>
                          <a:lnTo>
                            <a:pt x="787" y="292"/>
                          </a:lnTo>
                          <a:lnTo>
                            <a:pt x="787" y="309"/>
                          </a:lnTo>
                          <a:lnTo>
                            <a:pt x="787" y="328"/>
                          </a:lnTo>
                          <a:lnTo>
                            <a:pt x="787" y="345"/>
                          </a:lnTo>
                          <a:lnTo>
                            <a:pt x="787" y="364"/>
                          </a:lnTo>
                          <a:lnTo>
                            <a:pt x="778" y="382"/>
                          </a:lnTo>
                          <a:lnTo>
                            <a:pt x="763" y="391"/>
                          </a:lnTo>
                          <a:lnTo>
                            <a:pt x="752" y="408"/>
                          </a:lnTo>
                          <a:lnTo>
                            <a:pt x="738" y="428"/>
                          </a:lnTo>
                          <a:lnTo>
                            <a:pt x="720" y="417"/>
                          </a:lnTo>
                          <a:lnTo>
                            <a:pt x="703" y="438"/>
                          </a:lnTo>
                          <a:lnTo>
                            <a:pt x="703" y="454"/>
                          </a:lnTo>
                          <a:lnTo>
                            <a:pt x="703" y="463"/>
                          </a:lnTo>
                          <a:lnTo>
                            <a:pt x="704" y="463"/>
                          </a:lnTo>
                          <a:lnTo>
                            <a:pt x="697" y="470"/>
                          </a:lnTo>
                          <a:lnTo>
                            <a:pt x="688" y="492"/>
                          </a:lnTo>
                          <a:lnTo>
                            <a:pt x="682" y="508"/>
                          </a:lnTo>
                          <a:lnTo>
                            <a:pt x="664" y="527"/>
                          </a:lnTo>
                          <a:lnTo>
                            <a:pt x="638" y="536"/>
                          </a:lnTo>
                          <a:lnTo>
                            <a:pt x="623" y="536"/>
                          </a:lnTo>
                          <a:lnTo>
                            <a:pt x="607" y="546"/>
                          </a:lnTo>
                          <a:lnTo>
                            <a:pt x="591" y="546"/>
                          </a:lnTo>
                          <a:lnTo>
                            <a:pt x="573" y="546"/>
                          </a:lnTo>
                          <a:lnTo>
                            <a:pt x="558" y="546"/>
                          </a:lnTo>
                          <a:lnTo>
                            <a:pt x="541" y="536"/>
                          </a:lnTo>
                          <a:lnTo>
                            <a:pt x="524" y="546"/>
                          </a:lnTo>
                          <a:lnTo>
                            <a:pt x="509" y="546"/>
                          </a:lnTo>
                          <a:lnTo>
                            <a:pt x="490" y="563"/>
                          </a:lnTo>
                          <a:lnTo>
                            <a:pt x="483" y="563"/>
                          </a:lnTo>
                          <a:lnTo>
                            <a:pt x="466" y="563"/>
                          </a:lnTo>
                          <a:lnTo>
                            <a:pt x="450" y="573"/>
                          </a:lnTo>
                          <a:lnTo>
                            <a:pt x="433" y="583"/>
                          </a:lnTo>
                          <a:lnTo>
                            <a:pt x="417" y="590"/>
                          </a:lnTo>
                          <a:lnTo>
                            <a:pt x="401" y="590"/>
                          </a:lnTo>
                          <a:lnTo>
                            <a:pt x="385" y="583"/>
                          </a:lnTo>
                          <a:lnTo>
                            <a:pt x="367" y="590"/>
                          </a:lnTo>
                          <a:lnTo>
                            <a:pt x="352" y="583"/>
                          </a:lnTo>
                          <a:lnTo>
                            <a:pt x="343" y="563"/>
                          </a:lnTo>
                          <a:lnTo>
                            <a:pt x="327" y="552"/>
                          </a:lnTo>
                          <a:lnTo>
                            <a:pt x="334" y="536"/>
                          </a:lnTo>
                          <a:lnTo>
                            <a:pt x="327" y="517"/>
                          </a:lnTo>
                          <a:lnTo>
                            <a:pt x="327" y="499"/>
                          </a:lnTo>
                          <a:lnTo>
                            <a:pt x="310" y="492"/>
                          </a:lnTo>
                          <a:lnTo>
                            <a:pt x="302" y="470"/>
                          </a:lnTo>
                          <a:lnTo>
                            <a:pt x="302" y="454"/>
                          </a:lnTo>
                          <a:lnTo>
                            <a:pt x="302" y="435"/>
                          </a:lnTo>
                          <a:lnTo>
                            <a:pt x="287" y="427"/>
                          </a:lnTo>
                          <a:lnTo>
                            <a:pt x="277" y="408"/>
                          </a:lnTo>
                          <a:lnTo>
                            <a:pt x="269" y="391"/>
                          </a:lnTo>
                          <a:lnTo>
                            <a:pt x="252" y="391"/>
                          </a:lnTo>
                          <a:lnTo>
                            <a:pt x="235" y="399"/>
                          </a:lnTo>
                          <a:lnTo>
                            <a:pt x="218" y="399"/>
                          </a:lnTo>
                          <a:lnTo>
                            <a:pt x="204" y="399"/>
                          </a:lnTo>
                          <a:lnTo>
                            <a:pt x="188" y="417"/>
                          </a:lnTo>
                          <a:lnTo>
                            <a:pt x="169" y="408"/>
                          </a:lnTo>
                          <a:lnTo>
                            <a:pt x="155" y="399"/>
                          </a:lnTo>
                          <a:lnTo>
                            <a:pt x="136" y="408"/>
                          </a:lnTo>
                          <a:lnTo>
                            <a:pt x="129" y="391"/>
                          </a:lnTo>
                          <a:lnTo>
                            <a:pt x="129" y="372"/>
                          </a:lnTo>
                          <a:lnTo>
                            <a:pt x="113" y="372"/>
                          </a:lnTo>
                          <a:lnTo>
                            <a:pt x="96" y="382"/>
                          </a:lnTo>
                          <a:lnTo>
                            <a:pt x="80" y="382"/>
                          </a:lnTo>
                          <a:lnTo>
                            <a:pt x="63" y="372"/>
                          </a:lnTo>
                          <a:lnTo>
                            <a:pt x="46" y="372"/>
                          </a:lnTo>
                          <a:lnTo>
                            <a:pt x="30" y="391"/>
                          </a:lnTo>
                          <a:lnTo>
                            <a:pt x="15" y="399"/>
                          </a:lnTo>
                          <a:lnTo>
                            <a:pt x="0" y="408"/>
                          </a:lnTo>
                          <a:lnTo>
                            <a:pt x="15" y="382"/>
                          </a:lnTo>
                          <a:lnTo>
                            <a:pt x="6" y="364"/>
                          </a:lnTo>
                          <a:lnTo>
                            <a:pt x="15" y="354"/>
                          </a:lnTo>
                          <a:lnTo>
                            <a:pt x="30" y="343"/>
                          </a:lnTo>
                          <a:lnTo>
                            <a:pt x="30" y="326"/>
                          </a:lnTo>
                          <a:lnTo>
                            <a:pt x="46" y="309"/>
                          </a:lnTo>
                          <a:lnTo>
                            <a:pt x="63" y="298"/>
                          </a:lnTo>
                          <a:lnTo>
                            <a:pt x="80" y="291"/>
                          </a:lnTo>
                          <a:lnTo>
                            <a:pt x="96" y="281"/>
                          </a:lnTo>
                          <a:lnTo>
                            <a:pt x="113" y="281"/>
                          </a:lnTo>
                          <a:lnTo>
                            <a:pt x="129" y="281"/>
                          </a:lnTo>
                          <a:lnTo>
                            <a:pt x="145" y="291"/>
                          </a:lnTo>
                          <a:lnTo>
                            <a:pt x="163" y="281"/>
                          </a:lnTo>
                          <a:lnTo>
                            <a:pt x="179" y="281"/>
                          </a:lnTo>
                          <a:lnTo>
                            <a:pt x="195" y="271"/>
                          </a:lnTo>
                          <a:lnTo>
                            <a:pt x="212" y="281"/>
                          </a:lnTo>
                          <a:lnTo>
                            <a:pt x="243" y="271"/>
                          </a:lnTo>
                          <a:lnTo>
                            <a:pt x="269" y="271"/>
                          </a:lnTo>
                          <a:lnTo>
                            <a:pt x="287" y="263"/>
                          </a:lnTo>
                          <a:lnTo>
                            <a:pt x="293" y="244"/>
                          </a:lnTo>
                          <a:lnTo>
                            <a:pt x="302" y="226"/>
                          </a:lnTo>
                          <a:lnTo>
                            <a:pt x="287" y="217"/>
                          </a:lnTo>
                          <a:lnTo>
                            <a:pt x="293" y="199"/>
                          </a:lnTo>
                          <a:lnTo>
                            <a:pt x="310" y="181"/>
                          </a:lnTo>
                          <a:lnTo>
                            <a:pt x="293" y="162"/>
                          </a:lnTo>
                          <a:lnTo>
                            <a:pt x="287" y="145"/>
                          </a:lnTo>
                          <a:lnTo>
                            <a:pt x="293" y="126"/>
                          </a:lnTo>
                          <a:lnTo>
                            <a:pt x="310" y="108"/>
                          </a:lnTo>
                          <a:lnTo>
                            <a:pt x="327" y="108"/>
                          </a:lnTo>
                          <a:lnTo>
                            <a:pt x="343" y="89"/>
                          </a:lnTo>
                          <a:lnTo>
                            <a:pt x="343" y="72"/>
                          </a:lnTo>
                          <a:lnTo>
                            <a:pt x="343" y="54"/>
                          </a:lnTo>
                          <a:lnTo>
                            <a:pt x="360" y="54"/>
                          </a:lnTo>
                          <a:lnTo>
                            <a:pt x="360" y="36"/>
                          </a:lnTo>
                          <a:lnTo>
                            <a:pt x="375" y="36"/>
                          </a:lnTo>
                          <a:lnTo>
                            <a:pt x="392" y="44"/>
                          </a:lnTo>
                          <a:lnTo>
                            <a:pt x="392" y="45"/>
                          </a:lnTo>
                          <a:lnTo>
                            <a:pt x="392" y="55"/>
                          </a:lnTo>
                          <a:lnTo>
                            <a:pt x="401" y="74"/>
                          </a:lnTo>
                          <a:lnTo>
                            <a:pt x="417" y="64"/>
                          </a:lnTo>
                          <a:lnTo>
                            <a:pt x="425" y="64"/>
                          </a:lnTo>
                          <a:lnTo>
                            <a:pt x="450" y="45"/>
                          </a:lnTo>
                          <a:lnTo>
                            <a:pt x="466" y="36"/>
                          </a:lnTo>
                          <a:lnTo>
                            <a:pt x="483" y="18"/>
                          </a:lnTo>
                          <a:lnTo>
                            <a:pt x="499" y="8"/>
                          </a:lnTo>
                          <a:lnTo>
                            <a:pt x="516" y="0"/>
                          </a:lnTo>
                          <a:lnTo>
                            <a:pt x="541" y="0"/>
                          </a:lnTo>
                          <a:lnTo>
                            <a:pt x="558" y="8"/>
                          </a:lnTo>
                          <a:lnTo>
                            <a:pt x="558" y="27"/>
                          </a:lnTo>
                          <a:lnTo>
                            <a:pt x="591" y="36"/>
                          </a:lnTo>
                          <a:lnTo>
                            <a:pt x="605" y="36"/>
                          </a:lnTo>
                          <a:lnTo>
                            <a:pt x="621" y="27"/>
                          </a:lnTo>
                          <a:lnTo>
                            <a:pt x="638" y="27"/>
                          </a:lnTo>
                          <a:lnTo>
                            <a:pt x="653" y="45"/>
                          </a:lnTo>
                          <a:lnTo>
                            <a:pt x="680" y="64"/>
                          </a:lnTo>
                          <a:lnTo>
                            <a:pt x="697" y="64"/>
                          </a:lnTo>
                          <a:lnTo>
                            <a:pt x="713" y="74"/>
                          </a:lnTo>
                          <a:lnTo>
                            <a:pt x="738" y="81"/>
                          </a:lnTo>
                          <a:lnTo>
                            <a:pt x="745" y="99"/>
                          </a:lnTo>
                          <a:lnTo>
                            <a:pt x="769" y="110"/>
                          </a:lnTo>
                          <a:lnTo>
                            <a:pt x="787" y="117"/>
                          </a:lnTo>
                          <a:lnTo>
                            <a:pt x="810" y="110"/>
                          </a:lnTo>
                          <a:lnTo>
                            <a:pt x="819" y="128"/>
                          </a:lnTo>
                          <a:lnTo>
                            <a:pt x="844" y="117"/>
                          </a:lnTo>
                          <a:lnTo>
                            <a:pt x="862" y="128"/>
                          </a:lnTo>
                          <a:lnTo>
                            <a:pt x="868" y="145"/>
                          </a:lnTo>
                          <a:lnTo>
                            <a:pt x="851" y="162"/>
                          </a:lnTo>
                          <a:lnTo>
                            <a:pt x="834" y="183"/>
                          </a:lnTo>
                          <a:lnTo>
                            <a:pt x="819" y="183"/>
                          </a:lnTo>
                          <a:lnTo>
                            <a:pt x="810" y="200"/>
                          </a:lnTo>
                          <a:lnTo>
                            <a:pt x="810" y="218"/>
                          </a:lnTo>
                          <a:lnTo>
                            <a:pt x="827" y="237"/>
                          </a:lnTo>
                          <a:lnTo>
                            <a:pt x="834" y="255"/>
                          </a:lnTo>
                          <a:lnTo>
                            <a:pt x="844" y="263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91" name="Freeform 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29" y="3300"/>
                      <a:ext cx="571" cy="368"/>
                    </a:xfrm>
                    <a:custGeom>
                      <a:avLst/>
                      <a:gdLst>
                        <a:gd name="T0" fmla="*/ 263 w 484"/>
                        <a:gd name="T1" fmla="*/ 31 h 293"/>
                        <a:gd name="T2" fmla="*/ 186 w 484"/>
                        <a:gd name="T3" fmla="*/ 87 h 293"/>
                        <a:gd name="T4" fmla="*/ 164 w 484"/>
                        <a:gd name="T5" fmla="*/ 198 h 293"/>
                        <a:gd name="T6" fmla="*/ 111 w 484"/>
                        <a:gd name="T7" fmla="*/ 255 h 293"/>
                        <a:gd name="T8" fmla="*/ 77 w 484"/>
                        <a:gd name="T9" fmla="*/ 343 h 293"/>
                        <a:gd name="T10" fmla="*/ 21 w 484"/>
                        <a:gd name="T11" fmla="*/ 411 h 293"/>
                        <a:gd name="T12" fmla="*/ 0 w 484"/>
                        <a:gd name="T13" fmla="*/ 512 h 293"/>
                        <a:gd name="T14" fmla="*/ 18 w 484"/>
                        <a:gd name="T15" fmla="*/ 624 h 293"/>
                        <a:gd name="T16" fmla="*/ 98 w 484"/>
                        <a:gd name="T17" fmla="*/ 603 h 293"/>
                        <a:gd name="T18" fmla="*/ 165 w 484"/>
                        <a:gd name="T19" fmla="*/ 679 h 293"/>
                        <a:gd name="T20" fmla="*/ 165 w 484"/>
                        <a:gd name="T21" fmla="*/ 796 h 293"/>
                        <a:gd name="T22" fmla="*/ 186 w 484"/>
                        <a:gd name="T23" fmla="*/ 826 h 293"/>
                        <a:gd name="T24" fmla="*/ 263 w 484"/>
                        <a:gd name="T25" fmla="*/ 857 h 293"/>
                        <a:gd name="T26" fmla="*/ 335 w 484"/>
                        <a:gd name="T27" fmla="*/ 883 h 293"/>
                        <a:gd name="T28" fmla="*/ 418 w 484"/>
                        <a:gd name="T29" fmla="*/ 857 h 293"/>
                        <a:gd name="T30" fmla="*/ 487 w 484"/>
                        <a:gd name="T31" fmla="*/ 883 h 293"/>
                        <a:gd name="T32" fmla="*/ 547 w 484"/>
                        <a:gd name="T33" fmla="*/ 913 h 293"/>
                        <a:gd name="T34" fmla="*/ 618 w 484"/>
                        <a:gd name="T35" fmla="*/ 883 h 293"/>
                        <a:gd name="T36" fmla="*/ 654 w 484"/>
                        <a:gd name="T37" fmla="*/ 826 h 293"/>
                        <a:gd name="T38" fmla="*/ 729 w 484"/>
                        <a:gd name="T39" fmla="*/ 771 h 293"/>
                        <a:gd name="T40" fmla="*/ 821 w 484"/>
                        <a:gd name="T41" fmla="*/ 826 h 293"/>
                        <a:gd name="T42" fmla="*/ 898 w 484"/>
                        <a:gd name="T43" fmla="*/ 796 h 293"/>
                        <a:gd name="T44" fmla="*/ 977 w 484"/>
                        <a:gd name="T45" fmla="*/ 796 h 293"/>
                        <a:gd name="T46" fmla="*/ 1011 w 484"/>
                        <a:gd name="T47" fmla="*/ 760 h 293"/>
                        <a:gd name="T48" fmla="*/ 1011 w 484"/>
                        <a:gd name="T49" fmla="*/ 649 h 293"/>
                        <a:gd name="T50" fmla="*/ 1085 w 484"/>
                        <a:gd name="T51" fmla="*/ 620 h 293"/>
                        <a:gd name="T52" fmla="*/ 1068 w 484"/>
                        <a:gd name="T53" fmla="*/ 541 h 293"/>
                        <a:gd name="T54" fmla="*/ 1011 w 484"/>
                        <a:gd name="T55" fmla="*/ 510 h 293"/>
                        <a:gd name="T56" fmla="*/ 938 w 484"/>
                        <a:gd name="T57" fmla="*/ 487 h 293"/>
                        <a:gd name="T58" fmla="*/ 880 w 484"/>
                        <a:gd name="T59" fmla="*/ 425 h 293"/>
                        <a:gd name="T60" fmla="*/ 898 w 484"/>
                        <a:gd name="T61" fmla="*/ 309 h 293"/>
                        <a:gd name="T62" fmla="*/ 841 w 484"/>
                        <a:gd name="T63" fmla="*/ 230 h 293"/>
                        <a:gd name="T64" fmla="*/ 821 w 484"/>
                        <a:gd name="T65" fmla="*/ 116 h 293"/>
                        <a:gd name="T66" fmla="*/ 729 w 484"/>
                        <a:gd name="T67" fmla="*/ 85 h 293"/>
                        <a:gd name="T68" fmla="*/ 654 w 484"/>
                        <a:gd name="T69" fmla="*/ 116 h 293"/>
                        <a:gd name="T70" fmla="*/ 578 w 484"/>
                        <a:gd name="T71" fmla="*/ 31 h 293"/>
                        <a:gd name="T72" fmla="*/ 508 w 484"/>
                        <a:gd name="T73" fmla="*/ 31 h 293"/>
                        <a:gd name="T74" fmla="*/ 432 w 484"/>
                        <a:gd name="T75" fmla="*/ 0 h 293"/>
                        <a:gd name="T76" fmla="*/ 356 w 484"/>
                        <a:gd name="T77" fmla="*/ 60 h 293"/>
                        <a:gd name="T78" fmla="*/ 282 w 484"/>
                        <a:gd name="T79" fmla="*/ 31 h 293"/>
                        <a:gd name="T80" fmla="*/ 282 w 484"/>
                        <a:gd name="T81" fmla="*/ 31 h 293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484"/>
                        <a:gd name="T124" fmla="*/ 0 h 293"/>
                        <a:gd name="T125" fmla="*/ 484 w 484"/>
                        <a:gd name="T126" fmla="*/ 293 h 293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484" h="293">
                          <a:moveTo>
                            <a:pt x="124" y="10"/>
                          </a:moveTo>
                          <a:lnTo>
                            <a:pt x="115" y="10"/>
                          </a:lnTo>
                          <a:lnTo>
                            <a:pt x="99" y="20"/>
                          </a:lnTo>
                          <a:lnTo>
                            <a:pt x="82" y="28"/>
                          </a:lnTo>
                          <a:lnTo>
                            <a:pt x="72" y="47"/>
                          </a:lnTo>
                          <a:lnTo>
                            <a:pt x="72" y="64"/>
                          </a:lnTo>
                          <a:lnTo>
                            <a:pt x="56" y="64"/>
                          </a:lnTo>
                          <a:lnTo>
                            <a:pt x="49" y="82"/>
                          </a:lnTo>
                          <a:lnTo>
                            <a:pt x="49" y="100"/>
                          </a:lnTo>
                          <a:lnTo>
                            <a:pt x="34" y="110"/>
                          </a:lnTo>
                          <a:lnTo>
                            <a:pt x="16" y="119"/>
                          </a:lnTo>
                          <a:lnTo>
                            <a:pt x="9" y="131"/>
                          </a:lnTo>
                          <a:lnTo>
                            <a:pt x="1" y="149"/>
                          </a:lnTo>
                          <a:lnTo>
                            <a:pt x="0" y="164"/>
                          </a:lnTo>
                          <a:lnTo>
                            <a:pt x="0" y="182"/>
                          </a:lnTo>
                          <a:lnTo>
                            <a:pt x="8" y="200"/>
                          </a:lnTo>
                          <a:lnTo>
                            <a:pt x="25" y="200"/>
                          </a:lnTo>
                          <a:lnTo>
                            <a:pt x="42" y="193"/>
                          </a:lnTo>
                          <a:lnTo>
                            <a:pt x="58" y="210"/>
                          </a:lnTo>
                          <a:lnTo>
                            <a:pt x="73" y="217"/>
                          </a:lnTo>
                          <a:lnTo>
                            <a:pt x="73" y="237"/>
                          </a:lnTo>
                          <a:lnTo>
                            <a:pt x="73" y="255"/>
                          </a:lnTo>
                          <a:lnTo>
                            <a:pt x="66" y="264"/>
                          </a:lnTo>
                          <a:lnTo>
                            <a:pt x="82" y="264"/>
                          </a:lnTo>
                          <a:lnTo>
                            <a:pt x="99" y="264"/>
                          </a:lnTo>
                          <a:lnTo>
                            <a:pt x="115" y="274"/>
                          </a:lnTo>
                          <a:lnTo>
                            <a:pt x="132" y="283"/>
                          </a:lnTo>
                          <a:lnTo>
                            <a:pt x="147" y="283"/>
                          </a:lnTo>
                          <a:lnTo>
                            <a:pt x="164" y="274"/>
                          </a:lnTo>
                          <a:lnTo>
                            <a:pt x="182" y="274"/>
                          </a:lnTo>
                          <a:lnTo>
                            <a:pt x="197" y="274"/>
                          </a:lnTo>
                          <a:lnTo>
                            <a:pt x="214" y="283"/>
                          </a:lnTo>
                          <a:lnTo>
                            <a:pt x="222" y="283"/>
                          </a:lnTo>
                          <a:lnTo>
                            <a:pt x="239" y="292"/>
                          </a:lnTo>
                          <a:lnTo>
                            <a:pt x="253" y="292"/>
                          </a:lnTo>
                          <a:lnTo>
                            <a:pt x="270" y="283"/>
                          </a:lnTo>
                          <a:lnTo>
                            <a:pt x="270" y="264"/>
                          </a:lnTo>
                          <a:lnTo>
                            <a:pt x="286" y="264"/>
                          </a:lnTo>
                          <a:lnTo>
                            <a:pt x="304" y="255"/>
                          </a:lnTo>
                          <a:lnTo>
                            <a:pt x="319" y="247"/>
                          </a:lnTo>
                          <a:lnTo>
                            <a:pt x="337" y="255"/>
                          </a:lnTo>
                          <a:lnTo>
                            <a:pt x="359" y="264"/>
                          </a:lnTo>
                          <a:lnTo>
                            <a:pt x="385" y="264"/>
                          </a:lnTo>
                          <a:lnTo>
                            <a:pt x="393" y="255"/>
                          </a:lnTo>
                          <a:lnTo>
                            <a:pt x="410" y="247"/>
                          </a:lnTo>
                          <a:lnTo>
                            <a:pt x="427" y="255"/>
                          </a:lnTo>
                          <a:lnTo>
                            <a:pt x="427" y="254"/>
                          </a:lnTo>
                          <a:lnTo>
                            <a:pt x="442" y="244"/>
                          </a:lnTo>
                          <a:lnTo>
                            <a:pt x="451" y="228"/>
                          </a:lnTo>
                          <a:lnTo>
                            <a:pt x="442" y="208"/>
                          </a:lnTo>
                          <a:lnTo>
                            <a:pt x="458" y="198"/>
                          </a:lnTo>
                          <a:lnTo>
                            <a:pt x="475" y="198"/>
                          </a:lnTo>
                          <a:lnTo>
                            <a:pt x="483" y="181"/>
                          </a:lnTo>
                          <a:lnTo>
                            <a:pt x="467" y="173"/>
                          </a:lnTo>
                          <a:lnTo>
                            <a:pt x="451" y="181"/>
                          </a:lnTo>
                          <a:lnTo>
                            <a:pt x="442" y="163"/>
                          </a:lnTo>
                          <a:lnTo>
                            <a:pt x="427" y="156"/>
                          </a:lnTo>
                          <a:lnTo>
                            <a:pt x="410" y="156"/>
                          </a:lnTo>
                          <a:lnTo>
                            <a:pt x="393" y="156"/>
                          </a:lnTo>
                          <a:lnTo>
                            <a:pt x="385" y="135"/>
                          </a:lnTo>
                          <a:lnTo>
                            <a:pt x="393" y="118"/>
                          </a:lnTo>
                          <a:lnTo>
                            <a:pt x="393" y="99"/>
                          </a:lnTo>
                          <a:lnTo>
                            <a:pt x="377" y="91"/>
                          </a:lnTo>
                          <a:lnTo>
                            <a:pt x="368" y="73"/>
                          </a:lnTo>
                          <a:lnTo>
                            <a:pt x="377" y="53"/>
                          </a:lnTo>
                          <a:lnTo>
                            <a:pt x="359" y="37"/>
                          </a:lnTo>
                          <a:lnTo>
                            <a:pt x="337" y="27"/>
                          </a:lnTo>
                          <a:lnTo>
                            <a:pt x="319" y="27"/>
                          </a:lnTo>
                          <a:lnTo>
                            <a:pt x="304" y="37"/>
                          </a:lnTo>
                          <a:lnTo>
                            <a:pt x="286" y="37"/>
                          </a:lnTo>
                          <a:lnTo>
                            <a:pt x="270" y="19"/>
                          </a:lnTo>
                          <a:lnTo>
                            <a:pt x="253" y="10"/>
                          </a:lnTo>
                          <a:lnTo>
                            <a:pt x="239" y="10"/>
                          </a:lnTo>
                          <a:lnTo>
                            <a:pt x="222" y="10"/>
                          </a:lnTo>
                          <a:lnTo>
                            <a:pt x="206" y="0"/>
                          </a:lnTo>
                          <a:lnTo>
                            <a:pt x="189" y="0"/>
                          </a:lnTo>
                          <a:lnTo>
                            <a:pt x="173" y="10"/>
                          </a:lnTo>
                          <a:lnTo>
                            <a:pt x="156" y="19"/>
                          </a:lnTo>
                          <a:lnTo>
                            <a:pt x="139" y="19"/>
                          </a:lnTo>
                          <a:lnTo>
                            <a:pt x="124" y="10"/>
                          </a:lnTo>
                          <a:lnTo>
                            <a:pt x="115" y="10"/>
                          </a:lnTo>
                          <a:lnTo>
                            <a:pt x="124" y="1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92" name="Freeform 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98" y="3184"/>
                      <a:ext cx="352" cy="186"/>
                    </a:xfrm>
                    <a:custGeom>
                      <a:avLst/>
                      <a:gdLst>
                        <a:gd name="T0" fmla="*/ 684 w 298"/>
                        <a:gd name="T1" fmla="*/ 81 h 149"/>
                        <a:gd name="T2" fmla="*/ 664 w 298"/>
                        <a:gd name="T3" fmla="*/ 81 h 149"/>
                        <a:gd name="T4" fmla="*/ 645 w 298"/>
                        <a:gd name="T5" fmla="*/ 81 h 149"/>
                        <a:gd name="T6" fmla="*/ 606 w 298"/>
                        <a:gd name="T7" fmla="*/ 81 h 149"/>
                        <a:gd name="T8" fmla="*/ 552 w 298"/>
                        <a:gd name="T9" fmla="*/ 50 h 149"/>
                        <a:gd name="T10" fmla="*/ 529 w 298"/>
                        <a:gd name="T11" fmla="*/ 0 h 149"/>
                        <a:gd name="T12" fmla="*/ 529 w 298"/>
                        <a:gd name="T13" fmla="*/ 1 h 149"/>
                        <a:gd name="T14" fmla="*/ 513 w 298"/>
                        <a:gd name="T15" fmla="*/ 21 h 149"/>
                        <a:gd name="T16" fmla="*/ 493 w 298"/>
                        <a:gd name="T17" fmla="*/ 81 h 149"/>
                        <a:gd name="T18" fmla="*/ 480 w 298"/>
                        <a:gd name="T19" fmla="*/ 139 h 149"/>
                        <a:gd name="T20" fmla="*/ 437 w 298"/>
                        <a:gd name="T21" fmla="*/ 195 h 149"/>
                        <a:gd name="T22" fmla="*/ 379 w 298"/>
                        <a:gd name="T23" fmla="*/ 221 h 149"/>
                        <a:gd name="T24" fmla="*/ 341 w 298"/>
                        <a:gd name="T25" fmla="*/ 221 h 149"/>
                        <a:gd name="T26" fmla="*/ 302 w 298"/>
                        <a:gd name="T27" fmla="*/ 252 h 149"/>
                        <a:gd name="T28" fmla="*/ 265 w 298"/>
                        <a:gd name="T29" fmla="*/ 252 h 149"/>
                        <a:gd name="T30" fmla="*/ 228 w 298"/>
                        <a:gd name="T31" fmla="*/ 252 h 149"/>
                        <a:gd name="T32" fmla="*/ 190 w 298"/>
                        <a:gd name="T33" fmla="*/ 252 h 149"/>
                        <a:gd name="T34" fmla="*/ 154 w 298"/>
                        <a:gd name="T35" fmla="*/ 221 h 149"/>
                        <a:gd name="T36" fmla="*/ 117 w 298"/>
                        <a:gd name="T37" fmla="*/ 252 h 149"/>
                        <a:gd name="T38" fmla="*/ 78 w 298"/>
                        <a:gd name="T39" fmla="*/ 252 h 149"/>
                        <a:gd name="T40" fmla="*/ 39 w 298"/>
                        <a:gd name="T41" fmla="*/ 303 h 149"/>
                        <a:gd name="T42" fmla="*/ 39 w 298"/>
                        <a:gd name="T43" fmla="*/ 363 h 149"/>
                        <a:gd name="T44" fmla="*/ 0 w 298"/>
                        <a:gd name="T45" fmla="*/ 384 h 149"/>
                        <a:gd name="T46" fmla="*/ 0 w 298"/>
                        <a:gd name="T47" fmla="*/ 449 h 149"/>
                        <a:gd name="T48" fmla="*/ 39 w 298"/>
                        <a:gd name="T49" fmla="*/ 418 h 149"/>
                        <a:gd name="T50" fmla="*/ 78 w 298"/>
                        <a:gd name="T51" fmla="*/ 384 h 149"/>
                        <a:gd name="T52" fmla="*/ 117 w 298"/>
                        <a:gd name="T53" fmla="*/ 384 h 149"/>
                        <a:gd name="T54" fmla="*/ 154 w 298"/>
                        <a:gd name="T55" fmla="*/ 418 h 149"/>
                        <a:gd name="T56" fmla="*/ 190 w 298"/>
                        <a:gd name="T57" fmla="*/ 449 h 149"/>
                        <a:gd name="T58" fmla="*/ 228 w 298"/>
                        <a:gd name="T59" fmla="*/ 449 h 149"/>
                        <a:gd name="T60" fmla="*/ 265 w 298"/>
                        <a:gd name="T61" fmla="*/ 418 h 149"/>
                        <a:gd name="T62" fmla="*/ 302 w 298"/>
                        <a:gd name="T63" fmla="*/ 384 h 149"/>
                        <a:gd name="T64" fmla="*/ 341 w 298"/>
                        <a:gd name="T65" fmla="*/ 418 h 149"/>
                        <a:gd name="T66" fmla="*/ 379 w 298"/>
                        <a:gd name="T67" fmla="*/ 449 h 149"/>
                        <a:gd name="T68" fmla="*/ 417 w 298"/>
                        <a:gd name="T69" fmla="*/ 449 h 149"/>
                        <a:gd name="T70" fmla="*/ 454 w 298"/>
                        <a:gd name="T71" fmla="*/ 418 h 149"/>
                        <a:gd name="T72" fmla="*/ 480 w 298"/>
                        <a:gd name="T73" fmla="*/ 363 h 149"/>
                        <a:gd name="T74" fmla="*/ 513 w 298"/>
                        <a:gd name="T75" fmla="*/ 303 h 149"/>
                        <a:gd name="T76" fmla="*/ 552 w 298"/>
                        <a:gd name="T77" fmla="*/ 276 h 149"/>
                        <a:gd name="T78" fmla="*/ 569 w 298"/>
                        <a:gd name="T79" fmla="*/ 276 h 149"/>
                        <a:gd name="T80" fmla="*/ 606 w 298"/>
                        <a:gd name="T81" fmla="*/ 276 h 149"/>
                        <a:gd name="T82" fmla="*/ 645 w 298"/>
                        <a:gd name="T83" fmla="*/ 252 h 149"/>
                        <a:gd name="T84" fmla="*/ 664 w 298"/>
                        <a:gd name="T85" fmla="*/ 195 h 149"/>
                        <a:gd name="T86" fmla="*/ 664 w 298"/>
                        <a:gd name="T87" fmla="*/ 139 h 149"/>
                        <a:gd name="T88" fmla="*/ 684 w 298"/>
                        <a:gd name="T89" fmla="*/ 81 h 149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298"/>
                        <a:gd name="T136" fmla="*/ 0 h 149"/>
                        <a:gd name="T137" fmla="*/ 298 w 298"/>
                        <a:gd name="T138" fmla="*/ 149 h 149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298" h="149">
                          <a:moveTo>
                            <a:pt x="297" y="27"/>
                          </a:moveTo>
                          <a:lnTo>
                            <a:pt x="289" y="27"/>
                          </a:lnTo>
                          <a:lnTo>
                            <a:pt x="280" y="27"/>
                          </a:lnTo>
                          <a:lnTo>
                            <a:pt x="263" y="27"/>
                          </a:lnTo>
                          <a:lnTo>
                            <a:pt x="240" y="17"/>
                          </a:lnTo>
                          <a:lnTo>
                            <a:pt x="230" y="0"/>
                          </a:lnTo>
                          <a:lnTo>
                            <a:pt x="230" y="1"/>
                          </a:lnTo>
                          <a:lnTo>
                            <a:pt x="223" y="7"/>
                          </a:lnTo>
                          <a:lnTo>
                            <a:pt x="214" y="27"/>
                          </a:lnTo>
                          <a:lnTo>
                            <a:pt x="208" y="46"/>
                          </a:lnTo>
                          <a:lnTo>
                            <a:pt x="190" y="64"/>
                          </a:lnTo>
                          <a:lnTo>
                            <a:pt x="165" y="73"/>
                          </a:lnTo>
                          <a:lnTo>
                            <a:pt x="148" y="73"/>
                          </a:lnTo>
                          <a:lnTo>
                            <a:pt x="132" y="83"/>
                          </a:lnTo>
                          <a:lnTo>
                            <a:pt x="115" y="83"/>
                          </a:lnTo>
                          <a:lnTo>
                            <a:pt x="99" y="83"/>
                          </a:lnTo>
                          <a:lnTo>
                            <a:pt x="82" y="83"/>
                          </a:lnTo>
                          <a:lnTo>
                            <a:pt x="67" y="73"/>
                          </a:lnTo>
                          <a:lnTo>
                            <a:pt x="51" y="83"/>
                          </a:lnTo>
                          <a:lnTo>
                            <a:pt x="34" y="83"/>
                          </a:lnTo>
                          <a:lnTo>
                            <a:pt x="17" y="100"/>
                          </a:lnTo>
                          <a:lnTo>
                            <a:pt x="17" y="120"/>
                          </a:lnTo>
                          <a:lnTo>
                            <a:pt x="0" y="127"/>
                          </a:lnTo>
                          <a:lnTo>
                            <a:pt x="0" y="148"/>
                          </a:lnTo>
                          <a:lnTo>
                            <a:pt x="17" y="138"/>
                          </a:lnTo>
                          <a:lnTo>
                            <a:pt x="34" y="127"/>
                          </a:lnTo>
                          <a:lnTo>
                            <a:pt x="51" y="127"/>
                          </a:lnTo>
                          <a:lnTo>
                            <a:pt x="67" y="138"/>
                          </a:lnTo>
                          <a:lnTo>
                            <a:pt x="82" y="148"/>
                          </a:lnTo>
                          <a:lnTo>
                            <a:pt x="99" y="148"/>
                          </a:lnTo>
                          <a:lnTo>
                            <a:pt x="115" y="138"/>
                          </a:lnTo>
                          <a:lnTo>
                            <a:pt x="132" y="127"/>
                          </a:lnTo>
                          <a:lnTo>
                            <a:pt x="148" y="138"/>
                          </a:lnTo>
                          <a:lnTo>
                            <a:pt x="165" y="148"/>
                          </a:lnTo>
                          <a:lnTo>
                            <a:pt x="181" y="148"/>
                          </a:lnTo>
                          <a:lnTo>
                            <a:pt x="197" y="138"/>
                          </a:lnTo>
                          <a:lnTo>
                            <a:pt x="208" y="120"/>
                          </a:lnTo>
                          <a:lnTo>
                            <a:pt x="223" y="100"/>
                          </a:lnTo>
                          <a:lnTo>
                            <a:pt x="240" y="91"/>
                          </a:lnTo>
                          <a:lnTo>
                            <a:pt x="247" y="91"/>
                          </a:lnTo>
                          <a:lnTo>
                            <a:pt x="263" y="91"/>
                          </a:lnTo>
                          <a:lnTo>
                            <a:pt x="280" y="83"/>
                          </a:lnTo>
                          <a:lnTo>
                            <a:pt x="289" y="64"/>
                          </a:lnTo>
                          <a:lnTo>
                            <a:pt x="289" y="46"/>
                          </a:lnTo>
                          <a:lnTo>
                            <a:pt x="297" y="27"/>
                          </a:lnTo>
                        </a:path>
                      </a:pathLst>
                    </a:custGeom>
                    <a:solidFill>
                      <a:srgbClr val="0033CC"/>
                    </a:solidFill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 dirty="0">
                        <a:solidFill>
                          <a:srgbClr val="7030A0"/>
                        </a:solidFill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93" name="Freeform 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37" y="1770"/>
                      <a:ext cx="329" cy="209"/>
                    </a:xfrm>
                    <a:custGeom>
                      <a:avLst/>
                      <a:gdLst>
                        <a:gd name="T0" fmla="*/ 634 w 279"/>
                        <a:gd name="T1" fmla="*/ 429 h 166"/>
                        <a:gd name="T2" fmla="*/ 634 w 279"/>
                        <a:gd name="T3" fmla="*/ 402 h 166"/>
                        <a:gd name="T4" fmla="*/ 634 w 279"/>
                        <a:gd name="T5" fmla="*/ 344 h 166"/>
                        <a:gd name="T6" fmla="*/ 634 w 279"/>
                        <a:gd name="T7" fmla="*/ 290 h 166"/>
                        <a:gd name="T8" fmla="*/ 614 w 279"/>
                        <a:gd name="T9" fmla="*/ 232 h 166"/>
                        <a:gd name="T10" fmla="*/ 596 w 279"/>
                        <a:gd name="T11" fmla="*/ 171 h 166"/>
                        <a:gd name="T12" fmla="*/ 560 w 279"/>
                        <a:gd name="T13" fmla="*/ 145 h 166"/>
                        <a:gd name="T14" fmla="*/ 525 w 279"/>
                        <a:gd name="T15" fmla="*/ 115 h 166"/>
                        <a:gd name="T16" fmla="*/ 487 w 279"/>
                        <a:gd name="T17" fmla="*/ 115 h 166"/>
                        <a:gd name="T18" fmla="*/ 447 w 279"/>
                        <a:gd name="T19" fmla="*/ 87 h 166"/>
                        <a:gd name="T20" fmla="*/ 409 w 279"/>
                        <a:gd name="T21" fmla="*/ 87 h 166"/>
                        <a:gd name="T22" fmla="*/ 371 w 279"/>
                        <a:gd name="T23" fmla="*/ 87 h 166"/>
                        <a:gd name="T24" fmla="*/ 333 w 279"/>
                        <a:gd name="T25" fmla="*/ 87 h 166"/>
                        <a:gd name="T26" fmla="*/ 295 w 279"/>
                        <a:gd name="T27" fmla="*/ 87 h 166"/>
                        <a:gd name="T28" fmla="*/ 258 w 279"/>
                        <a:gd name="T29" fmla="*/ 29 h 166"/>
                        <a:gd name="T30" fmla="*/ 241 w 279"/>
                        <a:gd name="T31" fmla="*/ 0 h 166"/>
                        <a:gd name="T32" fmla="*/ 204 w 279"/>
                        <a:gd name="T33" fmla="*/ 29 h 166"/>
                        <a:gd name="T34" fmla="*/ 165 w 279"/>
                        <a:gd name="T35" fmla="*/ 59 h 166"/>
                        <a:gd name="T36" fmla="*/ 143 w 279"/>
                        <a:gd name="T37" fmla="*/ 115 h 166"/>
                        <a:gd name="T38" fmla="*/ 127 w 279"/>
                        <a:gd name="T39" fmla="*/ 171 h 166"/>
                        <a:gd name="T40" fmla="*/ 107 w 279"/>
                        <a:gd name="T41" fmla="*/ 232 h 166"/>
                        <a:gd name="T42" fmla="*/ 72 w 279"/>
                        <a:gd name="T43" fmla="*/ 232 h 166"/>
                        <a:gd name="T44" fmla="*/ 37 w 279"/>
                        <a:gd name="T45" fmla="*/ 263 h 166"/>
                        <a:gd name="T46" fmla="*/ 0 w 279"/>
                        <a:gd name="T47" fmla="*/ 317 h 166"/>
                        <a:gd name="T48" fmla="*/ 37 w 279"/>
                        <a:gd name="T49" fmla="*/ 375 h 166"/>
                        <a:gd name="T50" fmla="*/ 72 w 279"/>
                        <a:gd name="T51" fmla="*/ 402 h 166"/>
                        <a:gd name="T52" fmla="*/ 107 w 279"/>
                        <a:gd name="T53" fmla="*/ 375 h 166"/>
                        <a:gd name="T54" fmla="*/ 143 w 279"/>
                        <a:gd name="T55" fmla="*/ 375 h 166"/>
                        <a:gd name="T56" fmla="*/ 182 w 279"/>
                        <a:gd name="T57" fmla="*/ 344 h 166"/>
                        <a:gd name="T58" fmla="*/ 218 w 279"/>
                        <a:gd name="T59" fmla="*/ 317 h 166"/>
                        <a:gd name="T60" fmla="*/ 241 w 279"/>
                        <a:gd name="T61" fmla="*/ 375 h 166"/>
                        <a:gd name="T62" fmla="*/ 204 w 279"/>
                        <a:gd name="T63" fmla="*/ 402 h 166"/>
                        <a:gd name="T64" fmla="*/ 204 w 279"/>
                        <a:gd name="T65" fmla="*/ 460 h 166"/>
                        <a:gd name="T66" fmla="*/ 241 w 279"/>
                        <a:gd name="T67" fmla="*/ 491 h 166"/>
                        <a:gd name="T68" fmla="*/ 281 w 279"/>
                        <a:gd name="T69" fmla="*/ 460 h 166"/>
                        <a:gd name="T70" fmla="*/ 317 w 279"/>
                        <a:gd name="T71" fmla="*/ 491 h 166"/>
                        <a:gd name="T72" fmla="*/ 355 w 279"/>
                        <a:gd name="T73" fmla="*/ 522 h 166"/>
                        <a:gd name="T74" fmla="*/ 371 w 279"/>
                        <a:gd name="T75" fmla="*/ 491 h 166"/>
                        <a:gd name="T76" fmla="*/ 371 w 279"/>
                        <a:gd name="T77" fmla="*/ 429 h 166"/>
                        <a:gd name="T78" fmla="*/ 409 w 279"/>
                        <a:gd name="T79" fmla="*/ 402 h 166"/>
                        <a:gd name="T80" fmla="*/ 447 w 279"/>
                        <a:gd name="T81" fmla="*/ 429 h 166"/>
                        <a:gd name="T82" fmla="*/ 487 w 279"/>
                        <a:gd name="T83" fmla="*/ 429 h 166"/>
                        <a:gd name="T84" fmla="*/ 525 w 279"/>
                        <a:gd name="T85" fmla="*/ 402 h 166"/>
                        <a:gd name="T86" fmla="*/ 560 w 279"/>
                        <a:gd name="T87" fmla="*/ 460 h 166"/>
                        <a:gd name="T88" fmla="*/ 596 w 279"/>
                        <a:gd name="T89" fmla="*/ 460 h 166"/>
                        <a:gd name="T90" fmla="*/ 634 w 279"/>
                        <a:gd name="T91" fmla="*/ 429 h 16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279"/>
                        <a:gd name="T139" fmla="*/ 0 h 166"/>
                        <a:gd name="T140" fmla="*/ 279 w 279"/>
                        <a:gd name="T141" fmla="*/ 166 h 166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279" h="166">
                          <a:moveTo>
                            <a:pt x="278" y="136"/>
                          </a:moveTo>
                          <a:lnTo>
                            <a:pt x="278" y="127"/>
                          </a:lnTo>
                          <a:lnTo>
                            <a:pt x="278" y="109"/>
                          </a:lnTo>
                          <a:lnTo>
                            <a:pt x="278" y="91"/>
                          </a:lnTo>
                          <a:lnTo>
                            <a:pt x="270" y="73"/>
                          </a:lnTo>
                          <a:lnTo>
                            <a:pt x="261" y="54"/>
                          </a:lnTo>
                          <a:lnTo>
                            <a:pt x="246" y="45"/>
                          </a:lnTo>
                          <a:lnTo>
                            <a:pt x="230" y="36"/>
                          </a:lnTo>
                          <a:lnTo>
                            <a:pt x="214" y="36"/>
                          </a:lnTo>
                          <a:lnTo>
                            <a:pt x="196" y="28"/>
                          </a:lnTo>
                          <a:lnTo>
                            <a:pt x="179" y="28"/>
                          </a:lnTo>
                          <a:lnTo>
                            <a:pt x="163" y="28"/>
                          </a:lnTo>
                          <a:lnTo>
                            <a:pt x="146" y="28"/>
                          </a:lnTo>
                          <a:lnTo>
                            <a:pt x="130" y="28"/>
                          </a:lnTo>
                          <a:lnTo>
                            <a:pt x="114" y="9"/>
                          </a:lnTo>
                          <a:lnTo>
                            <a:pt x="106" y="0"/>
                          </a:lnTo>
                          <a:lnTo>
                            <a:pt x="90" y="9"/>
                          </a:lnTo>
                          <a:lnTo>
                            <a:pt x="73" y="18"/>
                          </a:lnTo>
                          <a:lnTo>
                            <a:pt x="63" y="36"/>
                          </a:lnTo>
                          <a:lnTo>
                            <a:pt x="56" y="54"/>
                          </a:lnTo>
                          <a:lnTo>
                            <a:pt x="47" y="73"/>
                          </a:lnTo>
                          <a:lnTo>
                            <a:pt x="31" y="73"/>
                          </a:lnTo>
                          <a:lnTo>
                            <a:pt x="16" y="83"/>
                          </a:lnTo>
                          <a:lnTo>
                            <a:pt x="0" y="100"/>
                          </a:lnTo>
                          <a:lnTo>
                            <a:pt x="16" y="118"/>
                          </a:lnTo>
                          <a:lnTo>
                            <a:pt x="31" y="127"/>
                          </a:lnTo>
                          <a:lnTo>
                            <a:pt x="47" y="118"/>
                          </a:lnTo>
                          <a:lnTo>
                            <a:pt x="63" y="118"/>
                          </a:lnTo>
                          <a:lnTo>
                            <a:pt x="80" y="109"/>
                          </a:lnTo>
                          <a:lnTo>
                            <a:pt x="96" y="100"/>
                          </a:lnTo>
                          <a:lnTo>
                            <a:pt x="106" y="118"/>
                          </a:lnTo>
                          <a:lnTo>
                            <a:pt x="90" y="127"/>
                          </a:lnTo>
                          <a:lnTo>
                            <a:pt x="90" y="145"/>
                          </a:lnTo>
                          <a:lnTo>
                            <a:pt x="106" y="155"/>
                          </a:lnTo>
                          <a:lnTo>
                            <a:pt x="123" y="145"/>
                          </a:lnTo>
                          <a:lnTo>
                            <a:pt x="139" y="155"/>
                          </a:lnTo>
                          <a:lnTo>
                            <a:pt x="155" y="165"/>
                          </a:lnTo>
                          <a:lnTo>
                            <a:pt x="163" y="155"/>
                          </a:lnTo>
                          <a:lnTo>
                            <a:pt x="163" y="136"/>
                          </a:lnTo>
                          <a:lnTo>
                            <a:pt x="179" y="127"/>
                          </a:lnTo>
                          <a:lnTo>
                            <a:pt x="196" y="136"/>
                          </a:lnTo>
                          <a:lnTo>
                            <a:pt x="214" y="136"/>
                          </a:lnTo>
                          <a:lnTo>
                            <a:pt x="230" y="127"/>
                          </a:lnTo>
                          <a:lnTo>
                            <a:pt x="246" y="145"/>
                          </a:lnTo>
                          <a:lnTo>
                            <a:pt x="261" y="145"/>
                          </a:lnTo>
                          <a:lnTo>
                            <a:pt x="278" y="136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94" name="Freeform 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07" y="3692"/>
                      <a:ext cx="666" cy="571"/>
                    </a:xfrm>
                    <a:custGeom>
                      <a:avLst/>
                      <a:gdLst>
                        <a:gd name="T0" fmla="*/ 1236 w 564"/>
                        <a:gd name="T1" fmla="*/ 512 h 454"/>
                        <a:gd name="T2" fmla="*/ 1158 w 564"/>
                        <a:gd name="T3" fmla="*/ 478 h 454"/>
                        <a:gd name="T4" fmla="*/ 1236 w 564"/>
                        <a:gd name="T5" fmla="*/ 395 h 454"/>
                        <a:gd name="T6" fmla="*/ 1215 w 564"/>
                        <a:gd name="T7" fmla="*/ 303 h 454"/>
                        <a:gd name="T8" fmla="*/ 1143 w 564"/>
                        <a:gd name="T9" fmla="*/ 303 h 454"/>
                        <a:gd name="T10" fmla="*/ 1066 w 564"/>
                        <a:gd name="T11" fmla="*/ 226 h 454"/>
                        <a:gd name="T12" fmla="*/ 993 w 564"/>
                        <a:gd name="T13" fmla="*/ 164 h 454"/>
                        <a:gd name="T14" fmla="*/ 895 w 564"/>
                        <a:gd name="T15" fmla="*/ 137 h 454"/>
                        <a:gd name="T16" fmla="*/ 827 w 564"/>
                        <a:gd name="T17" fmla="*/ 86 h 454"/>
                        <a:gd name="T18" fmla="*/ 727 w 564"/>
                        <a:gd name="T19" fmla="*/ 53 h 454"/>
                        <a:gd name="T20" fmla="*/ 655 w 564"/>
                        <a:gd name="T21" fmla="*/ 53 h 454"/>
                        <a:gd name="T22" fmla="*/ 580 w 564"/>
                        <a:gd name="T23" fmla="*/ 0 h 454"/>
                        <a:gd name="T24" fmla="*/ 525 w 564"/>
                        <a:gd name="T25" fmla="*/ 53 h 454"/>
                        <a:gd name="T26" fmla="*/ 445 w 564"/>
                        <a:gd name="T27" fmla="*/ 86 h 454"/>
                        <a:gd name="T28" fmla="*/ 377 w 564"/>
                        <a:gd name="T29" fmla="*/ 164 h 454"/>
                        <a:gd name="T30" fmla="*/ 294 w 564"/>
                        <a:gd name="T31" fmla="*/ 248 h 454"/>
                        <a:gd name="T32" fmla="*/ 226 w 564"/>
                        <a:gd name="T33" fmla="*/ 369 h 454"/>
                        <a:gd name="T34" fmla="*/ 148 w 564"/>
                        <a:gd name="T35" fmla="*/ 478 h 454"/>
                        <a:gd name="T36" fmla="*/ 61 w 564"/>
                        <a:gd name="T37" fmla="*/ 624 h 454"/>
                        <a:gd name="T38" fmla="*/ 0 w 564"/>
                        <a:gd name="T39" fmla="*/ 741 h 454"/>
                        <a:gd name="T40" fmla="*/ 76 w 564"/>
                        <a:gd name="T41" fmla="*/ 711 h 454"/>
                        <a:gd name="T42" fmla="*/ 170 w 564"/>
                        <a:gd name="T43" fmla="*/ 711 h 454"/>
                        <a:gd name="T44" fmla="*/ 244 w 564"/>
                        <a:gd name="T45" fmla="*/ 821 h 454"/>
                        <a:gd name="T46" fmla="*/ 315 w 564"/>
                        <a:gd name="T47" fmla="*/ 855 h 454"/>
                        <a:gd name="T48" fmla="*/ 393 w 564"/>
                        <a:gd name="T49" fmla="*/ 909 h 454"/>
                        <a:gd name="T50" fmla="*/ 470 w 564"/>
                        <a:gd name="T51" fmla="*/ 965 h 454"/>
                        <a:gd name="T52" fmla="*/ 546 w 564"/>
                        <a:gd name="T53" fmla="*/ 1026 h 454"/>
                        <a:gd name="T54" fmla="*/ 614 w 564"/>
                        <a:gd name="T55" fmla="*/ 1136 h 454"/>
                        <a:gd name="T56" fmla="*/ 696 w 564"/>
                        <a:gd name="T57" fmla="*/ 1222 h 454"/>
                        <a:gd name="T58" fmla="*/ 675 w 564"/>
                        <a:gd name="T59" fmla="*/ 1312 h 454"/>
                        <a:gd name="T60" fmla="*/ 655 w 564"/>
                        <a:gd name="T61" fmla="*/ 1426 h 454"/>
                        <a:gd name="T62" fmla="*/ 727 w 564"/>
                        <a:gd name="T63" fmla="*/ 1395 h 454"/>
                        <a:gd name="T64" fmla="*/ 804 w 564"/>
                        <a:gd name="T65" fmla="*/ 1312 h 454"/>
                        <a:gd name="T66" fmla="*/ 840 w 564"/>
                        <a:gd name="T67" fmla="*/ 1195 h 454"/>
                        <a:gd name="T68" fmla="*/ 895 w 564"/>
                        <a:gd name="T69" fmla="*/ 1113 h 454"/>
                        <a:gd name="T70" fmla="*/ 974 w 564"/>
                        <a:gd name="T71" fmla="*/ 1026 h 454"/>
                        <a:gd name="T72" fmla="*/ 1053 w 564"/>
                        <a:gd name="T73" fmla="*/ 943 h 454"/>
                        <a:gd name="T74" fmla="*/ 1119 w 564"/>
                        <a:gd name="T75" fmla="*/ 855 h 454"/>
                        <a:gd name="T76" fmla="*/ 1158 w 564"/>
                        <a:gd name="T77" fmla="*/ 711 h 454"/>
                        <a:gd name="T78" fmla="*/ 1236 w 564"/>
                        <a:gd name="T79" fmla="*/ 571 h 454"/>
                        <a:gd name="T80" fmla="*/ 1293 w 564"/>
                        <a:gd name="T81" fmla="*/ 468 h 454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564"/>
                        <a:gd name="T124" fmla="*/ 0 h 454"/>
                        <a:gd name="T125" fmla="*/ 564 w 564"/>
                        <a:gd name="T126" fmla="*/ 454 h 454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564" h="454">
                          <a:moveTo>
                            <a:pt x="563" y="149"/>
                          </a:moveTo>
                          <a:lnTo>
                            <a:pt x="539" y="163"/>
                          </a:lnTo>
                          <a:lnTo>
                            <a:pt x="521" y="163"/>
                          </a:lnTo>
                          <a:lnTo>
                            <a:pt x="505" y="152"/>
                          </a:lnTo>
                          <a:lnTo>
                            <a:pt x="521" y="144"/>
                          </a:lnTo>
                          <a:lnTo>
                            <a:pt x="539" y="126"/>
                          </a:lnTo>
                          <a:lnTo>
                            <a:pt x="547" y="108"/>
                          </a:lnTo>
                          <a:lnTo>
                            <a:pt x="529" y="97"/>
                          </a:lnTo>
                          <a:lnTo>
                            <a:pt x="514" y="108"/>
                          </a:lnTo>
                          <a:lnTo>
                            <a:pt x="498" y="97"/>
                          </a:lnTo>
                          <a:lnTo>
                            <a:pt x="480" y="79"/>
                          </a:lnTo>
                          <a:lnTo>
                            <a:pt x="465" y="72"/>
                          </a:lnTo>
                          <a:lnTo>
                            <a:pt x="448" y="62"/>
                          </a:lnTo>
                          <a:lnTo>
                            <a:pt x="433" y="52"/>
                          </a:lnTo>
                          <a:lnTo>
                            <a:pt x="409" y="44"/>
                          </a:lnTo>
                          <a:lnTo>
                            <a:pt x="390" y="44"/>
                          </a:lnTo>
                          <a:lnTo>
                            <a:pt x="376" y="37"/>
                          </a:lnTo>
                          <a:lnTo>
                            <a:pt x="360" y="27"/>
                          </a:lnTo>
                          <a:lnTo>
                            <a:pt x="343" y="17"/>
                          </a:lnTo>
                          <a:lnTo>
                            <a:pt x="317" y="17"/>
                          </a:lnTo>
                          <a:lnTo>
                            <a:pt x="303" y="17"/>
                          </a:lnTo>
                          <a:lnTo>
                            <a:pt x="285" y="17"/>
                          </a:lnTo>
                          <a:lnTo>
                            <a:pt x="268" y="8"/>
                          </a:lnTo>
                          <a:lnTo>
                            <a:pt x="252" y="0"/>
                          </a:lnTo>
                          <a:lnTo>
                            <a:pt x="246" y="8"/>
                          </a:lnTo>
                          <a:lnTo>
                            <a:pt x="229" y="17"/>
                          </a:lnTo>
                          <a:lnTo>
                            <a:pt x="211" y="17"/>
                          </a:lnTo>
                          <a:lnTo>
                            <a:pt x="194" y="27"/>
                          </a:lnTo>
                          <a:lnTo>
                            <a:pt x="179" y="44"/>
                          </a:lnTo>
                          <a:lnTo>
                            <a:pt x="164" y="52"/>
                          </a:lnTo>
                          <a:lnTo>
                            <a:pt x="147" y="72"/>
                          </a:lnTo>
                          <a:lnTo>
                            <a:pt x="129" y="79"/>
                          </a:lnTo>
                          <a:lnTo>
                            <a:pt x="114" y="97"/>
                          </a:lnTo>
                          <a:lnTo>
                            <a:pt x="98" y="117"/>
                          </a:lnTo>
                          <a:lnTo>
                            <a:pt x="82" y="135"/>
                          </a:lnTo>
                          <a:lnTo>
                            <a:pt x="64" y="152"/>
                          </a:lnTo>
                          <a:lnTo>
                            <a:pt x="49" y="171"/>
                          </a:lnTo>
                          <a:lnTo>
                            <a:pt x="26" y="198"/>
                          </a:lnTo>
                          <a:lnTo>
                            <a:pt x="7" y="217"/>
                          </a:lnTo>
                          <a:lnTo>
                            <a:pt x="0" y="235"/>
                          </a:lnTo>
                          <a:lnTo>
                            <a:pt x="17" y="235"/>
                          </a:lnTo>
                          <a:lnTo>
                            <a:pt x="33" y="226"/>
                          </a:lnTo>
                          <a:lnTo>
                            <a:pt x="49" y="217"/>
                          </a:lnTo>
                          <a:lnTo>
                            <a:pt x="74" y="226"/>
                          </a:lnTo>
                          <a:lnTo>
                            <a:pt x="89" y="235"/>
                          </a:lnTo>
                          <a:lnTo>
                            <a:pt x="106" y="261"/>
                          </a:lnTo>
                          <a:lnTo>
                            <a:pt x="120" y="272"/>
                          </a:lnTo>
                          <a:lnTo>
                            <a:pt x="137" y="272"/>
                          </a:lnTo>
                          <a:lnTo>
                            <a:pt x="156" y="279"/>
                          </a:lnTo>
                          <a:lnTo>
                            <a:pt x="171" y="289"/>
                          </a:lnTo>
                          <a:lnTo>
                            <a:pt x="187" y="300"/>
                          </a:lnTo>
                          <a:lnTo>
                            <a:pt x="204" y="307"/>
                          </a:lnTo>
                          <a:lnTo>
                            <a:pt x="221" y="317"/>
                          </a:lnTo>
                          <a:lnTo>
                            <a:pt x="237" y="326"/>
                          </a:lnTo>
                          <a:lnTo>
                            <a:pt x="252" y="344"/>
                          </a:lnTo>
                          <a:lnTo>
                            <a:pt x="268" y="361"/>
                          </a:lnTo>
                          <a:lnTo>
                            <a:pt x="285" y="371"/>
                          </a:lnTo>
                          <a:lnTo>
                            <a:pt x="303" y="389"/>
                          </a:lnTo>
                          <a:lnTo>
                            <a:pt x="311" y="408"/>
                          </a:lnTo>
                          <a:lnTo>
                            <a:pt x="294" y="417"/>
                          </a:lnTo>
                          <a:lnTo>
                            <a:pt x="285" y="435"/>
                          </a:lnTo>
                          <a:lnTo>
                            <a:pt x="285" y="453"/>
                          </a:lnTo>
                          <a:lnTo>
                            <a:pt x="303" y="453"/>
                          </a:lnTo>
                          <a:lnTo>
                            <a:pt x="317" y="443"/>
                          </a:lnTo>
                          <a:lnTo>
                            <a:pt x="334" y="435"/>
                          </a:lnTo>
                          <a:lnTo>
                            <a:pt x="351" y="417"/>
                          </a:lnTo>
                          <a:lnTo>
                            <a:pt x="360" y="398"/>
                          </a:lnTo>
                          <a:lnTo>
                            <a:pt x="366" y="379"/>
                          </a:lnTo>
                          <a:lnTo>
                            <a:pt x="376" y="361"/>
                          </a:lnTo>
                          <a:lnTo>
                            <a:pt x="390" y="354"/>
                          </a:lnTo>
                          <a:lnTo>
                            <a:pt x="409" y="333"/>
                          </a:lnTo>
                          <a:lnTo>
                            <a:pt x="424" y="326"/>
                          </a:lnTo>
                          <a:lnTo>
                            <a:pt x="441" y="317"/>
                          </a:lnTo>
                          <a:lnTo>
                            <a:pt x="458" y="300"/>
                          </a:lnTo>
                          <a:lnTo>
                            <a:pt x="474" y="289"/>
                          </a:lnTo>
                          <a:lnTo>
                            <a:pt x="488" y="272"/>
                          </a:lnTo>
                          <a:lnTo>
                            <a:pt x="498" y="253"/>
                          </a:lnTo>
                          <a:lnTo>
                            <a:pt x="505" y="226"/>
                          </a:lnTo>
                          <a:lnTo>
                            <a:pt x="514" y="208"/>
                          </a:lnTo>
                          <a:lnTo>
                            <a:pt x="539" y="181"/>
                          </a:lnTo>
                          <a:lnTo>
                            <a:pt x="554" y="163"/>
                          </a:lnTo>
                          <a:lnTo>
                            <a:pt x="563" y="149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  <p:sp>
                  <p:nvSpPr>
                    <p:cNvPr id="195" name="Freeform 64" descr="Dark upward diagonal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65" y="3063"/>
                      <a:ext cx="756" cy="480"/>
                    </a:xfrm>
                    <a:custGeom>
                      <a:avLst/>
                      <a:gdLst>
                        <a:gd name="T0" fmla="*/ 374 w 641"/>
                        <a:gd name="T1" fmla="*/ 82 h 382"/>
                        <a:gd name="T2" fmla="*/ 449 w 641"/>
                        <a:gd name="T3" fmla="*/ 0 h 382"/>
                        <a:gd name="T4" fmla="*/ 521 w 641"/>
                        <a:gd name="T5" fmla="*/ 20 h 382"/>
                        <a:gd name="T6" fmla="*/ 597 w 641"/>
                        <a:gd name="T7" fmla="*/ 0 h 382"/>
                        <a:gd name="T8" fmla="*/ 637 w 641"/>
                        <a:gd name="T9" fmla="*/ 57 h 382"/>
                        <a:gd name="T10" fmla="*/ 695 w 641"/>
                        <a:gd name="T11" fmla="*/ 82 h 382"/>
                        <a:gd name="T12" fmla="*/ 767 w 641"/>
                        <a:gd name="T13" fmla="*/ 137 h 382"/>
                        <a:gd name="T14" fmla="*/ 840 w 641"/>
                        <a:gd name="T15" fmla="*/ 82 h 382"/>
                        <a:gd name="T16" fmla="*/ 915 w 641"/>
                        <a:gd name="T17" fmla="*/ 57 h 382"/>
                        <a:gd name="T18" fmla="*/ 978 w 641"/>
                        <a:gd name="T19" fmla="*/ 109 h 382"/>
                        <a:gd name="T20" fmla="*/ 1028 w 641"/>
                        <a:gd name="T21" fmla="*/ 196 h 382"/>
                        <a:gd name="T22" fmla="*/ 1028 w 641"/>
                        <a:gd name="T23" fmla="*/ 308 h 382"/>
                        <a:gd name="T24" fmla="*/ 1086 w 641"/>
                        <a:gd name="T25" fmla="*/ 395 h 382"/>
                        <a:gd name="T26" fmla="*/ 1107 w 641"/>
                        <a:gd name="T27" fmla="*/ 511 h 382"/>
                        <a:gd name="T28" fmla="*/ 1123 w 641"/>
                        <a:gd name="T29" fmla="*/ 591 h 382"/>
                        <a:gd name="T30" fmla="*/ 1178 w 641"/>
                        <a:gd name="T31" fmla="*/ 676 h 382"/>
                        <a:gd name="T32" fmla="*/ 1255 w 641"/>
                        <a:gd name="T33" fmla="*/ 676 h 382"/>
                        <a:gd name="T34" fmla="*/ 1327 w 641"/>
                        <a:gd name="T35" fmla="*/ 655 h 382"/>
                        <a:gd name="T36" fmla="*/ 1401 w 641"/>
                        <a:gd name="T37" fmla="*/ 591 h 382"/>
                        <a:gd name="T38" fmla="*/ 1460 w 641"/>
                        <a:gd name="T39" fmla="*/ 591 h 382"/>
                        <a:gd name="T40" fmla="*/ 1420 w 641"/>
                        <a:gd name="T41" fmla="*/ 676 h 382"/>
                        <a:gd name="T42" fmla="*/ 1442 w 641"/>
                        <a:gd name="T43" fmla="*/ 765 h 382"/>
                        <a:gd name="T44" fmla="*/ 1382 w 641"/>
                        <a:gd name="T45" fmla="*/ 819 h 382"/>
                        <a:gd name="T46" fmla="*/ 1293 w 641"/>
                        <a:gd name="T47" fmla="*/ 849 h 382"/>
                        <a:gd name="T48" fmla="*/ 1217 w 641"/>
                        <a:gd name="T49" fmla="*/ 906 h 382"/>
                        <a:gd name="T50" fmla="*/ 1107 w 641"/>
                        <a:gd name="T51" fmla="*/ 906 h 382"/>
                        <a:gd name="T52" fmla="*/ 1028 w 641"/>
                        <a:gd name="T53" fmla="*/ 991 h 382"/>
                        <a:gd name="T54" fmla="*/ 952 w 641"/>
                        <a:gd name="T55" fmla="*/ 1082 h 382"/>
                        <a:gd name="T56" fmla="*/ 876 w 641"/>
                        <a:gd name="T57" fmla="*/ 1165 h 382"/>
                        <a:gd name="T58" fmla="*/ 840 w 641"/>
                        <a:gd name="T59" fmla="*/ 1165 h 382"/>
                        <a:gd name="T60" fmla="*/ 806 w 641"/>
                        <a:gd name="T61" fmla="*/ 1137 h 382"/>
                        <a:gd name="T62" fmla="*/ 747 w 641"/>
                        <a:gd name="T63" fmla="*/ 1107 h 382"/>
                        <a:gd name="T64" fmla="*/ 673 w 641"/>
                        <a:gd name="T65" fmla="*/ 1082 h 382"/>
                        <a:gd name="T66" fmla="*/ 614 w 641"/>
                        <a:gd name="T67" fmla="*/ 1023 h 382"/>
                        <a:gd name="T68" fmla="*/ 635 w 641"/>
                        <a:gd name="T69" fmla="*/ 906 h 382"/>
                        <a:gd name="T70" fmla="*/ 576 w 641"/>
                        <a:gd name="T71" fmla="*/ 819 h 382"/>
                        <a:gd name="T72" fmla="*/ 558 w 641"/>
                        <a:gd name="T73" fmla="*/ 710 h 382"/>
                        <a:gd name="T74" fmla="*/ 466 w 641"/>
                        <a:gd name="T75" fmla="*/ 676 h 382"/>
                        <a:gd name="T76" fmla="*/ 387 w 641"/>
                        <a:gd name="T77" fmla="*/ 710 h 382"/>
                        <a:gd name="T78" fmla="*/ 313 w 641"/>
                        <a:gd name="T79" fmla="*/ 626 h 382"/>
                        <a:gd name="T80" fmla="*/ 245 w 641"/>
                        <a:gd name="T81" fmla="*/ 626 h 382"/>
                        <a:gd name="T82" fmla="*/ 169 w 641"/>
                        <a:gd name="T83" fmla="*/ 591 h 382"/>
                        <a:gd name="T84" fmla="*/ 98 w 641"/>
                        <a:gd name="T85" fmla="*/ 655 h 382"/>
                        <a:gd name="T86" fmla="*/ 13 w 641"/>
                        <a:gd name="T87" fmla="*/ 626 h 382"/>
                        <a:gd name="T88" fmla="*/ 13 w 641"/>
                        <a:gd name="T89" fmla="*/ 626 h 382"/>
                        <a:gd name="T90" fmla="*/ 91 w 641"/>
                        <a:gd name="T91" fmla="*/ 535 h 382"/>
                        <a:gd name="T92" fmla="*/ 169 w 641"/>
                        <a:gd name="T93" fmla="*/ 476 h 382"/>
                        <a:gd name="T94" fmla="*/ 169 w 641"/>
                        <a:gd name="T95" fmla="*/ 362 h 382"/>
                        <a:gd name="T96" fmla="*/ 226 w 641"/>
                        <a:gd name="T97" fmla="*/ 279 h 382"/>
                        <a:gd name="T98" fmla="*/ 281 w 641"/>
                        <a:gd name="T99" fmla="*/ 162 h 382"/>
                        <a:gd name="T100" fmla="*/ 355 w 641"/>
                        <a:gd name="T101" fmla="*/ 103 h 382"/>
                        <a:gd name="T102" fmla="*/ 338 w 641"/>
                        <a:gd name="T103" fmla="*/ 109 h 382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641"/>
                        <a:gd name="T157" fmla="*/ 0 h 382"/>
                        <a:gd name="T158" fmla="*/ 641 w 641"/>
                        <a:gd name="T159" fmla="*/ 382 h 382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641" h="382">
                          <a:moveTo>
                            <a:pt x="148" y="35"/>
                          </a:moveTo>
                          <a:lnTo>
                            <a:pt x="164" y="26"/>
                          </a:lnTo>
                          <a:lnTo>
                            <a:pt x="180" y="18"/>
                          </a:lnTo>
                          <a:lnTo>
                            <a:pt x="197" y="0"/>
                          </a:lnTo>
                          <a:lnTo>
                            <a:pt x="213" y="0"/>
                          </a:lnTo>
                          <a:lnTo>
                            <a:pt x="229" y="6"/>
                          </a:lnTo>
                          <a:lnTo>
                            <a:pt x="246" y="6"/>
                          </a:lnTo>
                          <a:lnTo>
                            <a:pt x="262" y="0"/>
                          </a:lnTo>
                          <a:lnTo>
                            <a:pt x="279" y="0"/>
                          </a:lnTo>
                          <a:lnTo>
                            <a:pt x="279" y="18"/>
                          </a:lnTo>
                          <a:lnTo>
                            <a:pt x="288" y="35"/>
                          </a:lnTo>
                          <a:lnTo>
                            <a:pt x="304" y="26"/>
                          </a:lnTo>
                          <a:lnTo>
                            <a:pt x="320" y="35"/>
                          </a:lnTo>
                          <a:lnTo>
                            <a:pt x="336" y="44"/>
                          </a:lnTo>
                          <a:lnTo>
                            <a:pt x="353" y="26"/>
                          </a:lnTo>
                          <a:lnTo>
                            <a:pt x="368" y="26"/>
                          </a:lnTo>
                          <a:lnTo>
                            <a:pt x="384" y="26"/>
                          </a:lnTo>
                          <a:lnTo>
                            <a:pt x="401" y="18"/>
                          </a:lnTo>
                          <a:lnTo>
                            <a:pt x="417" y="18"/>
                          </a:lnTo>
                          <a:lnTo>
                            <a:pt x="428" y="35"/>
                          </a:lnTo>
                          <a:lnTo>
                            <a:pt x="435" y="54"/>
                          </a:lnTo>
                          <a:lnTo>
                            <a:pt x="451" y="63"/>
                          </a:lnTo>
                          <a:lnTo>
                            <a:pt x="451" y="81"/>
                          </a:lnTo>
                          <a:lnTo>
                            <a:pt x="451" y="98"/>
                          </a:lnTo>
                          <a:lnTo>
                            <a:pt x="459" y="116"/>
                          </a:lnTo>
                          <a:lnTo>
                            <a:pt x="476" y="126"/>
                          </a:lnTo>
                          <a:lnTo>
                            <a:pt x="476" y="145"/>
                          </a:lnTo>
                          <a:lnTo>
                            <a:pt x="485" y="163"/>
                          </a:lnTo>
                          <a:lnTo>
                            <a:pt x="476" y="180"/>
                          </a:lnTo>
                          <a:lnTo>
                            <a:pt x="492" y="189"/>
                          </a:lnTo>
                          <a:lnTo>
                            <a:pt x="502" y="209"/>
                          </a:lnTo>
                          <a:lnTo>
                            <a:pt x="516" y="216"/>
                          </a:lnTo>
                          <a:lnTo>
                            <a:pt x="533" y="209"/>
                          </a:lnTo>
                          <a:lnTo>
                            <a:pt x="550" y="216"/>
                          </a:lnTo>
                          <a:lnTo>
                            <a:pt x="566" y="216"/>
                          </a:lnTo>
                          <a:lnTo>
                            <a:pt x="582" y="209"/>
                          </a:lnTo>
                          <a:lnTo>
                            <a:pt x="599" y="200"/>
                          </a:lnTo>
                          <a:lnTo>
                            <a:pt x="614" y="189"/>
                          </a:lnTo>
                          <a:lnTo>
                            <a:pt x="632" y="189"/>
                          </a:lnTo>
                          <a:lnTo>
                            <a:pt x="640" y="189"/>
                          </a:lnTo>
                          <a:lnTo>
                            <a:pt x="640" y="206"/>
                          </a:lnTo>
                          <a:lnTo>
                            <a:pt x="622" y="216"/>
                          </a:lnTo>
                          <a:lnTo>
                            <a:pt x="622" y="233"/>
                          </a:lnTo>
                          <a:lnTo>
                            <a:pt x="632" y="244"/>
                          </a:lnTo>
                          <a:lnTo>
                            <a:pt x="622" y="262"/>
                          </a:lnTo>
                          <a:lnTo>
                            <a:pt x="606" y="262"/>
                          </a:lnTo>
                          <a:lnTo>
                            <a:pt x="582" y="262"/>
                          </a:lnTo>
                          <a:lnTo>
                            <a:pt x="566" y="271"/>
                          </a:lnTo>
                          <a:lnTo>
                            <a:pt x="559" y="290"/>
                          </a:lnTo>
                          <a:lnTo>
                            <a:pt x="533" y="290"/>
                          </a:lnTo>
                          <a:lnTo>
                            <a:pt x="508" y="290"/>
                          </a:lnTo>
                          <a:lnTo>
                            <a:pt x="485" y="290"/>
                          </a:lnTo>
                          <a:lnTo>
                            <a:pt x="468" y="308"/>
                          </a:lnTo>
                          <a:lnTo>
                            <a:pt x="451" y="317"/>
                          </a:lnTo>
                          <a:lnTo>
                            <a:pt x="426" y="327"/>
                          </a:lnTo>
                          <a:lnTo>
                            <a:pt x="417" y="345"/>
                          </a:lnTo>
                          <a:lnTo>
                            <a:pt x="401" y="353"/>
                          </a:lnTo>
                          <a:lnTo>
                            <a:pt x="384" y="372"/>
                          </a:lnTo>
                          <a:lnTo>
                            <a:pt x="368" y="381"/>
                          </a:lnTo>
                          <a:lnTo>
                            <a:pt x="368" y="372"/>
                          </a:lnTo>
                          <a:lnTo>
                            <a:pt x="361" y="366"/>
                          </a:lnTo>
                          <a:lnTo>
                            <a:pt x="353" y="363"/>
                          </a:lnTo>
                          <a:lnTo>
                            <a:pt x="336" y="372"/>
                          </a:lnTo>
                          <a:lnTo>
                            <a:pt x="327" y="353"/>
                          </a:lnTo>
                          <a:lnTo>
                            <a:pt x="312" y="345"/>
                          </a:lnTo>
                          <a:lnTo>
                            <a:pt x="295" y="345"/>
                          </a:lnTo>
                          <a:lnTo>
                            <a:pt x="278" y="345"/>
                          </a:lnTo>
                          <a:lnTo>
                            <a:pt x="270" y="327"/>
                          </a:lnTo>
                          <a:lnTo>
                            <a:pt x="278" y="308"/>
                          </a:lnTo>
                          <a:lnTo>
                            <a:pt x="278" y="290"/>
                          </a:lnTo>
                          <a:lnTo>
                            <a:pt x="262" y="280"/>
                          </a:lnTo>
                          <a:lnTo>
                            <a:pt x="253" y="262"/>
                          </a:lnTo>
                          <a:lnTo>
                            <a:pt x="262" y="244"/>
                          </a:lnTo>
                          <a:lnTo>
                            <a:pt x="244" y="227"/>
                          </a:lnTo>
                          <a:lnTo>
                            <a:pt x="220" y="216"/>
                          </a:lnTo>
                          <a:lnTo>
                            <a:pt x="204" y="216"/>
                          </a:lnTo>
                          <a:lnTo>
                            <a:pt x="189" y="227"/>
                          </a:lnTo>
                          <a:lnTo>
                            <a:pt x="170" y="227"/>
                          </a:lnTo>
                          <a:lnTo>
                            <a:pt x="155" y="209"/>
                          </a:lnTo>
                          <a:lnTo>
                            <a:pt x="137" y="200"/>
                          </a:lnTo>
                          <a:lnTo>
                            <a:pt x="123" y="200"/>
                          </a:lnTo>
                          <a:lnTo>
                            <a:pt x="107" y="200"/>
                          </a:lnTo>
                          <a:lnTo>
                            <a:pt x="91" y="189"/>
                          </a:lnTo>
                          <a:lnTo>
                            <a:pt x="74" y="189"/>
                          </a:lnTo>
                          <a:lnTo>
                            <a:pt x="55" y="200"/>
                          </a:lnTo>
                          <a:lnTo>
                            <a:pt x="42" y="209"/>
                          </a:lnTo>
                          <a:lnTo>
                            <a:pt x="24" y="209"/>
                          </a:lnTo>
                          <a:lnTo>
                            <a:pt x="6" y="200"/>
                          </a:lnTo>
                          <a:lnTo>
                            <a:pt x="0" y="200"/>
                          </a:lnTo>
                          <a:lnTo>
                            <a:pt x="6" y="200"/>
                          </a:lnTo>
                          <a:lnTo>
                            <a:pt x="24" y="180"/>
                          </a:lnTo>
                          <a:lnTo>
                            <a:pt x="40" y="171"/>
                          </a:lnTo>
                          <a:lnTo>
                            <a:pt x="55" y="161"/>
                          </a:lnTo>
                          <a:lnTo>
                            <a:pt x="74" y="152"/>
                          </a:lnTo>
                          <a:lnTo>
                            <a:pt x="74" y="135"/>
                          </a:lnTo>
                          <a:lnTo>
                            <a:pt x="74" y="115"/>
                          </a:lnTo>
                          <a:lnTo>
                            <a:pt x="88" y="108"/>
                          </a:lnTo>
                          <a:lnTo>
                            <a:pt x="99" y="89"/>
                          </a:lnTo>
                          <a:lnTo>
                            <a:pt x="105" y="71"/>
                          </a:lnTo>
                          <a:lnTo>
                            <a:pt x="123" y="52"/>
                          </a:lnTo>
                          <a:lnTo>
                            <a:pt x="137" y="43"/>
                          </a:lnTo>
                          <a:lnTo>
                            <a:pt x="155" y="33"/>
                          </a:lnTo>
                          <a:lnTo>
                            <a:pt x="154" y="30"/>
                          </a:lnTo>
                          <a:lnTo>
                            <a:pt x="148" y="35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pt-BR">
                        <a:latin typeface="Arial" charset="0"/>
                        <a:ea typeface="+mn-ea"/>
                      </a:endParaRPr>
                    </a:p>
                  </p:txBody>
                </p:sp>
              </p:grpSp>
            </p:grpSp>
            <p:sp>
              <p:nvSpPr>
                <p:cNvPr id="155" name="Retângulo 154"/>
                <p:cNvSpPr/>
                <p:nvPr/>
              </p:nvSpPr>
              <p:spPr>
                <a:xfrm>
                  <a:off x="3552738" y="3311165"/>
                  <a:ext cx="143581" cy="10863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</p:grpSp>
          <p:sp>
            <p:nvSpPr>
              <p:cNvPr id="153" name="Forma livre 152"/>
              <p:cNvSpPr/>
              <p:nvPr/>
            </p:nvSpPr>
            <p:spPr>
              <a:xfrm>
                <a:off x="6764411" y="3064654"/>
                <a:ext cx="376276" cy="227145"/>
              </a:xfrm>
              <a:custGeom>
                <a:avLst/>
                <a:gdLst>
                  <a:gd name="connsiteX0" fmla="*/ 45244 w 373857"/>
                  <a:gd name="connsiteY0" fmla="*/ 154781 h 225006"/>
                  <a:gd name="connsiteX1" fmla="*/ 45244 w 373857"/>
                  <a:gd name="connsiteY1" fmla="*/ 154781 h 225006"/>
                  <a:gd name="connsiteX2" fmla="*/ 30957 w 373857"/>
                  <a:gd name="connsiteY2" fmla="*/ 130969 h 225006"/>
                  <a:gd name="connsiteX3" fmla="*/ 23813 w 373857"/>
                  <a:gd name="connsiteY3" fmla="*/ 128587 h 225006"/>
                  <a:gd name="connsiteX4" fmla="*/ 21432 w 373857"/>
                  <a:gd name="connsiteY4" fmla="*/ 121444 h 225006"/>
                  <a:gd name="connsiteX5" fmla="*/ 14288 w 373857"/>
                  <a:gd name="connsiteY5" fmla="*/ 116681 h 225006"/>
                  <a:gd name="connsiteX6" fmla="*/ 7144 w 373857"/>
                  <a:gd name="connsiteY6" fmla="*/ 95250 h 225006"/>
                  <a:gd name="connsiteX7" fmla="*/ 2382 w 373857"/>
                  <a:gd name="connsiteY7" fmla="*/ 80962 h 225006"/>
                  <a:gd name="connsiteX8" fmla="*/ 0 w 373857"/>
                  <a:gd name="connsiteY8" fmla="*/ 73819 h 225006"/>
                  <a:gd name="connsiteX9" fmla="*/ 7144 w 373857"/>
                  <a:gd name="connsiteY9" fmla="*/ 38100 h 225006"/>
                  <a:gd name="connsiteX10" fmla="*/ 14288 w 373857"/>
                  <a:gd name="connsiteY10" fmla="*/ 33337 h 225006"/>
                  <a:gd name="connsiteX11" fmla="*/ 30957 w 373857"/>
                  <a:gd name="connsiteY11" fmla="*/ 16669 h 225006"/>
                  <a:gd name="connsiteX12" fmla="*/ 52388 w 373857"/>
                  <a:gd name="connsiteY12" fmla="*/ 14287 h 225006"/>
                  <a:gd name="connsiteX13" fmla="*/ 73819 w 373857"/>
                  <a:gd name="connsiteY13" fmla="*/ 16669 h 225006"/>
                  <a:gd name="connsiteX14" fmla="*/ 83344 w 373857"/>
                  <a:gd name="connsiteY14" fmla="*/ 30956 h 225006"/>
                  <a:gd name="connsiteX15" fmla="*/ 90488 w 373857"/>
                  <a:gd name="connsiteY15" fmla="*/ 33337 h 225006"/>
                  <a:gd name="connsiteX16" fmla="*/ 95250 w 373857"/>
                  <a:gd name="connsiteY16" fmla="*/ 40481 h 225006"/>
                  <a:gd name="connsiteX17" fmla="*/ 102394 w 373857"/>
                  <a:gd name="connsiteY17" fmla="*/ 38100 h 225006"/>
                  <a:gd name="connsiteX18" fmla="*/ 109538 w 373857"/>
                  <a:gd name="connsiteY18" fmla="*/ 59531 h 225006"/>
                  <a:gd name="connsiteX19" fmla="*/ 114300 w 373857"/>
                  <a:gd name="connsiteY19" fmla="*/ 66675 h 225006"/>
                  <a:gd name="connsiteX20" fmla="*/ 128588 w 373857"/>
                  <a:gd name="connsiteY20" fmla="*/ 76200 h 225006"/>
                  <a:gd name="connsiteX21" fmla="*/ 150019 w 373857"/>
                  <a:gd name="connsiteY21" fmla="*/ 73819 h 225006"/>
                  <a:gd name="connsiteX22" fmla="*/ 169069 w 373857"/>
                  <a:gd name="connsiteY22" fmla="*/ 71437 h 225006"/>
                  <a:gd name="connsiteX23" fmla="*/ 202407 w 373857"/>
                  <a:gd name="connsiteY23" fmla="*/ 69056 h 225006"/>
                  <a:gd name="connsiteX24" fmla="*/ 216694 w 373857"/>
                  <a:gd name="connsiteY24" fmla="*/ 64294 h 225006"/>
                  <a:gd name="connsiteX25" fmla="*/ 238125 w 373857"/>
                  <a:gd name="connsiteY25" fmla="*/ 52387 h 225006"/>
                  <a:gd name="connsiteX26" fmla="*/ 242888 w 373857"/>
                  <a:gd name="connsiteY26" fmla="*/ 45244 h 225006"/>
                  <a:gd name="connsiteX27" fmla="*/ 257175 w 373857"/>
                  <a:gd name="connsiteY27" fmla="*/ 35719 h 225006"/>
                  <a:gd name="connsiteX28" fmla="*/ 266700 w 373857"/>
                  <a:gd name="connsiteY28" fmla="*/ 21431 h 225006"/>
                  <a:gd name="connsiteX29" fmla="*/ 271463 w 373857"/>
                  <a:gd name="connsiteY29" fmla="*/ 14287 h 225006"/>
                  <a:gd name="connsiteX30" fmla="*/ 273844 w 373857"/>
                  <a:gd name="connsiteY30" fmla="*/ 7144 h 225006"/>
                  <a:gd name="connsiteX31" fmla="*/ 288132 w 373857"/>
                  <a:gd name="connsiteY31" fmla="*/ 0 h 225006"/>
                  <a:gd name="connsiteX32" fmla="*/ 335757 w 373857"/>
                  <a:gd name="connsiteY32" fmla="*/ 2381 h 225006"/>
                  <a:gd name="connsiteX33" fmla="*/ 342900 w 373857"/>
                  <a:gd name="connsiteY33" fmla="*/ 7144 h 225006"/>
                  <a:gd name="connsiteX34" fmla="*/ 357188 w 373857"/>
                  <a:gd name="connsiteY34" fmla="*/ 11906 h 225006"/>
                  <a:gd name="connsiteX35" fmla="*/ 373857 w 373857"/>
                  <a:gd name="connsiteY35" fmla="*/ 28575 h 225006"/>
                  <a:gd name="connsiteX36" fmla="*/ 357188 w 373857"/>
                  <a:gd name="connsiteY36" fmla="*/ 47625 h 225006"/>
                  <a:gd name="connsiteX37" fmla="*/ 352425 w 373857"/>
                  <a:gd name="connsiteY37" fmla="*/ 54769 h 225006"/>
                  <a:gd name="connsiteX38" fmla="*/ 342900 w 373857"/>
                  <a:gd name="connsiteY38" fmla="*/ 83344 h 225006"/>
                  <a:gd name="connsiteX39" fmla="*/ 335757 w 373857"/>
                  <a:gd name="connsiteY39" fmla="*/ 97631 h 225006"/>
                  <a:gd name="connsiteX40" fmla="*/ 321469 w 373857"/>
                  <a:gd name="connsiteY40" fmla="*/ 104775 h 225006"/>
                  <a:gd name="connsiteX41" fmla="*/ 314325 w 373857"/>
                  <a:gd name="connsiteY41" fmla="*/ 109537 h 225006"/>
                  <a:gd name="connsiteX42" fmla="*/ 304800 w 373857"/>
                  <a:gd name="connsiteY42" fmla="*/ 114300 h 225006"/>
                  <a:gd name="connsiteX43" fmla="*/ 290513 w 373857"/>
                  <a:gd name="connsiteY43" fmla="*/ 135731 h 225006"/>
                  <a:gd name="connsiteX44" fmla="*/ 283369 w 373857"/>
                  <a:gd name="connsiteY44" fmla="*/ 150019 h 225006"/>
                  <a:gd name="connsiteX45" fmla="*/ 276225 w 373857"/>
                  <a:gd name="connsiteY45" fmla="*/ 152400 h 225006"/>
                  <a:gd name="connsiteX46" fmla="*/ 271463 w 373857"/>
                  <a:gd name="connsiteY46" fmla="*/ 159544 h 225006"/>
                  <a:gd name="connsiteX47" fmla="*/ 257175 w 373857"/>
                  <a:gd name="connsiteY47" fmla="*/ 166687 h 225006"/>
                  <a:gd name="connsiteX48" fmla="*/ 250032 w 373857"/>
                  <a:gd name="connsiteY48" fmla="*/ 173831 h 225006"/>
                  <a:gd name="connsiteX49" fmla="*/ 242888 w 373857"/>
                  <a:gd name="connsiteY49" fmla="*/ 178594 h 225006"/>
                  <a:gd name="connsiteX50" fmla="*/ 233363 w 373857"/>
                  <a:gd name="connsiteY50" fmla="*/ 190500 h 225006"/>
                  <a:gd name="connsiteX51" fmla="*/ 230982 w 373857"/>
                  <a:gd name="connsiteY51" fmla="*/ 197644 h 225006"/>
                  <a:gd name="connsiteX52" fmla="*/ 226219 w 373857"/>
                  <a:gd name="connsiteY52" fmla="*/ 221456 h 225006"/>
                  <a:gd name="connsiteX53" fmla="*/ 219075 w 373857"/>
                  <a:gd name="connsiteY53" fmla="*/ 216694 h 225006"/>
                  <a:gd name="connsiteX54" fmla="*/ 216694 w 373857"/>
                  <a:gd name="connsiteY54" fmla="*/ 209550 h 225006"/>
                  <a:gd name="connsiteX55" fmla="*/ 202407 w 373857"/>
                  <a:gd name="connsiteY55" fmla="*/ 204787 h 225006"/>
                  <a:gd name="connsiteX56" fmla="*/ 192882 w 373857"/>
                  <a:gd name="connsiteY56" fmla="*/ 202406 h 225006"/>
                  <a:gd name="connsiteX57" fmla="*/ 178594 w 373857"/>
                  <a:gd name="connsiteY57" fmla="*/ 197644 h 225006"/>
                  <a:gd name="connsiteX58" fmla="*/ 171450 w 373857"/>
                  <a:gd name="connsiteY58" fmla="*/ 192881 h 225006"/>
                  <a:gd name="connsiteX59" fmla="*/ 157163 w 373857"/>
                  <a:gd name="connsiteY59" fmla="*/ 188119 h 225006"/>
                  <a:gd name="connsiteX60" fmla="*/ 140494 w 373857"/>
                  <a:gd name="connsiteY60" fmla="*/ 183356 h 225006"/>
                  <a:gd name="connsiteX61" fmla="*/ 126207 w 373857"/>
                  <a:gd name="connsiteY61" fmla="*/ 176212 h 225006"/>
                  <a:gd name="connsiteX62" fmla="*/ 114300 w 373857"/>
                  <a:gd name="connsiteY62" fmla="*/ 178594 h 225006"/>
                  <a:gd name="connsiteX63" fmla="*/ 100013 w 373857"/>
                  <a:gd name="connsiteY63" fmla="*/ 183356 h 225006"/>
                  <a:gd name="connsiteX64" fmla="*/ 71438 w 373857"/>
                  <a:gd name="connsiteY64" fmla="*/ 180975 h 225006"/>
                  <a:gd name="connsiteX65" fmla="*/ 64294 w 373857"/>
                  <a:gd name="connsiteY65" fmla="*/ 178594 h 225006"/>
                  <a:gd name="connsiteX66" fmla="*/ 59532 w 373857"/>
                  <a:gd name="connsiteY66" fmla="*/ 171450 h 225006"/>
                  <a:gd name="connsiteX67" fmla="*/ 52388 w 373857"/>
                  <a:gd name="connsiteY67" fmla="*/ 166687 h 225006"/>
                  <a:gd name="connsiteX68" fmla="*/ 42863 w 373857"/>
                  <a:gd name="connsiteY68" fmla="*/ 152400 h 225006"/>
                  <a:gd name="connsiteX69" fmla="*/ 35719 w 373857"/>
                  <a:gd name="connsiteY69" fmla="*/ 150019 h 225006"/>
                  <a:gd name="connsiteX70" fmla="*/ 45244 w 373857"/>
                  <a:gd name="connsiteY70" fmla="*/ 154781 h 225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73857" h="225006">
                    <a:moveTo>
                      <a:pt x="45244" y="154781"/>
                    </a:moveTo>
                    <a:lnTo>
                      <a:pt x="45244" y="154781"/>
                    </a:lnTo>
                    <a:cubicBezTo>
                      <a:pt x="39426" y="139266"/>
                      <a:pt x="42759" y="136871"/>
                      <a:pt x="30957" y="130969"/>
                    </a:cubicBezTo>
                    <a:cubicBezTo>
                      <a:pt x="28712" y="129846"/>
                      <a:pt x="26194" y="129381"/>
                      <a:pt x="23813" y="128587"/>
                    </a:cubicBezTo>
                    <a:cubicBezTo>
                      <a:pt x="23019" y="126206"/>
                      <a:pt x="23000" y="123404"/>
                      <a:pt x="21432" y="121444"/>
                    </a:cubicBezTo>
                    <a:cubicBezTo>
                      <a:pt x="19644" y="119209"/>
                      <a:pt x="15805" y="119108"/>
                      <a:pt x="14288" y="116681"/>
                    </a:cubicBezTo>
                    <a:cubicBezTo>
                      <a:pt x="14285" y="116676"/>
                      <a:pt x="8335" y="98825"/>
                      <a:pt x="7144" y="95250"/>
                    </a:cubicBezTo>
                    <a:lnTo>
                      <a:pt x="2382" y="80962"/>
                    </a:lnTo>
                    <a:lnTo>
                      <a:pt x="0" y="73819"/>
                    </a:lnTo>
                    <a:cubicBezTo>
                      <a:pt x="115" y="72785"/>
                      <a:pt x="2080" y="41476"/>
                      <a:pt x="7144" y="38100"/>
                    </a:cubicBezTo>
                    <a:lnTo>
                      <a:pt x="14288" y="33337"/>
                    </a:lnTo>
                    <a:cubicBezTo>
                      <a:pt x="21623" y="22335"/>
                      <a:pt x="19954" y="18503"/>
                      <a:pt x="30957" y="16669"/>
                    </a:cubicBezTo>
                    <a:cubicBezTo>
                      <a:pt x="38047" y="15487"/>
                      <a:pt x="45244" y="15081"/>
                      <a:pt x="52388" y="14287"/>
                    </a:cubicBezTo>
                    <a:cubicBezTo>
                      <a:pt x="59532" y="15081"/>
                      <a:pt x="67000" y="14396"/>
                      <a:pt x="73819" y="16669"/>
                    </a:cubicBezTo>
                    <a:cubicBezTo>
                      <a:pt x="87692" y="21293"/>
                      <a:pt x="76206" y="23818"/>
                      <a:pt x="83344" y="30956"/>
                    </a:cubicBezTo>
                    <a:cubicBezTo>
                      <a:pt x="85119" y="32731"/>
                      <a:pt x="88107" y="32543"/>
                      <a:pt x="90488" y="33337"/>
                    </a:cubicBezTo>
                    <a:cubicBezTo>
                      <a:pt x="92075" y="35718"/>
                      <a:pt x="92593" y="39418"/>
                      <a:pt x="95250" y="40481"/>
                    </a:cubicBezTo>
                    <a:cubicBezTo>
                      <a:pt x="97581" y="41413"/>
                      <a:pt x="100619" y="36325"/>
                      <a:pt x="102394" y="38100"/>
                    </a:cubicBezTo>
                    <a:cubicBezTo>
                      <a:pt x="109538" y="45244"/>
                      <a:pt x="104776" y="52387"/>
                      <a:pt x="109538" y="59531"/>
                    </a:cubicBezTo>
                    <a:cubicBezTo>
                      <a:pt x="111125" y="61912"/>
                      <a:pt x="112146" y="64790"/>
                      <a:pt x="114300" y="66675"/>
                    </a:cubicBezTo>
                    <a:cubicBezTo>
                      <a:pt x="118608" y="70444"/>
                      <a:pt x="128588" y="76200"/>
                      <a:pt x="128588" y="76200"/>
                    </a:cubicBezTo>
                    <a:lnTo>
                      <a:pt x="150019" y="73819"/>
                    </a:lnTo>
                    <a:cubicBezTo>
                      <a:pt x="156375" y="73071"/>
                      <a:pt x="162696" y="72016"/>
                      <a:pt x="169069" y="71437"/>
                    </a:cubicBezTo>
                    <a:cubicBezTo>
                      <a:pt x="180164" y="70428"/>
                      <a:pt x="191294" y="69850"/>
                      <a:pt x="202407" y="69056"/>
                    </a:cubicBezTo>
                    <a:cubicBezTo>
                      <a:pt x="207169" y="67469"/>
                      <a:pt x="212517" y="67078"/>
                      <a:pt x="216694" y="64294"/>
                    </a:cubicBezTo>
                    <a:cubicBezTo>
                      <a:pt x="233070" y="53377"/>
                      <a:pt x="225552" y="56580"/>
                      <a:pt x="238125" y="52387"/>
                    </a:cubicBezTo>
                    <a:cubicBezTo>
                      <a:pt x="239713" y="50006"/>
                      <a:pt x="240734" y="47128"/>
                      <a:pt x="242888" y="45244"/>
                    </a:cubicBezTo>
                    <a:cubicBezTo>
                      <a:pt x="247196" y="41475"/>
                      <a:pt x="257175" y="35719"/>
                      <a:pt x="257175" y="35719"/>
                    </a:cubicBezTo>
                    <a:lnTo>
                      <a:pt x="266700" y="21431"/>
                    </a:lnTo>
                    <a:lnTo>
                      <a:pt x="271463" y="14287"/>
                    </a:lnTo>
                    <a:cubicBezTo>
                      <a:pt x="272257" y="11906"/>
                      <a:pt x="272276" y="9104"/>
                      <a:pt x="273844" y="7144"/>
                    </a:cubicBezTo>
                    <a:cubicBezTo>
                      <a:pt x="277202" y="2946"/>
                      <a:pt x="283425" y="1569"/>
                      <a:pt x="288132" y="0"/>
                    </a:cubicBezTo>
                    <a:cubicBezTo>
                      <a:pt x="304007" y="794"/>
                      <a:pt x="319996" y="325"/>
                      <a:pt x="335757" y="2381"/>
                    </a:cubicBezTo>
                    <a:cubicBezTo>
                      <a:pt x="338595" y="2751"/>
                      <a:pt x="340285" y="5982"/>
                      <a:pt x="342900" y="7144"/>
                    </a:cubicBezTo>
                    <a:cubicBezTo>
                      <a:pt x="347488" y="9183"/>
                      <a:pt x="357188" y="11906"/>
                      <a:pt x="357188" y="11906"/>
                    </a:cubicBezTo>
                    <a:cubicBezTo>
                      <a:pt x="373564" y="22823"/>
                      <a:pt x="369665" y="16001"/>
                      <a:pt x="373857" y="28575"/>
                    </a:cubicBezTo>
                    <a:cubicBezTo>
                      <a:pt x="361950" y="36512"/>
                      <a:pt x="368301" y="30955"/>
                      <a:pt x="357188" y="47625"/>
                    </a:cubicBezTo>
                    <a:lnTo>
                      <a:pt x="352425" y="54769"/>
                    </a:lnTo>
                    <a:lnTo>
                      <a:pt x="342900" y="83344"/>
                    </a:lnTo>
                    <a:cubicBezTo>
                      <a:pt x="340963" y="89154"/>
                      <a:pt x="340373" y="93015"/>
                      <a:pt x="335757" y="97631"/>
                    </a:cubicBezTo>
                    <a:cubicBezTo>
                      <a:pt x="328933" y="104456"/>
                      <a:pt x="329216" y="100902"/>
                      <a:pt x="321469" y="104775"/>
                    </a:cubicBezTo>
                    <a:cubicBezTo>
                      <a:pt x="318909" y="106055"/>
                      <a:pt x="316810" y="108117"/>
                      <a:pt x="314325" y="109537"/>
                    </a:cubicBezTo>
                    <a:cubicBezTo>
                      <a:pt x="311243" y="111298"/>
                      <a:pt x="307975" y="112712"/>
                      <a:pt x="304800" y="114300"/>
                    </a:cubicBezTo>
                    <a:lnTo>
                      <a:pt x="290513" y="135731"/>
                    </a:lnTo>
                    <a:cubicBezTo>
                      <a:pt x="285583" y="143126"/>
                      <a:pt x="291399" y="143596"/>
                      <a:pt x="283369" y="150019"/>
                    </a:cubicBezTo>
                    <a:cubicBezTo>
                      <a:pt x="281409" y="151587"/>
                      <a:pt x="278606" y="151606"/>
                      <a:pt x="276225" y="152400"/>
                    </a:cubicBezTo>
                    <a:cubicBezTo>
                      <a:pt x="274638" y="154781"/>
                      <a:pt x="273487" y="157520"/>
                      <a:pt x="271463" y="159544"/>
                    </a:cubicBezTo>
                    <a:cubicBezTo>
                      <a:pt x="266848" y="164159"/>
                      <a:pt x="262984" y="164751"/>
                      <a:pt x="257175" y="166687"/>
                    </a:cubicBezTo>
                    <a:cubicBezTo>
                      <a:pt x="254794" y="169068"/>
                      <a:pt x="252619" y="171675"/>
                      <a:pt x="250032" y="173831"/>
                    </a:cubicBezTo>
                    <a:cubicBezTo>
                      <a:pt x="247833" y="175663"/>
                      <a:pt x="244676" y="176359"/>
                      <a:pt x="242888" y="178594"/>
                    </a:cubicBezTo>
                    <a:cubicBezTo>
                      <a:pt x="229742" y="195026"/>
                      <a:pt x="253839" y="176849"/>
                      <a:pt x="233363" y="190500"/>
                    </a:cubicBezTo>
                    <a:cubicBezTo>
                      <a:pt x="232569" y="192881"/>
                      <a:pt x="231474" y="195183"/>
                      <a:pt x="230982" y="197644"/>
                    </a:cubicBezTo>
                    <a:cubicBezTo>
                      <a:pt x="225509" y="225006"/>
                      <a:pt x="231598" y="205316"/>
                      <a:pt x="226219" y="221456"/>
                    </a:cubicBezTo>
                    <a:cubicBezTo>
                      <a:pt x="223838" y="219869"/>
                      <a:pt x="220863" y="218929"/>
                      <a:pt x="219075" y="216694"/>
                    </a:cubicBezTo>
                    <a:cubicBezTo>
                      <a:pt x="217507" y="214734"/>
                      <a:pt x="218736" y="211009"/>
                      <a:pt x="216694" y="209550"/>
                    </a:cubicBezTo>
                    <a:cubicBezTo>
                      <a:pt x="212609" y="206632"/>
                      <a:pt x="207277" y="206004"/>
                      <a:pt x="202407" y="204787"/>
                    </a:cubicBezTo>
                    <a:cubicBezTo>
                      <a:pt x="199232" y="203993"/>
                      <a:pt x="196017" y="203346"/>
                      <a:pt x="192882" y="202406"/>
                    </a:cubicBezTo>
                    <a:cubicBezTo>
                      <a:pt x="188073" y="200964"/>
                      <a:pt x="178594" y="197644"/>
                      <a:pt x="178594" y="197644"/>
                    </a:cubicBezTo>
                    <a:cubicBezTo>
                      <a:pt x="176213" y="196056"/>
                      <a:pt x="174065" y="194043"/>
                      <a:pt x="171450" y="192881"/>
                    </a:cubicBezTo>
                    <a:cubicBezTo>
                      <a:pt x="166863" y="190842"/>
                      <a:pt x="161925" y="189706"/>
                      <a:pt x="157163" y="188119"/>
                    </a:cubicBezTo>
                    <a:cubicBezTo>
                      <a:pt x="146905" y="184699"/>
                      <a:pt x="152467" y="186349"/>
                      <a:pt x="140494" y="183356"/>
                    </a:cubicBezTo>
                    <a:cubicBezTo>
                      <a:pt x="136885" y="180950"/>
                      <a:pt x="131133" y="176212"/>
                      <a:pt x="126207" y="176212"/>
                    </a:cubicBezTo>
                    <a:cubicBezTo>
                      <a:pt x="122159" y="176212"/>
                      <a:pt x="118205" y="177529"/>
                      <a:pt x="114300" y="178594"/>
                    </a:cubicBezTo>
                    <a:cubicBezTo>
                      <a:pt x="109457" y="179915"/>
                      <a:pt x="100013" y="183356"/>
                      <a:pt x="100013" y="183356"/>
                    </a:cubicBezTo>
                    <a:cubicBezTo>
                      <a:pt x="90488" y="182562"/>
                      <a:pt x="80912" y="182238"/>
                      <a:pt x="71438" y="180975"/>
                    </a:cubicBezTo>
                    <a:cubicBezTo>
                      <a:pt x="68950" y="180643"/>
                      <a:pt x="66254" y="180162"/>
                      <a:pt x="64294" y="178594"/>
                    </a:cubicBezTo>
                    <a:cubicBezTo>
                      <a:pt x="62059" y="176806"/>
                      <a:pt x="61556" y="173474"/>
                      <a:pt x="59532" y="171450"/>
                    </a:cubicBezTo>
                    <a:cubicBezTo>
                      <a:pt x="57508" y="169426"/>
                      <a:pt x="54769" y="168275"/>
                      <a:pt x="52388" y="166687"/>
                    </a:cubicBezTo>
                    <a:cubicBezTo>
                      <a:pt x="49213" y="161925"/>
                      <a:pt x="48293" y="154210"/>
                      <a:pt x="42863" y="152400"/>
                    </a:cubicBezTo>
                    <a:cubicBezTo>
                      <a:pt x="40482" y="151606"/>
                      <a:pt x="37225" y="152027"/>
                      <a:pt x="35719" y="150019"/>
                    </a:cubicBezTo>
                    <a:cubicBezTo>
                      <a:pt x="34290" y="148114"/>
                      <a:pt x="43657" y="153987"/>
                      <a:pt x="45244" y="154781"/>
                    </a:cubicBez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</p:grpSp>
        <p:pic>
          <p:nvPicPr>
            <p:cNvPr id="151" name="Picture 8" descr="http://www.abrhestagios.com.br/img/noticia/0737789001354289389logo-braskem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474" y="4509120"/>
              <a:ext cx="918243" cy="29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1" name="Grupo 378"/>
          <p:cNvGrpSpPr>
            <a:grpSpLocks/>
          </p:cNvGrpSpPr>
          <p:nvPr/>
        </p:nvGrpSpPr>
        <p:grpSpPr bwMode="auto">
          <a:xfrm>
            <a:off x="7272226" y="2708920"/>
            <a:ext cx="1462454" cy="1819275"/>
            <a:chOff x="200025" y="4653136"/>
            <a:chExt cx="1584325" cy="1819410"/>
          </a:xfrm>
        </p:grpSpPr>
        <p:grpSp>
          <p:nvGrpSpPr>
            <p:cNvPr id="292" name="Group 20"/>
            <p:cNvGrpSpPr>
              <a:grpSpLocks/>
            </p:cNvGrpSpPr>
            <p:nvPr/>
          </p:nvGrpSpPr>
          <p:grpSpPr bwMode="auto">
            <a:xfrm>
              <a:off x="200025" y="4912252"/>
              <a:ext cx="1584325" cy="1560294"/>
              <a:chOff x="96" y="1778"/>
              <a:chExt cx="1815" cy="1537"/>
            </a:xfrm>
            <a:solidFill>
              <a:srgbClr val="0070C0"/>
            </a:solidFill>
          </p:grpSpPr>
          <p:sp>
            <p:nvSpPr>
              <p:cNvPr id="201" name="Rectangle 21"/>
              <p:cNvSpPr>
                <a:spLocks noChangeArrowheads="1"/>
              </p:cNvSpPr>
              <p:nvPr/>
            </p:nvSpPr>
            <p:spPr bwMode="auto">
              <a:xfrm>
                <a:off x="960" y="2160"/>
                <a:ext cx="528" cy="62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accent4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pt-BR">
                  <a:latin typeface="Calibri" pitchFamily="34" charset="0"/>
                  <a:ea typeface="+mn-ea"/>
                </a:endParaRPr>
              </a:p>
            </p:txBody>
          </p:sp>
          <p:grpSp>
            <p:nvGrpSpPr>
              <p:cNvPr id="293" name="Group 22"/>
              <p:cNvGrpSpPr>
                <a:grpSpLocks noChangeAspect="1"/>
              </p:cNvGrpSpPr>
              <p:nvPr/>
            </p:nvGrpSpPr>
            <p:grpSpPr bwMode="auto">
              <a:xfrm>
                <a:off x="96" y="1778"/>
                <a:ext cx="1815" cy="1537"/>
                <a:chOff x="82" y="886"/>
                <a:chExt cx="3707" cy="3380"/>
              </a:xfrm>
              <a:grpFill/>
            </p:grpSpPr>
            <p:sp>
              <p:nvSpPr>
                <p:cNvPr id="203" name="Freeform 23"/>
                <p:cNvSpPr>
                  <a:spLocks noChangeAspect="1"/>
                </p:cNvSpPr>
                <p:nvPr/>
              </p:nvSpPr>
              <p:spPr bwMode="auto">
                <a:xfrm>
                  <a:off x="110" y="1158"/>
                  <a:ext cx="1659" cy="1177"/>
                </a:xfrm>
                <a:custGeom>
                  <a:avLst/>
                  <a:gdLst>
                    <a:gd name="T0" fmla="*/ 2515 w 1407"/>
                    <a:gd name="T1" fmla="*/ 512 h 936"/>
                    <a:gd name="T2" fmla="*/ 2440 w 1407"/>
                    <a:gd name="T3" fmla="*/ 688 h 936"/>
                    <a:gd name="T4" fmla="*/ 2287 w 1407"/>
                    <a:gd name="T5" fmla="*/ 622 h 936"/>
                    <a:gd name="T6" fmla="*/ 2198 w 1407"/>
                    <a:gd name="T7" fmla="*/ 770 h 936"/>
                    <a:gd name="T8" fmla="*/ 2083 w 1407"/>
                    <a:gd name="T9" fmla="*/ 595 h 936"/>
                    <a:gd name="T10" fmla="*/ 2062 w 1407"/>
                    <a:gd name="T11" fmla="*/ 308 h 936"/>
                    <a:gd name="T12" fmla="*/ 1974 w 1407"/>
                    <a:gd name="T13" fmla="*/ 108 h 936"/>
                    <a:gd name="T14" fmla="*/ 1842 w 1407"/>
                    <a:gd name="T15" fmla="*/ 52 h 936"/>
                    <a:gd name="T16" fmla="*/ 1677 w 1407"/>
                    <a:gd name="T17" fmla="*/ 231 h 936"/>
                    <a:gd name="T18" fmla="*/ 1512 w 1407"/>
                    <a:gd name="T19" fmla="*/ 370 h 936"/>
                    <a:gd name="T20" fmla="*/ 1283 w 1407"/>
                    <a:gd name="T21" fmla="*/ 284 h 936"/>
                    <a:gd name="T22" fmla="*/ 1189 w 1407"/>
                    <a:gd name="T23" fmla="*/ 167 h 936"/>
                    <a:gd name="T24" fmla="*/ 1079 w 1407"/>
                    <a:gd name="T25" fmla="*/ 143 h 936"/>
                    <a:gd name="T26" fmla="*/ 952 w 1407"/>
                    <a:gd name="T27" fmla="*/ 167 h 936"/>
                    <a:gd name="T28" fmla="*/ 816 w 1407"/>
                    <a:gd name="T29" fmla="*/ 143 h 936"/>
                    <a:gd name="T30" fmla="*/ 686 w 1407"/>
                    <a:gd name="T31" fmla="*/ 254 h 936"/>
                    <a:gd name="T32" fmla="*/ 816 w 1407"/>
                    <a:gd name="T33" fmla="*/ 338 h 936"/>
                    <a:gd name="T34" fmla="*/ 666 w 1407"/>
                    <a:gd name="T35" fmla="*/ 479 h 936"/>
                    <a:gd name="T36" fmla="*/ 763 w 1407"/>
                    <a:gd name="T37" fmla="*/ 770 h 936"/>
                    <a:gd name="T38" fmla="*/ 724 w 1407"/>
                    <a:gd name="T39" fmla="*/ 1308 h 936"/>
                    <a:gd name="T40" fmla="*/ 595 w 1407"/>
                    <a:gd name="T41" fmla="*/ 1476 h 936"/>
                    <a:gd name="T42" fmla="*/ 348 w 1407"/>
                    <a:gd name="T43" fmla="*/ 1542 h 936"/>
                    <a:gd name="T44" fmla="*/ 202 w 1407"/>
                    <a:gd name="T45" fmla="*/ 1709 h 936"/>
                    <a:gd name="T46" fmla="*/ 101 w 1407"/>
                    <a:gd name="T47" fmla="*/ 2022 h 936"/>
                    <a:gd name="T48" fmla="*/ 0 w 1407"/>
                    <a:gd name="T49" fmla="*/ 2163 h 936"/>
                    <a:gd name="T50" fmla="*/ 126 w 1407"/>
                    <a:gd name="T51" fmla="*/ 2426 h 936"/>
                    <a:gd name="T52" fmla="*/ 202 w 1407"/>
                    <a:gd name="T53" fmla="*/ 2651 h 936"/>
                    <a:gd name="T54" fmla="*/ 348 w 1407"/>
                    <a:gd name="T55" fmla="*/ 2710 h 936"/>
                    <a:gd name="T56" fmla="*/ 613 w 1407"/>
                    <a:gd name="T57" fmla="*/ 2624 h 936"/>
                    <a:gd name="T58" fmla="*/ 650 w 1407"/>
                    <a:gd name="T59" fmla="*/ 2824 h 936"/>
                    <a:gd name="T60" fmla="*/ 908 w 1407"/>
                    <a:gd name="T61" fmla="*/ 2911 h 936"/>
                    <a:gd name="T62" fmla="*/ 1115 w 1407"/>
                    <a:gd name="T63" fmla="*/ 2852 h 936"/>
                    <a:gd name="T64" fmla="*/ 1247 w 1407"/>
                    <a:gd name="T65" fmla="*/ 2797 h 936"/>
                    <a:gd name="T66" fmla="*/ 1395 w 1407"/>
                    <a:gd name="T67" fmla="*/ 2565 h 936"/>
                    <a:gd name="T68" fmla="*/ 1553 w 1407"/>
                    <a:gd name="T69" fmla="*/ 2603 h 936"/>
                    <a:gd name="T70" fmla="*/ 1655 w 1407"/>
                    <a:gd name="T71" fmla="*/ 2538 h 936"/>
                    <a:gd name="T72" fmla="*/ 1767 w 1407"/>
                    <a:gd name="T73" fmla="*/ 2450 h 936"/>
                    <a:gd name="T74" fmla="*/ 1879 w 1407"/>
                    <a:gd name="T75" fmla="*/ 2284 h 936"/>
                    <a:gd name="T76" fmla="*/ 2028 w 1407"/>
                    <a:gd name="T77" fmla="*/ 2284 h 936"/>
                    <a:gd name="T78" fmla="*/ 2179 w 1407"/>
                    <a:gd name="T79" fmla="*/ 2369 h 936"/>
                    <a:gd name="T80" fmla="*/ 2533 w 1407"/>
                    <a:gd name="T81" fmla="*/ 2369 h 936"/>
                    <a:gd name="T82" fmla="*/ 2739 w 1407"/>
                    <a:gd name="T83" fmla="*/ 2393 h 936"/>
                    <a:gd name="T84" fmla="*/ 2849 w 1407"/>
                    <a:gd name="T85" fmla="*/ 2284 h 936"/>
                    <a:gd name="T86" fmla="*/ 2866 w 1407"/>
                    <a:gd name="T87" fmla="*/ 1908 h 936"/>
                    <a:gd name="T88" fmla="*/ 3094 w 1407"/>
                    <a:gd name="T89" fmla="*/ 913 h 936"/>
                    <a:gd name="T90" fmla="*/ 2981 w 1407"/>
                    <a:gd name="T91" fmla="*/ 796 h 936"/>
                    <a:gd name="T92" fmla="*/ 2810 w 1407"/>
                    <a:gd name="T93" fmla="*/ 741 h 936"/>
                    <a:gd name="T94" fmla="*/ 2739 w 1407"/>
                    <a:gd name="T95" fmla="*/ 512 h 9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407"/>
                    <a:gd name="T145" fmla="*/ 0 h 936"/>
                    <a:gd name="T146" fmla="*/ 1407 w 1407"/>
                    <a:gd name="T147" fmla="*/ 936 h 9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407" h="936">
                      <a:moveTo>
                        <a:pt x="1193" y="134"/>
                      </a:moveTo>
                      <a:lnTo>
                        <a:pt x="1128" y="134"/>
                      </a:lnTo>
                      <a:lnTo>
                        <a:pt x="1111" y="144"/>
                      </a:lnTo>
                      <a:lnTo>
                        <a:pt x="1103" y="163"/>
                      </a:lnTo>
                      <a:lnTo>
                        <a:pt x="1095" y="182"/>
                      </a:lnTo>
                      <a:lnTo>
                        <a:pt x="1079" y="189"/>
                      </a:lnTo>
                      <a:lnTo>
                        <a:pt x="1086" y="208"/>
                      </a:lnTo>
                      <a:lnTo>
                        <a:pt x="1070" y="219"/>
                      </a:lnTo>
                      <a:lnTo>
                        <a:pt x="1055" y="219"/>
                      </a:lnTo>
                      <a:lnTo>
                        <a:pt x="1037" y="198"/>
                      </a:lnTo>
                      <a:lnTo>
                        <a:pt x="1021" y="198"/>
                      </a:lnTo>
                      <a:lnTo>
                        <a:pt x="1003" y="198"/>
                      </a:lnTo>
                      <a:lnTo>
                        <a:pt x="987" y="208"/>
                      </a:lnTo>
                      <a:lnTo>
                        <a:pt x="980" y="225"/>
                      </a:lnTo>
                      <a:lnTo>
                        <a:pt x="973" y="245"/>
                      </a:lnTo>
                      <a:lnTo>
                        <a:pt x="964" y="245"/>
                      </a:lnTo>
                      <a:lnTo>
                        <a:pt x="948" y="235"/>
                      </a:lnTo>
                      <a:lnTo>
                        <a:pt x="931" y="225"/>
                      </a:lnTo>
                      <a:lnTo>
                        <a:pt x="914" y="208"/>
                      </a:lnTo>
                      <a:lnTo>
                        <a:pt x="914" y="189"/>
                      </a:lnTo>
                      <a:lnTo>
                        <a:pt x="923" y="171"/>
                      </a:lnTo>
                      <a:lnTo>
                        <a:pt x="914" y="153"/>
                      </a:lnTo>
                      <a:lnTo>
                        <a:pt x="914" y="118"/>
                      </a:lnTo>
                      <a:lnTo>
                        <a:pt x="905" y="98"/>
                      </a:lnTo>
                      <a:lnTo>
                        <a:pt x="890" y="91"/>
                      </a:lnTo>
                      <a:lnTo>
                        <a:pt x="872" y="73"/>
                      </a:lnTo>
                      <a:lnTo>
                        <a:pt x="872" y="53"/>
                      </a:lnTo>
                      <a:lnTo>
                        <a:pt x="866" y="34"/>
                      </a:lnTo>
                      <a:lnTo>
                        <a:pt x="858" y="17"/>
                      </a:lnTo>
                      <a:lnTo>
                        <a:pt x="858" y="0"/>
                      </a:lnTo>
                      <a:lnTo>
                        <a:pt x="841" y="0"/>
                      </a:lnTo>
                      <a:lnTo>
                        <a:pt x="808" y="17"/>
                      </a:lnTo>
                      <a:lnTo>
                        <a:pt x="775" y="17"/>
                      </a:lnTo>
                      <a:lnTo>
                        <a:pt x="760" y="53"/>
                      </a:lnTo>
                      <a:lnTo>
                        <a:pt x="750" y="73"/>
                      </a:lnTo>
                      <a:lnTo>
                        <a:pt x="736" y="73"/>
                      </a:lnTo>
                      <a:lnTo>
                        <a:pt x="719" y="81"/>
                      </a:lnTo>
                      <a:lnTo>
                        <a:pt x="703" y="81"/>
                      </a:lnTo>
                      <a:lnTo>
                        <a:pt x="694" y="98"/>
                      </a:lnTo>
                      <a:lnTo>
                        <a:pt x="663" y="118"/>
                      </a:lnTo>
                      <a:lnTo>
                        <a:pt x="646" y="107"/>
                      </a:lnTo>
                      <a:lnTo>
                        <a:pt x="594" y="107"/>
                      </a:lnTo>
                      <a:lnTo>
                        <a:pt x="578" y="98"/>
                      </a:lnTo>
                      <a:lnTo>
                        <a:pt x="563" y="91"/>
                      </a:lnTo>
                      <a:lnTo>
                        <a:pt x="547" y="91"/>
                      </a:lnTo>
                      <a:lnTo>
                        <a:pt x="530" y="91"/>
                      </a:lnTo>
                      <a:lnTo>
                        <a:pt x="522" y="73"/>
                      </a:lnTo>
                      <a:lnTo>
                        <a:pt x="522" y="53"/>
                      </a:lnTo>
                      <a:lnTo>
                        <a:pt x="522" y="34"/>
                      </a:lnTo>
                      <a:lnTo>
                        <a:pt x="507" y="17"/>
                      </a:lnTo>
                      <a:lnTo>
                        <a:pt x="489" y="34"/>
                      </a:lnTo>
                      <a:lnTo>
                        <a:pt x="473" y="45"/>
                      </a:lnTo>
                      <a:lnTo>
                        <a:pt x="458" y="45"/>
                      </a:lnTo>
                      <a:lnTo>
                        <a:pt x="440" y="34"/>
                      </a:lnTo>
                      <a:lnTo>
                        <a:pt x="423" y="34"/>
                      </a:lnTo>
                      <a:lnTo>
                        <a:pt x="417" y="53"/>
                      </a:lnTo>
                      <a:lnTo>
                        <a:pt x="407" y="53"/>
                      </a:lnTo>
                      <a:lnTo>
                        <a:pt x="392" y="53"/>
                      </a:lnTo>
                      <a:lnTo>
                        <a:pt x="375" y="53"/>
                      </a:lnTo>
                      <a:lnTo>
                        <a:pt x="358" y="45"/>
                      </a:lnTo>
                      <a:lnTo>
                        <a:pt x="343" y="45"/>
                      </a:lnTo>
                      <a:lnTo>
                        <a:pt x="325" y="45"/>
                      </a:lnTo>
                      <a:lnTo>
                        <a:pt x="310" y="63"/>
                      </a:lnTo>
                      <a:lnTo>
                        <a:pt x="301" y="81"/>
                      </a:lnTo>
                      <a:lnTo>
                        <a:pt x="310" y="98"/>
                      </a:lnTo>
                      <a:lnTo>
                        <a:pt x="325" y="98"/>
                      </a:lnTo>
                      <a:lnTo>
                        <a:pt x="343" y="107"/>
                      </a:lnTo>
                      <a:lnTo>
                        <a:pt x="358" y="107"/>
                      </a:lnTo>
                      <a:lnTo>
                        <a:pt x="358" y="126"/>
                      </a:lnTo>
                      <a:lnTo>
                        <a:pt x="343" y="134"/>
                      </a:lnTo>
                      <a:lnTo>
                        <a:pt x="325" y="126"/>
                      </a:lnTo>
                      <a:lnTo>
                        <a:pt x="292" y="153"/>
                      </a:lnTo>
                      <a:lnTo>
                        <a:pt x="301" y="171"/>
                      </a:lnTo>
                      <a:lnTo>
                        <a:pt x="301" y="189"/>
                      </a:lnTo>
                      <a:lnTo>
                        <a:pt x="310" y="208"/>
                      </a:lnTo>
                      <a:lnTo>
                        <a:pt x="335" y="245"/>
                      </a:lnTo>
                      <a:lnTo>
                        <a:pt x="335" y="325"/>
                      </a:lnTo>
                      <a:lnTo>
                        <a:pt x="325" y="353"/>
                      </a:lnTo>
                      <a:lnTo>
                        <a:pt x="325" y="398"/>
                      </a:lnTo>
                      <a:lnTo>
                        <a:pt x="318" y="416"/>
                      </a:lnTo>
                      <a:lnTo>
                        <a:pt x="318" y="436"/>
                      </a:lnTo>
                      <a:lnTo>
                        <a:pt x="310" y="454"/>
                      </a:lnTo>
                      <a:lnTo>
                        <a:pt x="277" y="470"/>
                      </a:lnTo>
                      <a:lnTo>
                        <a:pt x="261" y="470"/>
                      </a:lnTo>
                      <a:lnTo>
                        <a:pt x="237" y="470"/>
                      </a:lnTo>
                      <a:lnTo>
                        <a:pt x="219" y="480"/>
                      </a:lnTo>
                      <a:lnTo>
                        <a:pt x="203" y="490"/>
                      </a:lnTo>
                      <a:lnTo>
                        <a:pt x="153" y="490"/>
                      </a:lnTo>
                      <a:lnTo>
                        <a:pt x="137" y="500"/>
                      </a:lnTo>
                      <a:lnTo>
                        <a:pt x="120" y="517"/>
                      </a:lnTo>
                      <a:lnTo>
                        <a:pt x="104" y="525"/>
                      </a:lnTo>
                      <a:lnTo>
                        <a:pt x="88" y="544"/>
                      </a:lnTo>
                      <a:lnTo>
                        <a:pt x="63" y="581"/>
                      </a:lnTo>
                      <a:lnTo>
                        <a:pt x="55" y="598"/>
                      </a:lnTo>
                      <a:lnTo>
                        <a:pt x="55" y="616"/>
                      </a:lnTo>
                      <a:lnTo>
                        <a:pt x="45" y="643"/>
                      </a:lnTo>
                      <a:lnTo>
                        <a:pt x="31" y="643"/>
                      </a:lnTo>
                      <a:lnTo>
                        <a:pt x="14" y="653"/>
                      </a:lnTo>
                      <a:lnTo>
                        <a:pt x="5" y="672"/>
                      </a:lnTo>
                      <a:lnTo>
                        <a:pt x="0" y="688"/>
                      </a:lnTo>
                      <a:lnTo>
                        <a:pt x="0" y="708"/>
                      </a:lnTo>
                      <a:lnTo>
                        <a:pt x="31" y="745"/>
                      </a:lnTo>
                      <a:lnTo>
                        <a:pt x="39" y="761"/>
                      </a:lnTo>
                      <a:lnTo>
                        <a:pt x="55" y="771"/>
                      </a:lnTo>
                      <a:lnTo>
                        <a:pt x="63" y="790"/>
                      </a:lnTo>
                      <a:lnTo>
                        <a:pt x="80" y="816"/>
                      </a:lnTo>
                      <a:lnTo>
                        <a:pt x="73" y="835"/>
                      </a:lnTo>
                      <a:lnTo>
                        <a:pt x="88" y="843"/>
                      </a:lnTo>
                      <a:lnTo>
                        <a:pt x="104" y="843"/>
                      </a:lnTo>
                      <a:lnTo>
                        <a:pt x="120" y="843"/>
                      </a:lnTo>
                      <a:lnTo>
                        <a:pt x="137" y="854"/>
                      </a:lnTo>
                      <a:lnTo>
                        <a:pt x="153" y="862"/>
                      </a:lnTo>
                      <a:lnTo>
                        <a:pt x="170" y="872"/>
                      </a:lnTo>
                      <a:lnTo>
                        <a:pt x="203" y="872"/>
                      </a:lnTo>
                      <a:lnTo>
                        <a:pt x="219" y="862"/>
                      </a:lnTo>
                      <a:lnTo>
                        <a:pt x="269" y="835"/>
                      </a:lnTo>
                      <a:lnTo>
                        <a:pt x="285" y="843"/>
                      </a:lnTo>
                      <a:lnTo>
                        <a:pt x="277" y="862"/>
                      </a:lnTo>
                      <a:lnTo>
                        <a:pt x="277" y="881"/>
                      </a:lnTo>
                      <a:lnTo>
                        <a:pt x="285" y="898"/>
                      </a:lnTo>
                      <a:lnTo>
                        <a:pt x="285" y="935"/>
                      </a:lnTo>
                      <a:lnTo>
                        <a:pt x="335" y="935"/>
                      </a:lnTo>
                      <a:lnTo>
                        <a:pt x="350" y="926"/>
                      </a:lnTo>
                      <a:lnTo>
                        <a:pt x="399" y="926"/>
                      </a:lnTo>
                      <a:lnTo>
                        <a:pt x="417" y="935"/>
                      </a:lnTo>
                      <a:lnTo>
                        <a:pt x="447" y="935"/>
                      </a:lnTo>
                      <a:lnTo>
                        <a:pt x="465" y="915"/>
                      </a:lnTo>
                      <a:lnTo>
                        <a:pt x="489" y="907"/>
                      </a:lnTo>
                      <a:lnTo>
                        <a:pt x="507" y="907"/>
                      </a:lnTo>
                      <a:lnTo>
                        <a:pt x="522" y="898"/>
                      </a:lnTo>
                      <a:lnTo>
                        <a:pt x="530" y="881"/>
                      </a:lnTo>
                      <a:lnTo>
                        <a:pt x="547" y="890"/>
                      </a:lnTo>
                      <a:lnTo>
                        <a:pt x="578" y="872"/>
                      </a:lnTo>
                      <a:lnTo>
                        <a:pt x="596" y="845"/>
                      </a:lnTo>
                      <a:lnTo>
                        <a:pt x="594" y="835"/>
                      </a:lnTo>
                      <a:lnTo>
                        <a:pt x="612" y="816"/>
                      </a:lnTo>
                      <a:lnTo>
                        <a:pt x="628" y="816"/>
                      </a:lnTo>
                      <a:lnTo>
                        <a:pt x="646" y="816"/>
                      </a:lnTo>
                      <a:lnTo>
                        <a:pt x="663" y="816"/>
                      </a:lnTo>
                      <a:lnTo>
                        <a:pt x="681" y="828"/>
                      </a:lnTo>
                      <a:lnTo>
                        <a:pt x="694" y="816"/>
                      </a:lnTo>
                      <a:lnTo>
                        <a:pt x="709" y="816"/>
                      </a:lnTo>
                      <a:lnTo>
                        <a:pt x="716" y="827"/>
                      </a:lnTo>
                      <a:lnTo>
                        <a:pt x="727" y="807"/>
                      </a:lnTo>
                      <a:lnTo>
                        <a:pt x="736" y="790"/>
                      </a:lnTo>
                      <a:lnTo>
                        <a:pt x="742" y="771"/>
                      </a:lnTo>
                      <a:lnTo>
                        <a:pt x="760" y="779"/>
                      </a:lnTo>
                      <a:lnTo>
                        <a:pt x="775" y="779"/>
                      </a:lnTo>
                      <a:lnTo>
                        <a:pt x="793" y="771"/>
                      </a:lnTo>
                      <a:lnTo>
                        <a:pt x="800" y="753"/>
                      </a:lnTo>
                      <a:lnTo>
                        <a:pt x="808" y="734"/>
                      </a:lnTo>
                      <a:lnTo>
                        <a:pt x="825" y="726"/>
                      </a:lnTo>
                      <a:lnTo>
                        <a:pt x="841" y="734"/>
                      </a:lnTo>
                      <a:lnTo>
                        <a:pt x="858" y="717"/>
                      </a:lnTo>
                      <a:lnTo>
                        <a:pt x="872" y="726"/>
                      </a:lnTo>
                      <a:lnTo>
                        <a:pt x="890" y="726"/>
                      </a:lnTo>
                      <a:lnTo>
                        <a:pt x="905" y="734"/>
                      </a:lnTo>
                      <a:lnTo>
                        <a:pt x="923" y="745"/>
                      </a:lnTo>
                      <a:lnTo>
                        <a:pt x="938" y="753"/>
                      </a:lnTo>
                      <a:lnTo>
                        <a:pt x="956" y="753"/>
                      </a:lnTo>
                      <a:lnTo>
                        <a:pt x="973" y="753"/>
                      </a:lnTo>
                      <a:lnTo>
                        <a:pt x="987" y="761"/>
                      </a:lnTo>
                      <a:lnTo>
                        <a:pt x="1086" y="761"/>
                      </a:lnTo>
                      <a:lnTo>
                        <a:pt x="1111" y="753"/>
                      </a:lnTo>
                      <a:lnTo>
                        <a:pt x="1135" y="753"/>
                      </a:lnTo>
                      <a:lnTo>
                        <a:pt x="1159" y="761"/>
                      </a:lnTo>
                      <a:lnTo>
                        <a:pt x="1176" y="761"/>
                      </a:lnTo>
                      <a:lnTo>
                        <a:pt x="1202" y="761"/>
                      </a:lnTo>
                      <a:lnTo>
                        <a:pt x="1226" y="753"/>
                      </a:lnTo>
                      <a:lnTo>
                        <a:pt x="1243" y="753"/>
                      </a:lnTo>
                      <a:lnTo>
                        <a:pt x="1250" y="745"/>
                      </a:lnTo>
                      <a:lnTo>
                        <a:pt x="1250" y="726"/>
                      </a:lnTo>
                      <a:lnTo>
                        <a:pt x="1278" y="672"/>
                      </a:lnTo>
                      <a:lnTo>
                        <a:pt x="1284" y="663"/>
                      </a:lnTo>
                      <a:lnTo>
                        <a:pt x="1258" y="625"/>
                      </a:lnTo>
                      <a:lnTo>
                        <a:pt x="1258" y="607"/>
                      </a:lnTo>
                      <a:lnTo>
                        <a:pt x="1406" y="300"/>
                      </a:lnTo>
                      <a:lnTo>
                        <a:pt x="1406" y="282"/>
                      </a:lnTo>
                      <a:lnTo>
                        <a:pt x="1382" y="290"/>
                      </a:lnTo>
                      <a:lnTo>
                        <a:pt x="1357" y="290"/>
                      </a:lnTo>
                      <a:lnTo>
                        <a:pt x="1341" y="282"/>
                      </a:lnTo>
                      <a:lnTo>
                        <a:pt x="1333" y="262"/>
                      </a:lnTo>
                      <a:lnTo>
                        <a:pt x="1325" y="253"/>
                      </a:lnTo>
                      <a:lnTo>
                        <a:pt x="1308" y="253"/>
                      </a:lnTo>
                      <a:lnTo>
                        <a:pt x="1291" y="253"/>
                      </a:lnTo>
                      <a:lnTo>
                        <a:pt x="1276" y="253"/>
                      </a:lnTo>
                      <a:lnTo>
                        <a:pt x="1250" y="245"/>
                      </a:lnTo>
                      <a:lnTo>
                        <a:pt x="1233" y="235"/>
                      </a:lnTo>
                      <a:lnTo>
                        <a:pt x="1233" y="219"/>
                      </a:lnTo>
                      <a:lnTo>
                        <a:pt x="1217" y="198"/>
                      </a:lnTo>
                      <a:lnTo>
                        <a:pt x="1211" y="182"/>
                      </a:lnTo>
                      <a:lnTo>
                        <a:pt x="1202" y="163"/>
                      </a:lnTo>
                      <a:lnTo>
                        <a:pt x="1193" y="144"/>
                      </a:lnTo>
                      <a:lnTo>
                        <a:pt x="1193" y="134"/>
                      </a:lnTo>
                    </a:path>
                  </a:pathLst>
                </a:custGeom>
                <a:grpFill/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04" name="Freeform 24"/>
                <p:cNvSpPr>
                  <a:spLocks noChangeAspect="1"/>
                </p:cNvSpPr>
                <p:nvPr/>
              </p:nvSpPr>
              <p:spPr bwMode="auto">
                <a:xfrm>
                  <a:off x="112" y="2047"/>
                  <a:ext cx="708" cy="175"/>
                </a:xfrm>
                <a:custGeom>
                  <a:avLst/>
                  <a:gdLst>
                    <a:gd name="T0" fmla="*/ 1362 w 601"/>
                    <a:gd name="T1" fmla="*/ 437 h 139"/>
                    <a:gd name="T2" fmla="*/ 709 w 601"/>
                    <a:gd name="T3" fmla="*/ 171 h 139"/>
                    <a:gd name="T4" fmla="*/ 585 w 601"/>
                    <a:gd name="T5" fmla="*/ 171 h 139"/>
                    <a:gd name="T6" fmla="*/ 0 w 601"/>
                    <a:gd name="T7" fmla="*/ 0 h 1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01"/>
                    <a:gd name="T13" fmla="*/ 0 h 139"/>
                    <a:gd name="T14" fmla="*/ 601 w 601"/>
                    <a:gd name="T15" fmla="*/ 139 h 1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01" h="139">
                      <a:moveTo>
                        <a:pt x="600" y="138"/>
                      </a:moveTo>
                      <a:lnTo>
                        <a:pt x="312" y="54"/>
                      </a:lnTo>
                      <a:lnTo>
                        <a:pt x="258" y="5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05" name="AutoShap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369" y="1705"/>
                  <a:ext cx="63" cy="54"/>
                </a:xfrm>
                <a:prstGeom prst="roundRect">
                  <a:avLst>
                    <a:gd name="adj" fmla="val 12394"/>
                  </a:avLst>
                </a:prstGeom>
                <a:grpFill/>
                <a:ln w="12700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pt-BR">
                    <a:latin typeface="Calibri" pitchFamily="34" charset="0"/>
                    <a:ea typeface="+mn-ea"/>
                  </a:endParaRPr>
                </a:p>
              </p:txBody>
            </p:sp>
            <p:sp>
              <p:nvSpPr>
                <p:cNvPr id="206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3389" y="1726"/>
                  <a:ext cx="22" cy="13"/>
                </a:xfrm>
                <a:prstGeom prst="ellipse">
                  <a:avLst/>
                </a:prstGeom>
                <a:grpFill/>
                <a:ln w="25400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pt-BR">
                    <a:latin typeface="Calibri" pitchFamily="34" charset="0"/>
                    <a:ea typeface="+mn-ea"/>
                  </a:endParaRPr>
                </a:p>
              </p:txBody>
            </p:sp>
            <p:sp>
              <p:nvSpPr>
                <p:cNvPr id="207" name="Freeform 27"/>
                <p:cNvSpPr>
                  <a:spLocks noChangeAspect="1"/>
                </p:cNvSpPr>
                <p:nvPr/>
              </p:nvSpPr>
              <p:spPr bwMode="auto">
                <a:xfrm>
                  <a:off x="958" y="886"/>
                  <a:ext cx="571" cy="582"/>
                </a:xfrm>
                <a:custGeom>
                  <a:avLst/>
                  <a:gdLst>
                    <a:gd name="T0" fmla="*/ 1074 w 485"/>
                    <a:gd name="T1" fmla="*/ 1105 h 463"/>
                    <a:gd name="T2" fmla="*/ 1000 w 485"/>
                    <a:gd name="T3" fmla="*/ 1105 h 463"/>
                    <a:gd name="T4" fmla="*/ 925 w 485"/>
                    <a:gd name="T5" fmla="*/ 1105 h 463"/>
                    <a:gd name="T6" fmla="*/ 870 w 485"/>
                    <a:gd name="T7" fmla="*/ 1188 h 463"/>
                    <a:gd name="T8" fmla="*/ 816 w 485"/>
                    <a:gd name="T9" fmla="*/ 1273 h 463"/>
                    <a:gd name="T10" fmla="*/ 795 w 485"/>
                    <a:gd name="T11" fmla="*/ 1359 h 463"/>
                    <a:gd name="T12" fmla="*/ 718 w 485"/>
                    <a:gd name="T13" fmla="*/ 1305 h 463"/>
                    <a:gd name="T14" fmla="*/ 648 w 485"/>
                    <a:gd name="T15" fmla="*/ 1305 h 463"/>
                    <a:gd name="T16" fmla="*/ 596 w 485"/>
                    <a:gd name="T17" fmla="*/ 1392 h 463"/>
                    <a:gd name="T18" fmla="*/ 553 w 485"/>
                    <a:gd name="T19" fmla="*/ 1451 h 463"/>
                    <a:gd name="T20" fmla="*/ 479 w 485"/>
                    <a:gd name="T21" fmla="*/ 1392 h 463"/>
                    <a:gd name="T22" fmla="*/ 444 w 485"/>
                    <a:gd name="T23" fmla="*/ 1273 h 463"/>
                    <a:gd name="T24" fmla="*/ 444 w 485"/>
                    <a:gd name="T25" fmla="*/ 1161 h 463"/>
                    <a:gd name="T26" fmla="*/ 444 w 485"/>
                    <a:gd name="T27" fmla="*/ 1050 h 463"/>
                    <a:gd name="T28" fmla="*/ 393 w 485"/>
                    <a:gd name="T29" fmla="*/ 965 h 463"/>
                    <a:gd name="T30" fmla="*/ 346 w 485"/>
                    <a:gd name="T31" fmla="*/ 852 h 463"/>
                    <a:gd name="T32" fmla="*/ 314 w 485"/>
                    <a:gd name="T33" fmla="*/ 735 h 463"/>
                    <a:gd name="T34" fmla="*/ 277 w 485"/>
                    <a:gd name="T35" fmla="*/ 680 h 463"/>
                    <a:gd name="T36" fmla="*/ 258 w 485"/>
                    <a:gd name="T37" fmla="*/ 650 h 463"/>
                    <a:gd name="T38" fmla="*/ 140 w 485"/>
                    <a:gd name="T39" fmla="*/ 650 h 463"/>
                    <a:gd name="T40" fmla="*/ 75 w 485"/>
                    <a:gd name="T41" fmla="*/ 595 h 463"/>
                    <a:gd name="T42" fmla="*/ 93 w 485"/>
                    <a:gd name="T43" fmla="*/ 479 h 463"/>
                    <a:gd name="T44" fmla="*/ 93 w 485"/>
                    <a:gd name="T45" fmla="*/ 380 h 463"/>
                    <a:gd name="T46" fmla="*/ 0 w 485"/>
                    <a:gd name="T47" fmla="*/ 314 h 463"/>
                    <a:gd name="T48" fmla="*/ 67 w 485"/>
                    <a:gd name="T49" fmla="*/ 269 h 463"/>
                    <a:gd name="T50" fmla="*/ 144 w 485"/>
                    <a:gd name="T51" fmla="*/ 308 h 463"/>
                    <a:gd name="T52" fmla="*/ 220 w 485"/>
                    <a:gd name="T53" fmla="*/ 342 h 463"/>
                    <a:gd name="T54" fmla="*/ 296 w 485"/>
                    <a:gd name="T55" fmla="*/ 342 h 463"/>
                    <a:gd name="T56" fmla="*/ 370 w 485"/>
                    <a:gd name="T57" fmla="*/ 365 h 463"/>
                    <a:gd name="T58" fmla="*/ 444 w 485"/>
                    <a:gd name="T59" fmla="*/ 284 h 463"/>
                    <a:gd name="T60" fmla="*/ 496 w 485"/>
                    <a:gd name="T61" fmla="*/ 284 h 463"/>
                    <a:gd name="T62" fmla="*/ 573 w 485"/>
                    <a:gd name="T63" fmla="*/ 254 h 463"/>
                    <a:gd name="T64" fmla="*/ 646 w 485"/>
                    <a:gd name="T65" fmla="*/ 196 h 463"/>
                    <a:gd name="T66" fmla="*/ 718 w 485"/>
                    <a:gd name="T67" fmla="*/ 114 h 463"/>
                    <a:gd name="T68" fmla="*/ 779 w 485"/>
                    <a:gd name="T69" fmla="*/ 20 h 463"/>
                    <a:gd name="T70" fmla="*/ 852 w 485"/>
                    <a:gd name="T71" fmla="*/ 20 h 463"/>
                    <a:gd name="T72" fmla="*/ 867 w 485"/>
                    <a:gd name="T73" fmla="*/ 137 h 463"/>
                    <a:gd name="T74" fmla="*/ 943 w 485"/>
                    <a:gd name="T75" fmla="*/ 196 h 463"/>
                    <a:gd name="T76" fmla="*/ 925 w 485"/>
                    <a:gd name="T77" fmla="*/ 308 h 463"/>
                    <a:gd name="T78" fmla="*/ 890 w 485"/>
                    <a:gd name="T79" fmla="*/ 392 h 463"/>
                    <a:gd name="T80" fmla="*/ 890 w 485"/>
                    <a:gd name="T81" fmla="*/ 509 h 463"/>
                    <a:gd name="T82" fmla="*/ 867 w 485"/>
                    <a:gd name="T83" fmla="*/ 621 h 463"/>
                    <a:gd name="T84" fmla="*/ 943 w 485"/>
                    <a:gd name="T85" fmla="*/ 680 h 463"/>
                    <a:gd name="T86" fmla="*/ 943 w 485"/>
                    <a:gd name="T87" fmla="*/ 791 h 463"/>
                    <a:gd name="T88" fmla="*/ 1016 w 485"/>
                    <a:gd name="T89" fmla="*/ 852 h 463"/>
                    <a:gd name="T90" fmla="*/ 1074 w 485"/>
                    <a:gd name="T91" fmla="*/ 911 h 463"/>
                    <a:gd name="T92" fmla="*/ 1074 w 485"/>
                    <a:gd name="T93" fmla="*/ 994 h 463"/>
                    <a:gd name="T94" fmla="*/ 1095 w 485"/>
                    <a:gd name="T95" fmla="*/ 1050 h 46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85"/>
                    <a:gd name="T145" fmla="*/ 0 h 463"/>
                    <a:gd name="T146" fmla="*/ 485 w 485"/>
                    <a:gd name="T147" fmla="*/ 463 h 46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85" h="463">
                      <a:moveTo>
                        <a:pt x="484" y="334"/>
                      </a:moveTo>
                      <a:lnTo>
                        <a:pt x="475" y="352"/>
                      </a:lnTo>
                      <a:lnTo>
                        <a:pt x="458" y="352"/>
                      </a:lnTo>
                      <a:lnTo>
                        <a:pt x="442" y="352"/>
                      </a:lnTo>
                      <a:lnTo>
                        <a:pt x="426" y="352"/>
                      </a:lnTo>
                      <a:lnTo>
                        <a:pt x="409" y="352"/>
                      </a:lnTo>
                      <a:lnTo>
                        <a:pt x="393" y="362"/>
                      </a:lnTo>
                      <a:lnTo>
                        <a:pt x="385" y="379"/>
                      </a:lnTo>
                      <a:lnTo>
                        <a:pt x="377" y="397"/>
                      </a:lnTo>
                      <a:lnTo>
                        <a:pt x="361" y="406"/>
                      </a:lnTo>
                      <a:lnTo>
                        <a:pt x="367" y="424"/>
                      </a:lnTo>
                      <a:lnTo>
                        <a:pt x="352" y="433"/>
                      </a:lnTo>
                      <a:lnTo>
                        <a:pt x="337" y="433"/>
                      </a:lnTo>
                      <a:lnTo>
                        <a:pt x="318" y="416"/>
                      </a:lnTo>
                      <a:lnTo>
                        <a:pt x="303" y="416"/>
                      </a:lnTo>
                      <a:lnTo>
                        <a:pt x="286" y="416"/>
                      </a:lnTo>
                      <a:lnTo>
                        <a:pt x="269" y="424"/>
                      </a:lnTo>
                      <a:lnTo>
                        <a:pt x="263" y="444"/>
                      </a:lnTo>
                      <a:lnTo>
                        <a:pt x="254" y="462"/>
                      </a:lnTo>
                      <a:lnTo>
                        <a:pt x="245" y="462"/>
                      </a:lnTo>
                      <a:lnTo>
                        <a:pt x="230" y="451"/>
                      </a:lnTo>
                      <a:lnTo>
                        <a:pt x="212" y="444"/>
                      </a:lnTo>
                      <a:lnTo>
                        <a:pt x="196" y="424"/>
                      </a:lnTo>
                      <a:lnTo>
                        <a:pt x="196" y="406"/>
                      </a:lnTo>
                      <a:lnTo>
                        <a:pt x="203" y="388"/>
                      </a:lnTo>
                      <a:lnTo>
                        <a:pt x="196" y="370"/>
                      </a:lnTo>
                      <a:lnTo>
                        <a:pt x="196" y="352"/>
                      </a:lnTo>
                      <a:lnTo>
                        <a:pt x="196" y="334"/>
                      </a:lnTo>
                      <a:lnTo>
                        <a:pt x="188" y="317"/>
                      </a:lnTo>
                      <a:lnTo>
                        <a:pt x="174" y="308"/>
                      </a:lnTo>
                      <a:lnTo>
                        <a:pt x="153" y="287"/>
                      </a:lnTo>
                      <a:lnTo>
                        <a:pt x="153" y="271"/>
                      </a:lnTo>
                      <a:lnTo>
                        <a:pt x="147" y="252"/>
                      </a:lnTo>
                      <a:lnTo>
                        <a:pt x="139" y="234"/>
                      </a:lnTo>
                      <a:lnTo>
                        <a:pt x="139" y="216"/>
                      </a:lnTo>
                      <a:lnTo>
                        <a:pt x="122" y="216"/>
                      </a:lnTo>
                      <a:lnTo>
                        <a:pt x="121" y="216"/>
                      </a:lnTo>
                      <a:lnTo>
                        <a:pt x="114" y="207"/>
                      </a:lnTo>
                      <a:lnTo>
                        <a:pt x="78" y="209"/>
                      </a:lnTo>
                      <a:lnTo>
                        <a:pt x="62" y="207"/>
                      </a:lnTo>
                      <a:lnTo>
                        <a:pt x="41" y="202"/>
                      </a:lnTo>
                      <a:lnTo>
                        <a:pt x="33" y="189"/>
                      </a:lnTo>
                      <a:lnTo>
                        <a:pt x="32" y="171"/>
                      </a:lnTo>
                      <a:lnTo>
                        <a:pt x="41" y="153"/>
                      </a:lnTo>
                      <a:lnTo>
                        <a:pt x="49" y="134"/>
                      </a:lnTo>
                      <a:lnTo>
                        <a:pt x="41" y="121"/>
                      </a:lnTo>
                      <a:lnTo>
                        <a:pt x="19" y="105"/>
                      </a:lnTo>
                      <a:lnTo>
                        <a:pt x="0" y="100"/>
                      </a:lnTo>
                      <a:lnTo>
                        <a:pt x="0" y="87"/>
                      </a:lnTo>
                      <a:lnTo>
                        <a:pt x="30" y="85"/>
                      </a:lnTo>
                      <a:lnTo>
                        <a:pt x="49" y="91"/>
                      </a:lnTo>
                      <a:lnTo>
                        <a:pt x="64" y="98"/>
                      </a:lnTo>
                      <a:lnTo>
                        <a:pt x="81" y="98"/>
                      </a:lnTo>
                      <a:lnTo>
                        <a:pt x="98" y="109"/>
                      </a:lnTo>
                      <a:lnTo>
                        <a:pt x="114" y="109"/>
                      </a:lnTo>
                      <a:lnTo>
                        <a:pt x="131" y="109"/>
                      </a:lnTo>
                      <a:lnTo>
                        <a:pt x="146" y="116"/>
                      </a:lnTo>
                      <a:lnTo>
                        <a:pt x="164" y="116"/>
                      </a:lnTo>
                      <a:lnTo>
                        <a:pt x="180" y="98"/>
                      </a:lnTo>
                      <a:lnTo>
                        <a:pt x="196" y="91"/>
                      </a:lnTo>
                      <a:lnTo>
                        <a:pt x="203" y="91"/>
                      </a:lnTo>
                      <a:lnTo>
                        <a:pt x="219" y="91"/>
                      </a:lnTo>
                      <a:lnTo>
                        <a:pt x="238" y="81"/>
                      </a:lnTo>
                      <a:lnTo>
                        <a:pt x="254" y="81"/>
                      </a:lnTo>
                      <a:lnTo>
                        <a:pt x="269" y="71"/>
                      </a:lnTo>
                      <a:lnTo>
                        <a:pt x="285" y="63"/>
                      </a:lnTo>
                      <a:lnTo>
                        <a:pt x="303" y="44"/>
                      </a:lnTo>
                      <a:lnTo>
                        <a:pt x="318" y="36"/>
                      </a:lnTo>
                      <a:lnTo>
                        <a:pt x="334" y="27"/>
                      </a:lnTo>
                      <a:lnTo>
                        <a:pt x="344" y="6"/>
                      </a:lnTo>
                      <a:lnTo>
                        <a:pt x="360" y="0"/>
                      </a:lnTo>
                      <a:lnTo>
                        <a:pt x="376" y="6"/>
                      </a:lnTo>
                      <a:lnTo>
                        <a:pt x="376" y="27"/>
                      </a:lnTo>
                      <a:lnTo>
                        <a:pt x="383" y="44"/>
                      </a:lnTo>
                      <a:lnTo>
                        <a:pt x="400" y="44"/>
                      </a:lnTo>
                      <a:lnTo>
                        <a:pt x="417" y="63"/>
                      </a:lnTo>
                      <a:lnTo>
                        <a:pt x="417" y="81"/>
                      </a:lnTo>
                      <a:lnTo>
                        <a:pt x="409" y="98"/>
                      </a:lnTo>
                      <a:lnTo>
                        <a:pt x="409" y="116"/>
                      </a:lnTo>
                      <a:lnTo>
                        <a:pt x="393" y="125"/>
                      </a:lnTo>
                      <a:lnTo>
                        <a:pt x="383" y="144"/>
                      </a:lnTo>
                      <a:lnTo>
                        <a:pt x="393" y="162"/>
                      </a:lnTo>
                      <a:lnTo>
                        <a:pt x="383" y="180"/>
                      </a:lnTo>
                      <a:lnTo>
                        <a:pt x="383" y="198"/>
                      </a:lnTo>
                      <a:lnTo>
                        <a:pt x="400" y="216"/>
                      </a:lnTo>
                      <a:lnTo>
                        <a:pt x="417" y="216"/>
                      </a:lnTo>
                      <a:lnTo>
                        <a:pt x="417" y="234"/>
                      </a:lnTo>
                      <a:lnTo>
                        <a:pt x="417" y="252"/>
                      </a:lnTo>
                      <a:lnTo>
                        <a:pt x="433" y="271"/>
                      </a:lnTo>
                      <a:lnTo>
                        <a:pt x="449" y="271"/>
                      </a:lnTo>
                      <a:lnTo>
                        <a:pt x="467" y="281"/>
                      </a:lnTo>
                      <a:lnTo>
                        <a:pt x="475" y="290"/>
                      </a:lnTo>
                      <a:lnTo>
                        <a:pt x="483" y="308"/>
                      </a:lnTo>
                      <a:lnTo>
                        <a:pt x="475" y="317"/>
                      </a:lnTo>
                      <a:lnTo>
                        <a:pt x="483" y="334"/>
                      </a:lnTo>
                      <a:lnTo>
                        <a:pt x="484" y="334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08" name="Freeform 28"/>
                <p:cNvSpPr>
                  <a:spLocks noChangeAspect="1"/>
                </p:cNvSpPr>
                <p:nvPr/>
              </p:nvSpPr>
              <p:spPr bwMode="auto">
                <a:xfrm>
                  <a:off x="813" y="2060"/>
                  <a:ext cx="649" cy="495"/>
                </a:xfrm>
                <a:custGeom>
                  <a:avLst/>
                  <a:gdLst>
                    <a:gd name="T0" fmla="*/ 1142 w 550"/>
                    <a:gd name="T1" fmla="*/ 1185 h 393"/>
                    <a:gd name="T2" fmla="*/ 1181 w 550"/>
                    <a:gd name="T3" fmla="*/ 1095 h 393"/>
                    <a:gd name="T4" fmla="*/ 1235 w 550"/>
                    <a:gd name="T5" fmla="*/ 1040 h 393"/>
                    <a:gd name="T6" fmla="*/ 1258 w 550"/>
                    <a:gd name="T7" fmla="*/ 918 h 393"/>
                    <a:gd name="T8" fmla="*/ 1217 w 550"/>
                    <a:gd name="T9" fmla="*/ 806 h 393"/>
                    <a:gd name="T10" fmla="*/ 1235 w 550"/>
                    <a:gd name="T11" fmla="*/ 691 h 393"/>
                    <a:gd name="T12" fmla="*/ 1166 w 550"/>
                    <a:gd name="T13" fmla="*/ 691 h 393"/>
                    <a:gd name="T14" fmla="*/ 1106 w 550"/>
                    <a:gd name="T15" fmla="*/ 661 h 393"/>
                    <a:gd name="T16" fmla="*/ 1031 w 550"/>
                    <a:gd name="T17" fmla="*/ 601 h 393"/>
                    <a:gd name="T18" fmla="*/ 955 w 550"/>
                    <a:gd name="T19" fmla="*/ 521 h 393"/>
                    <a:gd name="T20" fmla="*/ 955 w 550"/>
                    <a:gd name="T21" fmla="*/ 403 h 393"/>
                    <a:gd name="T22" fmla="*/ 955 w 550"/>
                    <a:gd name="T23" fmla="*/ 283 h 393"/>
                    <a:gd name="T24" fmla="*/ 937 w 550"/>
                    <a:gd name="T25" fmla="*/ 171 h 393"/>
                    <a:gd name="T26" fmla="*/ 897 w 550"/>
                    <a:gd name="T27" fmla="*/ 136 h 393"/>
                    <a:gd name="T28" fmla="*/ 827 w 550"/>
                    <a:gd name="T29" fmla="*/ 115 h 393"/>
                    <a:gd name="T30" fmla="*/ 748 w 550"/>
                    <a:gd name="T31" fmla="*/ 86 h 393"/>
                    <a:gd name="T32" fmla="*/ 673 w 550"/>
                    <a:gd name="T33" fmla="*/ 25 h 393"/>
                    <a:gd name="T34" fmla="*/ 602 w 550"/>
                    <a:gd name="T35" fmla="*/ 0 h 393"/>
                    <a:gd name="T36" fmla="*/ 524 w 550"/>
                    <a:gd name="T37" fmla="*/ 25 h 393"/>
                    <a:gd name="T38" fmla="*/ 466 w 550"/>
                    <a:gd name="T39" fmla="*/ 115 h 393"/>
                    <a:gd name="T40" fmla="*/ 417 w 550"/>
                    <a:gd name="T41" fmla="*/ 200 h 393"/>
                    <a:gd name="T42" fmla="*/ 339 w 550"/>
                    <a:gd name="T43" fmla="*/ 171 h 393"/>
                    <a:gd name="T44" fmla="*/ 299 w 550"/>
                    <a:gd name="T45" fmla="*/ 283 h 393"/>
                    <a:gd name="T46" fmla="*/ 263 w 550"/>
                    <a:gd name="T47" fmla="*/ 314 h 393"/>
                    <a:gd name="T48" fmla="*/ 201 w 550"/>
                    <a:gd name="T49" fmla="*/ 353 h 393"/>
                    <a:gd name="T50" fmla="*/ 111 w 550"/>
                    <a:gd name="T51" fmla="*/ 314 h 393"/>
                    <a:gd name="T52" fmla="*/ 39 w 550"/>
                    <a:gd name="T53" fmla="*/ 314 h 393"/>
                    <a:gd name="T54" fmla="*/ 0 w 550"/>
                    <a:gd name="T55" fmla="*/ 408 h 393"/>
                    <a:gd name="T56" fmla="*/ 126 w 550"/>
                    <a:gd name="T57" fmla="*/ 383 h 393"/>
                    <a:gd name="T58" fmla="*/ 202 w 550"/>
                    <a:gd name="T59" fmla="*/ 390 h 393"/>
                    <a:gd name="T60" fmla="*/ 225 w 550"/>
                    <a:gd name="T61" fmla="*/ 436 h 393"/>
                    <a:gd name="T62" fmla="*/ 245 w 550"/>
                    <a:gd name="T63" fmla="*/ 552 h 393"/>
                    <a:gd name="T64" fmla="*/ 245 w 550"/>
                    <a:gd name="T65" fmla="*/ 661 h 393"/>
                    <a:gd name="T66" fmla="*/ 263 w 550"/>
                    <a:gd name="T67" fmla="*/ 778 h 393"/>
                    <a:gd name="T68" fmla="*/ 339 w 550"/>
                    <a:gd name="T69" fmla="*/ 918 h 393"/>
                    <a:gd name="T70" fmla="*/ 417 w 550"/>
                    <a:gd name="T71" fmla="*/ 980 h 393"/>
                    <a:gd name="T72" fmla="*/ 505 w 550"/>
                    <a:gd name="T73" fmla="*/ 1009 h 393"/>
                    <a:gd name="T74" fmla="*/ 583 w 550"/>
                    <a:gd name="T75" fmla="*/ 1009 h 393"/>
                    <a:gd name="T76" fmla="*/ 657 w 550"/>
                    <a:gd name="T77" fmla="*/ 1040 h 393"/>
                    <a:gd name="T78" fmla="*/ 748 w 550"/>
                    <a:gd name="T79" fmla="*/ 1095 h 393"/>
                    <a:gd name="T80" fmla="*/ 827 w 550"/>
                    <a:gd name="T81" fmla="*/ 1125 h 393"/>
                    <a:gd name="T82" fmla="*/ 897 w 550"/>
                    <a:gd name="T83" fmla="*/ 1214 h 393"/>
                    <a:gd name="T84" fmla="*/ 977 w 550"/>
                    <a:gd name="T85" fmla="*/ 1242 h 393"/>
                    <a:gd name="T86" fmla="*/ 1053 w 550"/>
                    <a:gd name="T87" fmla="*/ 1214 h 393"/>
                    <a:gd name="T88" fmla="*/ 1106 w 550"/>
                    <a:gd name="T89" fmla="*/ 1242 h 39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50"/>
                    <a:gd name="T136" fmla="*/ 0 h 393"/>
                    <a:gd name="T137" fmla="*/ 550 w 550"/>
                    <a:gd name="T138" fmla="*/ 393 h 39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50" h="393">
                      <a:moveTo>
                        <a:pt x="483" y="392"/>
                      </a:moveTo>
                      <a:lnTo>
                        <a:pt x="499" y="374"/>
                      </a:lnTo>
                      <a:lnTo>
                        <a:pt x="509" y="355"/>
                      </a:lnTo>
                      <a:lnTo>
                        <a:pt x="516" y="345"/>
                      </a:lnTo>
                      <a:lnTo>
                        <a:pt x="523" y="336"/>
                      </a:lnTo>
                      <a:lnTo>
                        <a:pt x="540" y="329"/>
                      </a:lnTo>
                      <a:lnTo>
                        <a:pt x="549" y="310"/>
                      </a:lnTo>
                      <a:lnTo>
                        <a:pt x="549" y="290"/>
                      </a:lnTo>
                      <a:lnTo>
                        <a:pt x="540" y="273"/>
                      </a:lnTo>
                      <a:lnTo>
                        <a:pt x="532" y="254"/>
                      </a:lnTo>
                      <a:lnTo>
                        <a:pt x="532" y="236"/>
                      </a:lnTo>
                      <a:lnTo>
                        <a:pt x="540" y="218"/>
                      </a:lnTo>
                      <a:lnTo>
                        <a:pt x="523" y="218"/>
                      </a:lnTo>
                      <a:lnTo>
                        <a:pt x="509" y="218"/>
                      </a:lnTo>
                      <a:lnTo>
                        <a:pt x="499" y="199"/>
                      </a:lnTo>
                      <a:lnTo>
                        <a:pt x="483" y="209"/>
                      </a:lnTo>
                      <a:lnTo>
                        <a:pt x="466" y="199"/>
                      </a:lnTo>
                      <a:lnTo>
                        <a:pt x="451" y="190"/>
                      </a:lnTo>
                      <a:lnTo>
                        <a:pt x="434" y="181"/>
                      </a:lnTo>
                      <a:lnTo>
                        <a:pt x="417" y="164"/>
                      </a:lnTo>
                      <a:lnTo>
                        <a:pt x="409" y="145"/>
                      </a:lnTo>
                      <a:lnTo>
                        <a:pt x="417" y="127"/>
                      </a:lnTo>
                      <a:lnTo>
                        <a:pt x="427" y="110"/>
                      </a:lnTo>
                      <a:lnTo>
                        <a:pt x="417" y="90"/>
                      </a:lnTo>
                      <a:lnTo>
                        <a:pt x="409" y="72"/>
                      </a:lnTo>
                      <a:lnTo>
                        <a:pt x="409" y="54"/>
                      </a:lnTo>
                      <a:lnTo>
                        <a:pt x="409" y="43"/>
                      </a:lnTo>
                      <a:lnTo>
                        <a:pt x="392" y="43"/>
                      </a:lnTo>
                      <a:lnTo>
                        <a:pt x="377" y="36"/>
                      </a:lnTo>
                      <a:lnTo>
                        <a:pt x="361" y="36"/>
                      </a:lnTo>
                      <a:lnTo>
                        <a:pt x="343" y="36"/>
                      </a:lnTo>
                      <a:lnTo>
                        <a:pt x="327" y="27"/>
                      </a:lnTo>
                      <a:lnTo>
                        <a:pt x="310" y="17"/>
                      </a:lnTo>
                      <a:lnTo>
                        <a:pt x="294" y="8"/>
                      </a:lnTo>
                      <a:lnTo>
                        <a:pt x="276" y="8"/>
                      </a:lnTo>
                      <a:lnTo>
                        <a:pt x="263" y="0"/>
                      </a:lnTo>
                      <a:lnTo>
                        <a:pt x="244" y="17"/>
                      </a:lnTo>
                      <a:lnTo>
                        <a:pt x="229" y="8"/>
                      </a:lnTo>
                      <a:lnTo>
                        <a:pt x="212" y="17"/>
                      </a:lnTo>
                      <a:lnTo>
                        <a:pt x="204" y="36"/>
                      </a:lnTo>
                      <a:lnTo>
                        <a:pt x="198" y="54"/>
                      </a:lnTo>
                      <a:lnTo>
                        <a:pt x="181" y="63"/>
                      </a:lnTo>
                      <a:lnTo>
                        <a:pt x="165" y="63"/>
                      </a:lnTo>
                      <a:lnTo>
                        <a:pt x="148" y="54"/>
                      </a:lnTo>
                      <a:lnTo>
                        <a:pt x="141" y="72"/>
                      </a:lnTo>
                      <a:lnTo>
                        <a:pt x="130" y="90"/>
                      </a:lnTo>
                      <a:lnTo>
                        <a:pt x="121" y="110"/>
                      </a:lnTo>
                      <a:lnTo>
                        <a:pt x="115" y="99"/>
                      </a:lnTo>
                      <a:lnTo>
                        <a:pt x="98" y="99"/>
                      </a:lnTo>
                      <a:lnTo>
                        <a:pt x="87" y="111"/>
                      </a:lnTo>
                      <a:lnTo>
                        <a:pt x="67" y="99"/>
                      </a:lnTo>
                      <a:lnTo>
                        <a:pt x="49" y="99"/>
                      </a:lnTo>
                      <a:lnTo>
                        <a:pt x="34" y="99"/>
                      </a:lnTo>
                      <a:lnTo>
                        <a:pt x="17" y="99"/>
                      </a:lnTo>
                      <a:lnTo>
                        <a:pt x="0" y="118"/>
                      </a:lnTo>
                      <a:lnTo>
                        <a:pt x="0" y="129"/>
                      </a:lnTo>
                      <a:lnTo>
                        <a:pt x="36" y="126"/>
                      </a:lnTo>
                      <a:lnTo>
                        <a:pt x="55" y="121"/>
                      </a:lnTo>
                      <a:lnTo>
                        <a:pt x="68" y="121"/>
                      </a:lnTo>
                      <a:lnTo>
                        <a:pt x="88" y="123"/>
                      </a:lnTo>
                      <a:lnTo>
                        <a:pt x="97" y="128"/>
                      </a:lnTo>
                      <a:lnTo>
                        <a:pt x="98" y="137"/>
                      </a:lnTo>
                      <a:lnTo>
                        <a:pt x="98" y="156"/>
                      </a:lnTo>
                      <a:lnTo>
                        <a:pt x="107" y="174"/>
                      </a:lnTo>
                      <a:lnTo>
                        <a:pt x="107" y="190"/>
                      </a:lnTo>
                      <a:lnTo>
                        <a:pt x="107" y="209"/>
                      </a:lnTo>
                      <a:lnTo>
                        <a:pt x="107" y="227"/>
                      </a:lnTo>
                      <a:lnTo>
                        <a:pt x="115" y="246"/>
                      </a:lnTo>
                      <a:lnTo>
                        <a:pt x="130" y="273"/>
                      </a:lnTo>
                      <a:lnTo>
                        <a:pt x="148" y="290"/>
                      </a:lnTo>
                      <a:lnTo>
                        <a:pt x="165" y="301"/>
                      </a:lnTo>
                      <a:lnTo>
                        <a:pt x="181" y="310"/>
                      </a:lnTo>
                      <a:lnTo>
                        <a:pt x="198" y="318"/>
                      </a:lnTo>
                      <a:lnTo>
                        <a:pt x="221" y="318"/>
                      </a:lnTo>
                      <a:lnTo>
                        <a:pt x="237" y="318"/>
                      </a:lnTo>
                      <a:lnTo>
                        <a:pt x="255" y="318"/>
                      </a:lnTo>
                      <a:lnTo>
                        <a:pt x="270" y="318"/>
                      </a:lnTo>
                      <a:lnTo>
                        <a:pt x="287" y="329"/>
                      </a:lnTo>
                      <a:lnTo>
                        <a:pt x="303" y="336"/>
                      </a:lnTo>
                      <a:lnTo>
                        <a:pt x="327" y="345"/>
                      </a:lnTo>
                      <a:lnTo>
                        <a:pt x="343" y="345"/>
                      </a:lnTo>
                      <a:lnTo>
                        <a:pt x="361" y="355"/>
                      </a:lnTo>
                      <a:lnTo>
                        <a:pt x="377" y="374"/>
                      </a:lnTo>
                      <a:lnTo>
                        <a:pt x="392" y="383"/>
                      </a:lnTo>
                      <a:lnTo>
                        <a:pt x="409" y="392"/>
                      </a:lnTo>
                      <a:lnTo>
                        <a:pt x="427" y="392"/>
                      </a:lnTo>
                      <a:lnTo>
                        <a:pt x="441" y="383"/>
                      </a:lnTo>
                      <a:lnTo>
                        <a:pt x="460" y="383"/>
                      </a:lnTo>
                      <a:lnTo>
                        <a:pt x="474" y="392"/>
                      </a:lnTo>
                      <a:lnTo>
                        <a:pt x="483" y="392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09" name="Freeform 29"/>
                <p:cNvSpPr>
                  <a:spLocks noChangeAspect="1"/>
                </p:cNvSpPr>
                <p:nvPr/>
              </p:nvSpPr>
              <p:spPr bwMode="auto">
                <a:xfrm>
                  <a:off x="1914" y="968"/>
                  <a:ext cx="464" cy="468"/>
                </a:xfrm>
                <a:custGeom>
                  <a:avLst/>
                  <a:gdLst>
                    <a:gd name="T0" fmla="*/ 21 w 394"/>
                    <a:gd name="T1" fmla="*/ 416 h 372"/>
                    <a:gd name="T2" fmla="*/ 91 w 394"/>
                    <a:gd name="T3" fmla="*/ 448 h 372"/>
                    <a:gd name="T4" fmla="*/ 166 w 394"/>
                    <a:gd name="T5" fmla="*/ 448 h 372"/>
                    <a:gd name="T6" fmla="*/ 240 w 394"/>
                    <a:gd name="T7" fmla="*/ 416 h 372"/>
                    <a:gd name="T8" fmla="*/ 317 w 394"/>
                    <a:gd name="T9" fmla="*/ 448 h 372"/>
                    <a:gd name="T10" fmla="*/ 390 w 394"/>
                    <a:gd name="T11" fmla="*/ 416 h 372"/>
                    <a:gd name="T12" fmla="*/ 443 w 394"/>
                    <a:gd name="T13" fmla="*/ 366 h 372"/>
                    <a:gd name="T14" fmla="*/ 485 w 394"/>
                    <a:gd name="T15" fmla="*/ 249 h 372"/>
                    <a:gd name="T16" fmla="*/ 502 w 394"/>
                    <a:gd name="T17" fmla="*/ 137 h 372"/>
                    <a:gd name="T18" fmla="*/ 576 w 394"/>
                    <a:gd name="T19" fmla="*/ 84 h 372"/>
                    <a:gd name="T20" fmla="*/ 604 w 394"/>
                    <a:gd name="T21" fmla="*/ 0 h 372"/>
                    <a:gd name="T22" fmla="*/ 669 w 394"/>
                    <a:gd name="T23" fmla="*/ 84 h 372"/>
                    <a:gd name="T24" fmla="*/ 702 w 394"/>
                    <a:gd name="T25" fmla="*/ 192 h 372"/>
                    <a:gd name="T26" fmla="*/ 702 w 394"/>
                    <a:gd name="T27" fmla="*/ 304 h 372"/>
                    <a:gd name="T28" fmla="*/ 740 w 394"/>
                    <a:gd name="T29" fmla="*/ 416 h 372"/>
                    <a:gd name="T30" fmla="*/ 798 w 394"/>
                    <a:gd name="T31" fmla="*/ 533 h 372"/>
                    <a:gd name="T32" fmla="*/ 867 w 394"/>
                    <a:gd name="T33" fmla="*/ 564 h 372"/>
                    <a:gd name="T34" fmla="*/ 867 w 394"/>
                    <a:gd name="T35" fmla="*/ 681 h 372"/>
                    <a:gd name="T36" fmla="*/ 834 w 394"/>
                    <a:gd name="T37" fmla="*/ 761 h 372"/>
                    <a:gd name="T38" fmla="*/ 760 w 394"/>
                    <a:gd name="T39" fmla="*/ 844 h 372"/>
                    <a:gd name="T40" fmla="*/ 687 w 394"/>
                    <a:gd name="T41" fmla="*/ 932 h 372"/>
                    <a:gd name="T42" fmla="*/ 627 w 394"/>
                    <a:gd name="T43" fmla="*/ 1018 h 372"/>
                    <a:gd name="T44" fmla="*/ 595 w 394"/>
                    <a:gd name="T45" fmla="*/ 1103 h 372"/>
                    <a:gd name="T46" fmla="*/ 518 w 394"/>
                    <a:gd name="T47" fmla="*/ 1171 h 372"/>
                    <a:gd name="T48" fmla="*/ 443 w 394"/>
                    <a:gd name="T49" fmla="*/ 1103 h 372"/>
                    <a:gd name="T50" fmla="*/ 405 w 394"/>
                    <a:gd name="T51" fmla="*/ 989 h 372"/>
                    <a:gd name="T52" fmla="*/ 331 w 394"/>
                    <a:gd name="T53" fmla="*/ 903 h 372"/>
                    <a:gd name="T54" fmla="*/ 331 w 394"/>
                    <a:gd name="T55" fmla="*/ 793 h 372"/>
                    <a:gd name="T56" fmla="*/ 258 w 394"/>
                    <a:gd name="T57" fmla="*/ 710 h 372"/>
                    <a:gd name="T58" fmla="*/ 205 w 394"/>
                    <a:gd name="T59" fmla="*/ 649 h 372"/>
                    <a:gd name="T60" fmla="*/ 150 w 394"/>
                    <a:gd name="T61" fmla="*/ 585 h 372"/>
                    <a:gd name="T62" fmla="*/ 75 w 394"/>
                    <a:gd name="T63" fmla="*/ 533 h 372"/>
                    <a:gd name="T64" fmla="*/ 39 w 394"/>
                    <a:gd name="T65" fmla="*/ 478 h 372"/>
                    <a:gd name="T66" fmla="*/ 0 w 394"/>
                    <a:gd name="T67" fmla="*/ 416 h 37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94"/>
                    <a:gd name="T103" fmla="*/ 0 h 372"/>
                    <a:gd name="T104" fmla="*/ 394 w 394"/>
                    <a:gd name="T105" fmla="*/ 372 h 37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94" h="372">
                      <a:moveTo>
                        <a:pt x="0" y="132"/>
                      </a:moveTo>
                      <a:lnTo>
                        <a:pt x="9" y="132"/>
                      </a:lnTo>
                      <a:lnTo>
                        <a:pt x="25" y="132"/>
                      </a:lnTo>
                      <a:lnTo>
                        <a:pt x="40" y="142"/>
                      </a:lnTo>
                      <a:lnTo>
                        <a:pt x="59" y="142"/>
                      </a:lnTo>
                      <a:lnTo>
                        <a:pt x="74" y="142"/>
                      </a:lnTo>
                      <a:lnTo>
                        <a:pt x="91" y="132"/>
                      </a:lnTo>
                      <a:lnTo>
                        <a:pt x="106" y="132"/>
                      </a:lnTo>
                      <a:lnTo>
                        <a:pt x="123" y="132"/>
                      </a:lnTo>
                      <a:lnTo>
                        <a:pt x="140" y="142"/>
                      </a:lnTo>
                      <a:lnTo>
                        <a:pt x="157" y="142"/>
                      </a:lnTo>
                      <a:lnTo>
                        <a:pt x="172" y="132"/>
                      </a:lnTo>
                      <a:lnTo>
                        <a:pt x="189" y="132"/>
                      </a:lnTo>
                      <a:lnTo>
                        <a:pt x="195" y="116"/>
                      </a:lnTo>
                      <a:lnTo>
                        <a:pt x="207" y="97"/>
                      </a:lnTo>
                      <a:lnTo>
                        <a:pt x="214" y="79"/>
                      </a:lnTo>
                      <a:lnTo>
                        <a:pt x="222" y="61"/>
                      </a:lnTo>
                      <a:lnTo>
                        <a:pt x="222" y="44"/>
                      </a:lnTo>
                      <a:lnTo>
                        <a:pt x="238" y="26"/>
                      </a:lnTo>
                      <a:lnTo>
                        <a:pt x="254" y="26"/>
                      </a:lnTo>
                      <a:lnTo>
                        <a:pt x="254" y="6"/>
                      </a:lnTo>
                      <a:lnTo>
                        <a:pt x="267" y="0"/>
                      </a:lnTo>
                      <a:lnTo>
                        <a:pt x="288" y="6"/>
                      </a:lnTo>
                      <a:lnTo>
                        <a:pt x="295" y="26"/>
                      </a:lnTo>
                      <a:lnTo>
                        <a:pt x="303" y="44"/>
                      </a:lnTo>
                      <a:lnTo>
                        <a:pt x="310" y="61"/>
                      </a:lnTo>
                      <a:lnTo>
                        <a:pt x="310" y="79"/>
                      </a:lnTo>
                      <a:lnTo>
                        <a:pt x="310" y="97"/>
                      </a:lnTo>
                      <a:lnTo>
                        <a:pt x="319" y="116"/>
                      </a:lnTo>
                      <a:lnTo>
                        <a:pt x="327" y="132"/>
                      </a:lnTo>
                      <a:lnTo>
                        <a:pt x="335" y="152"/>
                      </a:lnTo>
                      <a:lnTo>
                        <a:pt x="352" y="169"/>
                      </a:lnTo>
                      <a:lnTo>
                        <a:pt x="368" y="169"/>
                      </a:lnTo>
                      <a:lnTo>
                        <a:pt x="383" y="179"/>
                      </a:lnTo>
                      <a:lnTo>
                        <a:pt x="393" y="197"/>
                      </a:lnTo>
                      <a:lnTo>
                        <a:pt x="383" y="216"/>
                      </a:lnTo>
                      <a:lnTo>
                        <a:pt x="383" y="233"/>
                      </a:lnTo>
                      <a:lnTo>
                        <a:pt x="368" y="242"/>
                      </a:lnTo>
                      <a:lnTo>
                        <a:pt x="352" y="251"/>
                      </a:lnTo>
                      <a:lnTo>
                        <a:pt x="335" y="268"/>
                      </a:lnTo>
                      <a:lnTo>
                        <a:pt x="319" y="287"/>
                      </a:lnTo>
                      <a:lnTo>
                        <a:pt x="303" y="296"/>
                      </a:lnTo>
                      <a:lnTo>
                        <a:pt x="295" y="314"/>
                      </a:lnTo>
                      <a:lnTo>
                        <a:pt x="277" y="323"/>
                      </a:lnTo>
                      <a:lnTo>
                        <a:pt x="262" y="332"/>
                      </a:lnTo>
                      <a:lnTo>
                        <a:pt x="262" y="350"/>
                      </a:lnTo>
                      <a:lnTo>
                        <a:pt x="246" y="360"/>
                      </a:lnTo>
                      <a:lnTo>
                        <a:pt x="229" y="371"/>
                      </a:lnTo>
                      <a:lnTo>
                        <a:pt x="214" y="371"/>
                      </a:lnTo>
                      <a:lnTo>
                        <a:pt x="195" y="350"/>
                      </a:lnTo>
                      <a:lnTo>
                        <a:pt x="189" y="332"/>
                      </a:lnTo>
                      <a:lnTo>
                        <a:pt x="179" y="314"/>
                      </a:lnTo>
                      <a:lnTo>
                        <a:pt x="164" y="305"/>
                      </a:lnTo>
                      <a:lnTo>
                        <a:pt x="146" y="287"/>
                      </a:lnTo>
                      <a:lnTo>
                        <a:pt x="146" y="268"/>
                      </a:lnTo>
                      <a:lnTo>
                        <a:pt x="146" y="251"/>
                      </a:lnTo>
                      <a:lnTo>
                        <a:pt x="132" y="242"/>
                      </a:lnTo>
                      <a:lnTo>
                        <a:pt x="114" y="225"/>
                      </a:lnTo>
                      <a:lnTo>
                        <a:pt x="106" y="206"/>
                      </a:lnTo>
                      <a:lnTo>
                        <a:pt x="91" y="206"/>
                      </a:lnTo>
                      <a:lnTo>
                        <a:pt x="82" y="186"/>
                      </a:lnTo>
                      <a:lnTo>
                        <a:pt x="66" y="186"/>
                      </a:lnTo>
                      <a:lnTo>
                        <a:pt x="49" y="179"/>
                      </a:lnTo>
                      <a:lnTo>
                        <a:pt x="33" y="169"/>
                      </a:lnTo>
                      <a:lnTo>
                        <a:pt x="17" y="169"/>
                      </a:lnTo>
                      <a:lnTo>
                        <a:pt x="17" y="152"/>
                      </a:lnTo>
                      <a:lnTo>
                        <a:pt x="6" y="132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10" name="Freeform 30"/>
                <p:cNvSpPr>
                  <a:spLocks noChangeAspect="1"/>
                </p:cNvSpPr>
                <p:nvPr/>
              </p:nvSpPr>
              <p:spPr bwMode="auto">
                <a:xfrm>
                  <a:off x="1293" y="2004"/>
                  <a:ext cx="1061" cy="902"/>
                </a:xfrm>
                <a:custGeom>
                  <a:avLst/>
                  <a:gdLst>
                    <a:gd name="T0" fmla="*/ 582 w 900"/>
                    <a:gd name="T1" fmla="*/ 114 h 717"/>
                    <a:gd name="T2" fmla="*/ 543 w 900"/>
                    <a:gd name="T3" fmla="*/ 253 h 717"/>
                    <a:gd name="T4" fmla="*/ 394 w 900"/>
                    <a:gd name="T5" fmla="*/ 281 h 717"/>
                    <a:gd name="T6" fmla="*/ 246 w 900"/>
                    <a:gd name="T7" fmla="*/ 253 h 717"/>
                    <a:gd name="T8" fmla="*/ 93 w 900"/>
                    <a:gd name="T9" fmla="*/ 281 h 717"/>
                    <a:gd name="T10" fmla="*/ 0 w 900"/>
                    <a:gd name="T11" fmla="*/ 281 h 717"/>
                    <a:gd name="T12" fmla="*/ 1 w 900"/>
                    <a:gd name="T13" fmla="*/ 370 h 717"/>
                    <a:gd name="T14" fmla="*/ 21 w 900"/>
                    <a:gd name="T15" fmla="*/ 538 h 717"/>
                    <a:gd name="T16" fmla="*/ 61 w 900"/>
                    <a:gd name="T17" fmla="*/ 720 h 717"/>
                    <a:gd name="T18" fmla="*/ 171 w 900"/>
                    <a:gd name="T19" fmla="*/ 803 h 717"/>
                    <a:gd name="T20" fmla="*/ 266 w 900"/>
                    <a:gd name="T21" fmla="*/ 827 h 717"/>
                    <a:gd name="T22" fmla="*/ 282 w 900"/>
                    <a:gd name="T23" fmla="*/ 942 h 717"/>
                    <a:gd name="T24" fmla="*/ 327 w 900"/>
                    <a:gd name="T25" fmla="*/ 1118 h 717"/>
                    <a:gd name="T26" fmla="*/ 246 w 900"/>
                    <a:gd name="T27" fmla="*/ 1225 h 717"/>
                    <a:gd name="T28" fmla="*/ 171 w 900"/>
                    <a:gd name="T29" fmla="*/ 1370 h 717"/>
                    <a:gd name="T30" fmla="*/ 228 w 900"/>
                    <a:gd name="T31" fmla="*/ 1458 h 717"/>
                    <a:gd name="T32" fmla="*/ 204 w 900"/>
                    <a:gd name="T33" fmla="*/ 1658 h 717"/>
                    <a:gd name="T34" fmla="*/ 228 w 900"/>
                    <a:gd name="T35" fmla="*/ 1823 h 717"/>
                    <a:gd name="T36" fmla="*/ 370 w 900"/>
                    <a:gd name="T37" fmla="*/ 1853 h 717"/>
                    <a:gd name="T38" fmla="*/ 488 w 900"/>
                    <a:gd name="T39" fmla="*/ 1890 h 717"/>
                    <a:gd name="T40" fmla="*/ 582 w 900"/>
                    <a:gd name="T41" fmla="*/ 1969 h 717"/>
                    <a:gd name="T42" fmla="*/ 638 w 900"/>
                    <a:gd name="T43" fmla="*/ 2115 h 717"/>
                    <a:gd name="T44" fmla="*/ 698 w 900"/>
                    <a:gd name="T45" fmla="*/ 2232 h 717"/>
                    <a:gd name="T46" fmla="*/ 786 w 900"/>
                    <a:gd name="T47" fmla="*/ 2200 h 717"/>
                    <a:gd name="T48" fmla="*/ 899 w 900"/>
                    <a:gd name="T49" fmla="*/ 2086 h 717"/>
                    <a:gd name="T50" fmla="*/ 1028 w 900"/>
                    <a:gd name="T51" fmla="*/ 2086 h 717"/>
                    <a:gd name="T52" fmla="*/ 1164 w 900"/>
                    <a:gd name="T53" fmla="*/ 2142 h 717"/>
                    <a:gd name="T54" fmla="*/ 1289 w 900"/>
                    <a:gd name="T55" fmla="*/ 2142 h 717"/>
                    <a:gd name="T56" fmla="*/ 1422 w 900"/>
                    <a:gd name="T57" fmla="*/ 2086 h 717"/>
                    <a:gd name="T58" fmla="*/ 1422 w 900"/>
                    <a:gd name="T59" fmla="*/ 2256 h 717"/>
                    <a:gd name="T60" fmla="*/ 1515 w 900"/>
                    <a:gd name="T61" fmla="*/ 2200 h 717"/>
                    <a:gd name="T62" fmla="*/ 1555 w 900"/>
                    <a:gd name="T63" fmla="*/ 2028 h 717"/>
                    <a:gd name="T64" fmla="*/ 1630 w 900"/>
                    <a:gd name="T65" fmla="*/ 1853 h 717"/>
                    <a:gd name="T66" fmla="*/ 1724 w 900"/>
                    <a:gd name="T67" fmla="*/ 1769 h 717"/>
                    <a:gd name="T68" fmla="*/ 1795 w 900"/>
                    <a:gd name="T69" fmla="*/ 1625 h 717"/>
                    <a:gd name="T70" fmla="*/ 1893 w 900"/>
                    <a:gd name="T71" fmla="*/ 1544 h 717"/>
                    <a:gd name="T72" fmla="*/ 1944 w 900"/>
                    <a:gd name="T73" fmla="*/ 1370 h 717"/>
                    <a:gd name="T74" fmla="*/ 1963 w 900"/>
                    <a:gd name="T75" fmla="*/ 1196 h 717"/>
                    <a:gd name="T76" fmla="*/ 1944 w 900"/>
                    <a:gd name="T77" fmla="*/ 1025 h 717"/>
                    <a:gd name="T78" fmla="*/ 1963 w 900"/>
                    <a:gd name="T79" fmla="*/ 852 h 717"/>
                    <a:gd name="T80" fmla="*/ 1944 w 900"/>
                    <a:gd name="T81" fmla="*/ 681 h 717"/>
                    <a:gd name="T82" fmla="*/ 1999 w 900"/>
                    <a:gd name="T83" fmla="*/ 538 h 717"/>
                    <a:gd name="T84" fmla="*/ 2006 w 900"/>
                    <a:gd name="T85" fmla="*/ 481 h 717"/>
                    <a:gd name="T86" fmla="*/ 1834 w 900"/>
                    <a:gd name="T87" fmla="*/ 515 h 717"/>
                    <a:gd name="T88" fmla="*/ 1670 w 900"/>
                    <a:gd name="T89" fmla="*/ 481 h 717"/>
                    <a:gd name="T90" fmla="*/ 1481 w 900"/>
                    <a:gd name="T91" fmla="*/ 481 h 717"/>
                    <a:gd name="T92" fmla="*/ 1331 w 900"/>
                    <a:gd name="T93" fmla="*/ 481 h 717"/>
                    <a:gd name="T94" fmla="*/ 1145 w 900"/>
                    <a:gd name="T95" fmla="*/ 481 h 717"/>
                    <a:gd name="T96" fmla="*/ 978 w 900"/>
                    <a:gd name="T97" fmla="*/ 454 h 717"/>
                    <a:gd name="T98" fmla="*/ 864 w 900"/>
                    <a:gd name="T99" fmla="*/ 454 h 717"/>
                    <a:gd name="T100" fmla="*/ 790 w 900"/>
                    <a:gd name="T101" fmla="*/ 340 h 717"/>
                    <a:gd name="T102" fmla="*/ 698 w 900"/>
                    <a:gd name="T103" fmla="*/ 226 h 717"/>
                    <a:gd name="T104" fmla="*/ 659 w 900"/>
                    <a:gd name="T105" fmla="*/ 53 h 71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900"/>
                    <a:gd name="T160" fmla="*/ 0 h 717"/>
                    <a:gd name="T161" fmla="*/ 900 w 900"/>
                    <a:gd name="T162" fmla="*/ 717 h 71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900" h="717">
                      <a:moveTo>
                        <a:pt x="279" y="0"/>
                      </a:moveTo>
                      <a:lnTo>
                        <a:pt x="261" y="17"/>
                      </a:lnTo>
                      <a:lnTo>
                        <a:pt x="255" y="36"/>
                      </a:lnTo>
                      <a:lnTo>
                        <a:pt x="245" y="54"/>
                      </a:lnTo>
                      <a:lnTo>
                        <a:pt x="245" y="72"/>
                      </a:lnTo>
                      <a:lnTo>
                        <a:pt x="239" y="80"/>
                      </a:lnTo>
                      <a:lnTo>
                        <a:pt x="222" y="80"/>
                      </a:lnTo>
                      <a:lnTo>
                        <a:pt x="198" y="89"/>
                      </a:lnTo>
                      <a:lnTo>
                        <a:pt x="173" y="89"/>
                      </a:lnTo>
                      <a:lnTo>
                        <a:pt x="155" y="89"/>
                      </a:lnTo>
                      <a:lnTo>
                        <a:pt x="132" y="80"/>
                      </a:lnTo>
                      <a:lnTo>
                        <a:pt x="108" y="80"/>
                      </a:lnTo>
                      <a:lnTo>
                        <a:pt x="82" y="89"/>
                      </a:lnTo>
                      <a:lnTo>
                        <a:pt x="65" y="89"/>
                      </a:lnTo>
                      <a:lnTo>
                        <a:pt x="41" y="89"/>
                      </a:lnTo>
                      <a:lnTo>
                        <a:pt x="25" y="89"/>
                      </a:lnTo>
                      <a:lnTo>
                        <a:pt x="9" y="89"/>
                      </a:lnTo>
                      <a:lnTo>
                        <a:pt x="0" y="89"/>
                      </a:lnTo>
                      <a:lnTo>
                        <a:pt x="1" y="89"/>
                      </a:lnTo>
                      <a:lnTo>
                        <a:pt x="1" y="99"/>
                      </a:lnTo>
                      <a:lnTo>
                        <a:pt x="1" y="118"/>
                      </a:lnTo>
                      <a:lnTo>
                        <a:pt x="9" y="135"/>
                      </a:lnTo>
                      <a:lnTo>
                        <a:pt x="18" y="155"/>
                      </a:lnTo>
                      <a:lnTo>
                        <a:pt x="9" y="171"/>
                      </a:lnTo>
                      <a:lnTo>
                        <a:pt x="1" y="190"/>
                      </a:lnTo>
                      <a:lnTo>
                        <a:pt x="9" y="207"/>
                      </a:lnTo>
                      <a:lnTo>
                        <a:pt x="26" y="229"/>
                      </a:lnTo>
                      <a:lnTo>
                        <a:pt x="43" y="235"/>
                      </a:lnTo>
                      <a:lnTo>
                        <a:pt x="59" y="244"/>
                      </a:lnTo>
                      <a:lnTo>
                        <a:pt x="75" y="254"/>
                      </a:lnTo>
                      <a:lnTo>
                        <a:pt x="92" y="244"/>
                      </a:lnTo>
                      <a:lnTo>
                        <a:pt x="100" y="262"/>
                      </a:lnTo>
                      <a:lnTo>
                        <a:pt x="117" y="262"/>
                      </a:lnTo>
                      <a:lnTo>
                        <a:pt x="133" y="262"/>
                      </a:lnTo>
                      <a:lnTo>
                        <a:pt x="124" y="280"/>
                      </a:lnTo>
                      <a:lnTo>
                        <a:pt x="124" y="299"/>
                      </a:lnTo>
                      <a:lnTo>
                        <a:pt x="133" y="318"/>
                      </a:lnTo>
                      <a:lnTo>
                        <a:pt x="143" y="336"/>
                      </a:lnTo>
                      <a:lnTo>
                        <a:pt x="143" y="355"/>
                      </a:lnTo>
                      <a:lnTo>
                        <a:pt x="133" y="372"/>
                      </a:lnTo>
                      <a:lnTo>
                        <a:pt x="117" y="381"/>
                      </a:lnTo>
                      <a:lnTo>
                        <a:pt x="108" y="389"/>
                      </a:lnTo>
                      <a:lnTo>
                        <a:pt x="100" y="399"/>
                      </a:lnTo>
                      <a:lnTo>
                        <a:pt x="92" y="416"/>
                      </a:lnTo>
                      <a:lnTo>
                        <a:pt x="75" y="435"/>
                      </a:lnTo>
                      <a:lnTo>
                        <a:pt x="74" y="435"/>
                      </a:lnTo>
                      <a:lnTo>
                        <a:pt x="82" y="443"/>
                      </a:lnTo>
                      <a:lnTo>
                        <a:pt x="100" y="463"/>
                      </a:lnTo>
                      <a:lnTo>
                        <a:pt x="100" y="480"/>
                      </a:lnTo>
                      <a:lnTo>
                        <a:pt x="90" y="497"/>
                      </a:lnTo>
                      <a:lnTo>
                        <a:pt x="90" y="526"/>
                      </a:lnTo>
                      <a:lnTo>
                        <a:pt x="82" y="544"/>
                      </a:lnTo>
                      <a:lnTo>
                        <a:pt x="90" y="562"/>
                      </a:lnTo>
                      <a:lnTo>
                        <a:pt x="100" y="579"/>
                      </a:lnTo>
                      <a:lnTo>
                        <a:pt x="124" y="588"/>
                      </a:lnTo>
                      <a:lnTo>
                        <a:pt x="148" y="588"/>
                      </a:lnTo>
                      <a:lnTo>
                        <a:pt x="163" y="588"/>
                      </a:lnTo>
                      <a:lnTo>
                        <a:pt x="182" y="599"/>
                      </a:lnTo>
                      <a:lnTo>
                        <a:pt x="198" y="599"/>
                      </a:lnTo>
                      <a:lnTo>
                        <a:pt x="215" y="599"/>
                      </a:lnTo>
                      <a:lnTo>
                        <a:pt x="230" y="599"/>
                      </a:lnTo>
                      <a:lnTo>
                        <a:pt x="255" y="608"/>
                      </a:lnTo>
                      <a:lnTo>
                        <a:pt x="255" y="625"/>
                      </a:lnTo>
                      <a:lnTo>
                        <a:pt x="255" y="643"/>
                      </a:lnTo>
                      <a:lnTo>
                        <a:pt x="264" y="662"/>
                      </a:lnTo>
                      <a:lnTo>
                        <a:pt x="280" y="671"/>
                      </a:lnTo>
                      <a:lnTo>
                        <a:pt x="297" y="671"/>
                      </a:lnTo>
                      <a:lnTo>
                        <a:pt x="306" y="689"/>
                      </a:lnTo>
                      <a:lnTo>
                        <a:pt x="306" y="708"/>
                      </a:lnTo>
                      <a:lnTo>
                        <a:pt x="312" y="708"/>
                      </a:lnTo>
                      <a:lnTo>
                        <a:pt x="330" y="708"/>
                      </a:lnTo>
                      <a:lnTo>
                        <a:pt x="345" y="698"/>
                      </a:lnTo>
                      <a:lnTo>
                        <a:pt x="361" y="689"/>
                      </a:lnTo>
                      <a:lnTo>
                        <a:pt x="379" y="671"/>
                      </a:lnTo>
                      <a:lnTo>
                        <a:pt x="395" y="662"/>
                      </a:lnTo>
                      <a:lnTo>
                        <a:pt x="412" y="662"/>
                      </a:lnTo>
                      <a:lnTo>
                        <a:pt x="436" y="662"/>
                      </a:lnTo>
                      <a:lnTo>
                        <a:pt x="452" y="662"/>
                      </a:lnTo>
                      <a:lnTo>
                        <a:pt x="468" y="671"/>
                      </a:lnTo>
                      <a:lnTo>
                        <a:pt x="492" y="680"/>
                      </a:lnTo>
                      <a:lnTo>
                        <a:pt x="511" y="680"/>
                      </a:lnTo>
                      <a:lnTo>
                        <a:pt x="535" y="680"/>
                      </a:lnTo>
                      <a:lnTo>
                        <a:pt x="549" y="680"/>
                      </a:lnTo>
                      <a:lnTo>
                        <a:pt x="566" y="680"/>
                      </a:lnTo>
                      <a:lnTo>
                        <a:pt x="592" y="671"/>
                      </a:lnTo>
                      <a:lnTo>
                        <a:pt x="608" y="671"/>
                      </a:lnTo>
                      <a:lnTo>
                        <a:pt x="624" y="662"/>
                      </a:lnTo>
                      <a:lnTo>
                        <a:pt x="624" y="680"/>
                      </a:lnTo>
                      <a:lnTo>
                        <a:pt x="624" y="698"/>
                      </a:lnTo>
                      <a:lnTo>
                        <a:pt x="624" y="716"/>
                      </a:lnTo>
                      <a:lnTo>
                        <a:pt x="641" y="716"/>
                      </a:lnTo>
                      <a:lnTo>
                        <a:pt x="658" y="716"/>
                      </a:lnTo>
                      <a:lnTo>
                        <a:pt x="666" y="698"/>
                      </a:lnTo>
                      <a:lnTo>
                        <a:pt x="658" y="680"/>
                      </a:lnTo>
                      <a:lnTo>
                        <a:pt x="666" y="662"/>
                      </a:lnTo>
                      <a:lnTo>
                        <a:pt x="683" y="643"/>
                      </a:lnTo>
                      <a:lnTo>
                        <a:pt x="690" y="625"/>
                      </a:lnTo>
                      <a:lnTo>
                        <a:pt x="707" y="608"/>
                      </a:lnTo>
                      <a:lnTo>
                        <a:pt x="716" y="588"/>
                      </a:lnTo>
                      <a:lnTo>
                        <a:pt x="723" y="571"/>
                      </a:lnTo>
                      <a:lnTo>
                        <a:pt x="741" y="571"/>
                      </a:lnTo>
                      <a:lnTo>
                        <a:pt x="757" y="562"/>
                      </a:lnTo>
                      <a:lnTo>
                        <a:pt x="773" y="552"/>
                      </a:lnTo>
                      <a:lnTo>
                        <a:pt x="773" y="534"/>
                      </a:lnTo>
                      <a:lnTo>
                        <a:pt x="789" y="516"/>
                      </a:lnTo>
                      <a:lnTo>
                        <a:pt x="804" y="507"/>
                      </a:lnTo>
                      <a:lnTo>
                        <a:pt x="822" y="507"/>
                      </a:lnTo>
                      <a:lnTo>
                        <a:pt x="831" y="490"/>
                      </a:lnTo>
                      <a:lnTo>
                        <a:pt x="831" y="471"/>
                      </a:lnTo>
                      <a:lnTo>
                        <a:pt x="838" y="452"/>
                      </a:lnTo>
                      <a:lnTo>
                        <a:pt x="854" y="435"/>
                      </a:lnTo>
                      <a:lnTo>
                        <a:pt x="854" y="416"/>
                      </a:lnTo>
                      <a:lnTo>
                        <a:pt x="854" y="399"/>
                      </a:lnTo>
                      <a:lnTo>
                        <a:pt x="862" y="380"/>
                      </a:lnTo>
                      <a:lnTo>
                        <a:pt x="862" y="362"/>
                      </a:lnTo>
                      <a:lnTo>
                        <a:pt x="854" y="343"/>
                      </a:lnTo>
                      <a:lnTo>
                        <a:pt x="854" y="325"/>
                      </a:lnTo>
                      <a:lnTo>
                        <a:pt x="854" y="307"/>
                      </a:lnTo>
                      <a:lnTo>
                        <a:pt x="854" y="290"/>
                      </a:lnTo>
                      <a:lnTo>
                        <a:pt x="862" y="270"/>
                      </a:lnTo>
                      <a:lnTo>
                        <a:pt x="854" y="254"/>
                      </a:lnTo>
                      <a:lnTo>
                        <a:pt x="854" y="235"/>
                      </a:lnTo>
                      <a:lnTo>
                        <a:pt x="854" y="216"/>
                      </a:lnTo>
                      <a:lnTo>
                        <a:pt x="862" y="207"/>
                      </a:lnTo>
                      <a:lnTo>
                        <a:pt x="871" y="189"/>
                      </a:lnTo>
                      <a:lnTo>
                        <a:pt x="879" y="171"/>
                      </a:lnTo>
                      <a:lnTo>
                        <a:pt x="897" y="153"/>
                      </a:lnTo>
                      <a:lnTo>
                        <a:pt x="899" y="153"/>
                      </a:lnTo>
                      <a:lnTo>
                        <a:pt x="881" y="153"/>
                      </a:lnTo>
                      <a:lnTo>
                        <a:pt x="856" y="153"/>
                      </a:lnTo>
                      <a:lnTo>
                        <a:pt x="833" y="163"/>
                      </a:lnTo>
                      <a:lnTo>
                        <a:pt x="806" y="163"/>
                      </a:lnTo>
                      <a:lnTo>
                        <a:pt x="783" y="163"/>
                      </a:lnTo>
                      <a:lnTo>
                        <a:pt x="757" y="163"/>
                      </a:lnTo>
                      <a:lnTo>
                        <a:pt x="734" y="153"/>
                      </a:lnTo>
                      <a:lnTo>
                        <a:pt x="708" y="153"/>
                      </a:lnTo>
                      <a:lnTo>
                        <a:pt x="674" y="153"/>
                      </a:lnTo>
                      <a:lnTo>
                        <a:pt x="650" y="153"/>
                      </a:lnTo>
                      <a:lnTo>
                        <a:pt x="627" y="153"/>
                      </a:lnTo>
                      <a:lnTo>
                        <a:pt x="610" y="153"/>
                      </a:lnTo>
                      <a:lnTo>
                        <a:pt x="585" y="153"/>
                      </a:lnTo>
                      <a:lnTo>
                        <a:pt x="560" y="153"/>
                      </a:lnTo>
                      <a:lnTo>
                        <a:pt x="528" y="153"/>
                      </a:lnTo>
                      <a:lnTo>
                        <a:pt x="503" y="153"/>
                      </a:lnTo>
                      <a:lnTo>
                        <a:pt x="478" y="153"/>
                      </a:lnTo>
                      <a:lnTo>
                        <a:pt x="454" y="153"/>
                      </a:lnTo>
                      <a:lnTo>
                        <a:pt x="429" y="144"/>
                      </a:lnTo>
                      <a:lnTo>
                        <a:pt x="412" y="144"/>
                      </a:lnTo>
                      <a:lnTo>
                        <a:pt x="395" y="153"/>
                      </a:lnTo>
                      <a:lnTo>
                        <a:pt x="380" y="144"/>
                      </a:lnTo>
                      <a:lnTo>
                        <a:pt x="372" y="127"/>
                      </a:lnTo>
                      <a:lnTo>
                        <a:pt x="354" y="127"/>
                      </a:lnTo>
                      <a:lnTo>
                        <a:pt x="347" y="108"/>
                      </a:lnTo>
                      <a:lnTo>
                        <a:pt x="331" y="89"/>
                      </a:lnTo>
                      <a:lnTo>
                        <a:pt x="314" y="89"/>
                      </a:lnTo>
                      <a:lnTo>
                        <a:pt x="306" y="72"/>
                      </a:lnTo>
                      <a:lnTo>
                        <a:pt x="306" y="54"/>
                      </a:lnTo>
                      <a:lnTo>
                        <a:pt x="297" y="36"/>
                      </a:lnTo>
                      <a:lnTo>
                        <a:pt x="289" y="17"/>
                      </a:lnTo>
                      <a:lnTo>
                        <a:pt x="281" y="8"/>
                      </a:lnTo>
                      <a:lnTo>
                        <a:pt x="279" y="0"/>
                      </a:lnTo>
                    </a:path>
                  </a:pathLst>
                </a:custGeom>
                <a:solidFill>
                  <a:srgbClr val="FF0000"/>
                </a:solidFill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11" name="Freeform 31"/>
                <p:cNvSpPr>
                  <a:spLocks noChangeAspect="1"/>
                </p:cNvSpPr>
                <p:nvPr/>
              </p:nvSpPr>
              <p:spPr bwMode="auto">
                <a:xfrm>
                  <a:off x="2512" y="1452"/>
                  <a:ext cx="621" cy="815"/>
                </a:xfrm>
                <a:custGeom>
                  <a:avLst/>
                  <a:gdLst>
                    <a:gd name="T0" fmla="*/ 417 w 526"/>
                    <a:gd name="T1" fmla="*/ 91 h 648"/>
                    <a:gd name="T2" fmla="*/ 394 w 526"/>
                    <a:gd name="T3" fmla="*/ 234 h 648"/>
                    <a:gd name="T4" fmla="*/ 338 w 526"/>
                    <a:gd name="T5" fmla="*/ 318 h 648"/>
                    <a:gd name="T6" fmla="*/ 319 w 526"/>
                    <a:gd name="T7" fmla="*/ 435 h 648"/>
                    <a:gd name="T8" fmla="*/ 283 w 526"/>
                    <a:gd name="T9" fmla="*/ 547 h 648"/>
                    <a:gd name="T10" fmla="*/ 208 w 526"/>
                    <a:gd name="T11" fmla="*/ 633 h 648"/>
                    <a:gd name="T12" fmla="*/ 168 w 526"/>
                    <a:gd name="T13" fmla="*/ 747 h 648"/>
                    <a:gd name="T14" fmla="*/ 91 w 526"/>
                    <a:gd name="T15" fmla="*/ 773 h 648"/>
                    <a:gd name="T16" fmla="*/ 15 w 526"/>
                    <a:gd name="T17" fmla="*/ 833 h 648"/>
                    <a:gd name="T18" fmla="*/ 15 w 526"/>
                    <a:gd name="T19" fmla="*/ 865 h 648"/>
                    <a:gd name="T20" fmla="*/ 76 w 526"/>
                    <a:gd name="T21" fmla="*/ 865 h 648"/>
                    <a:gd name="T22" fmla="*/ 130 w 526"/>
                    <a:gd name="T23" fmla="*/ 919 h 648"/>
                    <a:gd name="T24" fmla="*/ 190 w 526"/>
                    <a:gd name="T25" fmla="*/ 1002 h 648"/>
                    <a:gd name="T26" fmla="*/ 190 w 526"/>
                    <a:gd name="T27" fmla="*/ 1119 h 648"/>
                    <a:gd name="T28" fmla="*/ 168 w 526"/>
                    <a:gd name="T29" fmla="*/ 1233 h 648"/>
                    <a:gd name="T30" fmla="*/ 130 w 526"/>
                    <a:gd name="T31" fmla="*/ 1346 h 648"/>
                    <a:gd name="T32" fmla="*/ 208 w 526"/>
                    <a:gd name="T33" fmla="*/ 1406 h 648"/>
                    <a:gd name="T34" fmla="*/ 264 w 526"/>
                    <a:gd name="T35" fmla="*/ 1489 h 648"/>
                    <a:gd name="T36" fmla="*/ 338 w 526"/>
                    <a:gd name="T37" fmla="*/ 1489 h 648"/>
                    <a:gd name="T38" fmla="*/ 319 w 526"/>
                    <a:gd name="T39" fmla="*/ 1604 h 648"/>
                    <a:gd name="T40" fmla="*/ 283 w 526"/>
                    <a:gd name="T41" fmla="*/ 1688 h 648"/>
                    <a:gd name="T42" fmla="*/ 283 w 526"/>
                    <a:gd name="T43" fmla="*/ 1805 h 648"/>
                    <a:gd name="T44" fmla="*/ 338 w 526"/>
                    <a:gd name="T45" fmla="*/ 1890 h 648"/>
                    <a:gd name="T46" fmla="*/ 377 w 526"/>
                    <a:gd name="T47" fmla="*/ 1978 h 648"/>
                    <a:gd name="T48" fmla="*/ 431 w 526"/>
                    <a:gd name="T49" fmla="*/ 2037 h 648"/>
                    <a:gd name="T50" fmla="*/ 486 w 526"/>
                    <a:gd name="T51" fmla="*/ 1916 h 648"/>
                    <a:gd name="T52" fmla="*/ 469 w 526"/>
                    <a:gd name="T53" fmla="*/ 1805 h 648"/>
                    <a:gd name="T54" fmla="*/ 486 w 526"/>
                    <a:gd name="T55" fmla="*/ 1688 h 648"/>
                    <a:gd name="T56" fmla="*/ 525 w 526"/>
                    <a:gd name="T57" fmla="*/ 1580 h 648"/>
                    <a:gd name="T58" fmla="*/ 558 w 526"/>
                    <a:gd name="T59" fmla="*/ 1436 h 648"/>
                    <a:gd name="T60" fmla="*/ 639 w 526"/>
                    <a:gd name="T61" fmla="*/ 1406 h 648"/>
                    <a:gd name="T62" fmla="*/ 712 w 526"/>
                    <a:gd name="T63" fmla="*/ 1376 h 648"/>
                    <a:gd name="T64" fmla="*/ 789 w 526"/>
                    <a:gd name="T65" fmla="*/ 1284 h 648"/>
                    <a:gd name="T66" fmla="*/ 863 w 526"/>
                    <a:gd name="T67" fmla="*/ 1259 h 648"/>
                    <a:gd name="T68" fmla="*/ 956 w 526"/>
                    <a:gd name="T69" fmla="*/ 1259 h 648"/>
                    <a:gd name="T70" fmla="*/ 1033 w 526"/>
                    <a:gd name="T71" fmla="*/ 1233 h 648"/>
                    <a:gd name="T72" fmla="*/ 1009 w 526"/>
                    <a:gd name="T73" fmla="*/ 1119 h 648"/>
                    <a:gd name="T74" fmla="*/ 993 w 526"/>
                    <a:gd name="T75" fmla="*/ 1033 h 648"/>
                    <a:gd name="T76" fmla="*/ 1033 w 526"/>
                    <a:gd name="T77" fmla="*/ 919 h 648"/>
                    <a:gd name="T78" fmla="*/ 1033 w 526"/>
                    <a:gd name="T79" fmla="*/ 805 h 648"/>
                    <a:gd name="T80" fmla="*/ 993 w 526"/>
                    <a:gd name="T81" fmla="*/ 723 h 648"/>
                    <a:gd name="T82" fmla="*/ 1051 w 526"/>
                    <a:gd name="T83" fmla="*/ 602 h 648"/>
                    <a:gd name="T84" fmla="*/ 1122 w 526"/>
                    <a:gd name="T85" fmla="*/ 522 h 648"/>
                    <a:gd name="T86" fmla="*/ 1204 w 526"/>
                    <a:gd name="T87" fmla="*/ 492 h 648"/>
                    <a:gd name="T88" fmla="*/ 1204 w 526"/>
                    <a:gd name="T89" fmla="*/ 406 h 648"/>
                    <a:gd name="T90" fmla="*/ 1144 w 526"/>
                    <a:gd name="T91" fmla="*/ 406 h 648"/>
                    <a:gd name="T92" fmla="*/ 1074 w 526"/>
                    <a:gd name="T93" fmla="*/ 346 h 648"/>
                    <a:gd name="T94" fmla="*/ 993 w 526"/>
                    <a:gd name="T95" fmla="*/ 318 h 648"/>
                    <a:gd name="T96" fmla="*/ 914 w 526"/>
                    <a:gd name="T97" fmla="*/ 318 h 648"/>
                    <a:gd name="T98" fmla="*/ 848 w 526"/>
                    <a:gd name="T99" fmla="*/ 318 h 648"/>
                    <a:gd name="T100" fmla="*/ 771 w 526"/>
                    <a:gd name="T101" fmla="*/ 379 h 648"/>
                    <a:gd name="T102" fmla="*/ 695 w 526"/>
                    <a:gd name="T103" fmla="*/ 379 h 648"/>
                    <a:gd name="T104" fmla="*/ 695 w 526"/>
                    <a:gd name="T105" fmla="*/ 262 h 648"/>
                    <a:gd name="T106" fmla="*/ 695 w 526"/>
                    <a:gd name="T107" fmla="*/ 148 h 648"/>
                    <a:gd name="T108" fmla="*/ 620 w 526"/>
                    <a:gd name="T109" fmla="*/ 91 h 648"/>
                    <a:gd name="T110" fmla="*/ 545 w 526"/>
                    <a:gd name="T111" fmla="*/ 91 h 648"/>
                    <a:gd name="T112" fmla="*/ 469 w 526"/>
                    <a:gd name="T113" fmla="*/ 1 h 648"/>
                    <a:gd name="T114" fmla="*/ 431 w 526"/>
                    <a:gd name="T115" fmla="*/ 0 h 64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26"/>
                    <a:gd name="T175" fmla="*/ 0 h 648"/>
                    <a:gd name="T176" fmla="*/ 526 w 526"/>
                    <a:gd name="T177" fmla="*/ 648 h 64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26" h="648">
                      <a:moveTo>
                        <a:pt x="188" y="0"/>
                      </a:moveTo>
                      <a:lnTo>
                        <a:pt x="181" y="29"/>
                      </a:lnTo>
                      <a:lnTo>
                        <a:pt x="181" y="57"/>
                      </a:lnTo>
                      <a:lnTo>
                        <a:pt x="172" y="75"/>
                      </a:lnTo>
                      <a:lnTo>
                        <a:pt x="164" y="93"/>
                      </a:lnTo>
                      <a:lnTo>
                        <a:pt x="147" y="101"/>
                      </a:lnTo>
                      <a:lnTo>
                        <a:pt x="139" y="120"/>
                      </a:lnTo>
                      <a:lnTo>
                        <a:pt x="139" y="138"/>
                      </a:lnTo>
                      <a:lnTo>
                        <a:pt x="132" y="156"/>
                      </a:lnTo>
                      <a:lnTo>
                        <a:pt x="124" y="174"/>
                      </a:lnTo>
                      <a:lnTo>
                        <a:pt x="107" y="192"/>
                      </a:lnTo>
                      <a:lnTo>
                        <a:pt x="91" y="201"/>
                      </a:lnTo>
                      <a:lnTo>
                        <a:pt x="82" y="219"/>
                      </a:lnTo>
                      <a:lnTo>
                        <a:pt x="73" y="237"/>
                      </a:lnTo>
                      <a:lnTo>
                        <a:pt x="57" y="237"/>
                      </a:lnTo>
                      <a:lnTo>
                        <a:pt x="40" y="246"/>
                      </a:lnTo>
                      <a:lnTo>
                        <a:pt x="26" y="246"/>
                      </a:lnTo>
                      <a:lnTo>
                        <a:pt x="7" y="264"/>
                      </a:lnTo>
                      <a:lnTo>
                        <a:pt x="0" y="275"/>
                      </a:lnTo>
                      <a:lnTo>
                        <a:pt x="7" y="275"/>
                      </a:lnTo>
                      <a:lnTo>
                        <a:pt x="16" y="275"/>
                      </a:lnTo>
                      <a:lnTo>
                        <a:pt x="33" y="275"/>
                      </a:lnTo>
                      <a:lnTo>
                        <a:pt x="40" y="292"/>
                      </a:lnTo>
                      <a:lnTo>
                        <a:pt x="57" y="292"/>
                      </a:lnTo>
                      <a:lnTo>
                        <a:pt x="73" y="301"/>
                      </a:lnTo>
                      <a:lnTo>
                        <a:pt x="82" y="319"/>
                      </a:lnTo>
                      <a:lnTo>
                        <a:pt x="82" y="337"/>
                      </a:lnTo>
                      <a:lnTo>
                        <a:pt x="82" y="356"/>
                      </a:lnTo>
                      <a:lnTo>
                        <a:pt x="82" y="373"/>
                      </a:lnTo>
                      <a:lnTo>
                        <a:pt x="73" y="391"/>
                      </a:lnTo>
                      <a:lnTo>
                        <a:pt x="65" y="409"/>
                      </a:lnTo>
                      <a:lnTo>
                        <a:pt x="57" y="428"/>
                      </a:lnTo>
                      <a:lnTo>
                        <a:pt x="73" y="437"/>
                      </a:lnTo>
                      <a:lnTo>
                        <a:pt x="91" y="447"/>
                      </a:lnTo>
                      <a:lnTo>
                        <a:pt x="99" y="464"/>
                      </a:lnTo>
                      <a:lnTo>
                        <a:pt x="115" y="473"/>
                      </a:lnTo>
                      <a:lnTo>
                        <a:pt x="132" y="473"/>
                      </a:lnTo>
                      <a:lnTo>
                        <a:pt x="147" y="473"/>
                      </a:lnTo>
                      <a:lnTo>
                        <a:pt x="155" y="492"/>
                      </a:lnTo>
                      <a:lnTo>
                        <a:pt x="139" y="510"/>
                      </a:lnTo>
                      <a:lnTo>
                        <a:pt x="124" y="519"/>
                      </a:lnTo>
                      <a:lnTo>
                        <a:pt x="124" y="536"/>
                      </a:lnTo>
                      <a:lnTo>
                        <a:pt x="115" y="555"/>
                      </a:lnTo>
                      <a:lnTo>
                        <a:pt x="124" y="573"/>
                      </a:lnTo>
                      <a:lnTo>
                        <a:pt x="139" y="582"/>
                      </a:lnTo>
                      <a:lnTo>
                        <a:pt x="147" y="600"/>
                      </a:lnTo>
                      <a:lnTo>
                        <a:pt x="147" y="619"/>
                      </a:lnTo>
                      <a:lnTo>
                        <a:pt x="164" y="629"/>
                      </a:lnTo>
                      <a:lnTo>
                        <a:pt x="172" y="647"/>
                      </a:lnTo>
                      <a:lnTo>
                        <a:pt x="188" y="647"/>
                      </a:lnTo>
                      <a:lnTo>
                        <a:pt x="204" y="629"/>
                      </a:lnTo>
                      <a:lnTo>
                        <a:pt x="213" y="609"/>
                      </a:lnTo>
                      <a:lnTo>
                        <a:pt x="204" y="591"/>
                      </a:lnTo>
                      <a:lnTo>
                        <a:pt x="204" y="573"/>
                      </a:lnTo>
                      <a:lnTo>
                        <a:pt x="196" y="555"/>
                      </a:lnTo>
                      <a:lnTo>
                        <a:pt x="213" y="536"/>
                      </a:lnTo>
                      <a:lnTo>
                        <a:pt x="221" y="519"/>
                      </a:lnTo>
                      <a:lnTo>
                        <a:pt x="229" y="502"/>
                      </a:lnTo>
                      <a:lnTo>
                        <a:pt x="229" y="473"/>
                      </a:lnTo>
                      <a:lnTo>
                        <a:pt x="244" y="456"/>
                      </a:lnTo>
                      <a:lnTo>
                        <a:pt x="262" y="447"/>
                      </a:lnTo>
                      <a:lnTo>
                        <a:pt x="279" y="447"/>
                      </a:lnTo>
                      <a:lnTo>
                        <a:pt x="295" y="437"/>
                      </a:lnTo>
                      <a:lnTo>
                        <a:pt x="311" y="437"/>
                      </a:lnTo>
                      <a:lnTo>
                        <a:pt x="326" y="419"/>
                      </a:lnTo>
                      <a:lnTo>
                        <a:pt x="344" y="409"/>
                      </a:lnTo>
                      <a:lnTo>
                        <a:pt x="360" y="400"/>
                      </a:lnTo>
                      <a:lnTo>
                        <a:pt x="376" y="400"/>
                      </a:lnTo>
                      <a:lnTo>
                        <a:pt x="399" y="409"/>
                      </a:lnTo>
                      <a:lnTo>
                        <a:pt x="417" y="400"/>
                      </a:lnTo>
                      <a:lnTo>
                        <a:pt x="433" y="400"/>
                      </a:lnTo>
                      <a:lnTo>
                        <a:pt x="451" y="391"/>
                      </a:lnTo>
                      <a:lnTo>
                        <a:pt x="451" y="373"/>
                      </a:lnTo>
                      <a:lnTo>
                        <a:pt x="440" y="356"/>
                      </a:lnTo>
                      <a:lnTo>
                        <a:pt x="425" y="347"/>
                      </a:lnTo>
                      <a:lnTo>
                        <a:pt x="433" y="328"/>
                      </a:lnTo>
                      <a:lnTo>
                        <a:pt x="451" y="311"/>
                      </a:lnTo>
                      <a:lnTo>
                        <a:pt x="451" y="292"/>
                      </a:lnTo>
                      <a:lnTo>
                        <a:pt x="451" y="275"/>
                      </a:lnTo>
                      <a:lnTo>
                        <a:pt x="451" y="256"/>
                      </a:lnTo>
                      <a:lnTo>
                        <a:pt x="451" y="237"/>
                      </a:lnTo>
                      <a:lnTo>
                        <a:pt x="433" y="230"/>
                      </a:lnTo>
                      <a:lnTo>
                        <a:pt x="451" y="211"/>
                      </a:lnTo>
                      <a:lnTo>
                        <a:pt x="458" y="192"/>
                      </a:lnTo>
                      <a:lnTo>
                        <a:pt x="474" y="174"/>
                      </a:lnTo>
                      <a:lnTo>
                        <a:pt x="490" y="165"/>
                      </a:lnTo>
                      <a:lnTo>
                        <a:pt x="506" y="165"/>
                      </a:lnTo>
                      <a:lnTo>
                        <a:pt x="525" y="156"/>
                      </a:lnTo>
                      <a:lnTo>
                        <a:pt x="525" y="138"/>
                      </a:lnTo>
                      <a:lnTo>
                        <a:pt x="525" y="129"/>
                      </a:lnTo>
                      <a:lnTo>
                        <a:pt x="516" y="129"/>
                      </a:lnTo>
                      <a:lnTo>
                        <a:pt x="499" y="129"/>
                      </a:lnTo>
                      <a:lnTo>
                        <a:pt x="483" y="120"/>
                      </a:lnTo>
                      <a:lnTo>
                        <a:pt x="468" y="110"/>
                      </a:lnTo>
                      <a:lnTo>
                        <a:pt x="451" y="110"/>
                      </a:lnTo>
                      <a:lnTo>
                        <a:pt x="433" y="101"/>
                      </a:lnTo>
                      <a:lnTo>
                        <a:pt x="417" y="101"/>
                      </a:lnTo>
                      <a:lnTo>
                        <a:pt x="399" y="101"/>
                      </a:lnTo>
                      <a:lnTo>
                        <a:pt x="384" y="101"/>
                      </a:lnTo>
                      <a:lnTo>
                        <a:pt x="369" y="101"/>
                      </a:lnTo>
                      <a:lnTo>
                        <a:pt x="353" y="120"/>
                      </a:lnTo>
                      <a:lnTo>
                        <a:pt x="335" y="120"/>
                      </a:lnTo>
                      <a:lnTo>
                        <a:pt x="318" y="129"/>
                      </a:lnTo>
                      <a:lnTo>
                        <a:pt x="303" y="120"/>
                      </a:lnTo>
                      <a:lnTo>
                        <a:pt x="303" y="101"/>
                      </a:lnTo>
                      <a:lnTo>
                        <a:pt x="303" y="83"/>
                      </a:lnTo>
                      <a:lnTo>
                        <a:pt x="311" y="65"/>
                      </a:lnTo>
                      <a:lnTo>
                        <a:pt x="303" y="48"/>
                      </a:lnTo>
                      <a:lnTo>
                        <a:pt x="287" y="37"/>
                      </a:lnTo>
                      <a:lnTo>
                        <a:pt x="270" y="29"/>
                      </a:lnTo>
                      <a:lnTo>
                        <a:pt x="254" y="29"/>
                      </a:lnTo>
                      <a:lnTo>
                        <a:pt x="237" y="29"/>
                      </a:lnTo>
                      <a:lnTo>
                        <a:pt x="221" y="9"/>
                      </a:lnTo>
                      <a:lnTo>
                        <a:pt x="204" y="1"/>
                      </a:lnTo>
                      <a:lnTo>
                        <a:pt x="186" y="0"/>
                      </a:lnTo>
                      <a:lnTo>
                        <a:pt x="188" y="0"/>
                      </a:lnTo>
                    </a:path>
                  </a:pathLst>
                </a:custGeom>
                <a:solidFill>
                  <a:srgbClr val="FF0000"/>
                </a:solidFill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12" name="Freeform 32"/>
                <p:cNvSpPr>
                  <a:spLocks noChangeAspect="1"/>
                </p:cNvSpPr>
                <p:nvPr/>
              </p:nvSpPr>
              <p:spPr bwMode="auto">
                <a:xfrm>
                  <a:off x="2742" y="1617"/>
                  <a:ext cx="523" cy="697"/>
                </a:xfrm>
                <a:custGeom>
                  <a:avLst/>
                  <a:gdLst>
                    <a:gd name="T0" fmla="*/ 891 w 444"/>
                    <a:gd name="T1" fmla="*/ 1218 h 555"/>
                    <a:gd name="T2" fmla="*/ 966 w 444"/>
                    <a:gd name="T3" fmla="*/ 1164 h 555"/>
                    <a:gd name="T4" fmla="*/ 966 w 444"/>
                    <a:gd name="T5" fmla="*/ 1047 h 555"/>
                    <a:gd name="T6" fmla="*/ 1005 w 444"/>
                    <a:gd name="T7" fmla="*/ 991 h 555"/>
                    <a:gd name="T8" fmla="*/ 984 w 444"/>
                    <a:gd name="T9" fmla="*/ 875 h 555"/>
                    <a:gd name="T10" fmla="*/ 945 w 444"/>
                    <a:gd name="T11" fmla="*/ 790 h 555"/>
                    <a:gd name="T12" fmla="*/ 907 w 444"/>
                    <a:gd name="T13" fmla="*/ 682 h 555"/>
                    <a:gd name="T14" fmla="*/ 907 w 444"/>
                    <a:gd name="T15" fmla="*/ 563 h 555"/>
                    <a:gd name="T16" fmla="*/ 929 w 444"/>
                    <a:gd name="T17" fmla="*/ 450 h 555"/>
                    <a:gd name="T18" fmla="*/ 891 w 444"/>
                    <a:gd name="T19" fmla="*/ 340 h 555"/>
                    <a:gd name="T20" fmla="*/ 891 w 444"/>
                    <a:gd name="T21" fmla="*/ 224 h 555"/>
                    <a:gd name="T22" fmla="*/ 874 w 444"/>
                    <a:gd name="T23" fmla="*/ 109 h 555"/>
                    <a:gd name="T24" fmla="*/ 900 w 444"/>
                    <a:gd name="T25" fmla="*/ 20 h 555"/>
                    <a:gd name="T26" fmla="*/ 874 w 444"/>
                    <a:gd name="T27" fmla="*/ 25 h 555"/>
                    <a:gd name="T28" fmla="*/ 794 w 444"/>
                    <a:gd name="T29" fmla="*/ 0 h 555"/>
                    <a:gd name="T30" fmla="*/ 764 w 444"/>
                    <a:gd name="T31" fmla="*/ 25 h 555"/>
                    <a:gd name="T32" fmla="*/ 717 w 444"/>
                    <a:gd name="T33" fmla="*/ 109 h 555"/>
                    <a:gd name="T34" fmla="*/ 649 w 444"/>
                    <a:gd name="T35" fmla="*/ 137 h 555"/>
                    <a:gd name="T36" fmla="*/ 595 w 444"/>
                    <a:gd name="T37" fmla="*/ 255 h 555"/>
                    <a:gd name="T38" fmla="*/ 595 w 444"/>
                    <a:gd name="T39" fmla="*/ 340 h 555"/>
                    <a:gd name="T40" fmla="*/ 595 w 444"/>
                    <a:gd name="T41" fmla="*/ 450 h 555"/>
                    <a:gd name="T42" fmla="*/ 595 w 444"/>
                    <a:gd name="T43" fmla="*/ 563 h 555"/>
                    <a:gd name="T44" fmla="*/ 535 w 444"/>
                    <a:gd name="T45" fmla="*/ 682 h 555"/>
                    <a:gd name="T46" fmla="*/ 595 w 444"/>
                    <a:gd name="T47" fmla="*/ 760 h 555"/>
                    <a:gd name="T48" fmla="*/ 555 w 444"/>
                    <a:gd name="T49" fmla="*/ 845 h 555"/>
                    <a:gd name="T50" fmla="*/ 478 w 444"/>
                    <a:gd name="T51" fmla="*/ 875 h 555"/>
                    <a:gd name="T52" fmla="*/ 391 w 444"/>
                    <a:gd name="T53" fmla="*/ 845 h 555"/>
                    <a:gd name="T54" fmla="*/ 313 w 444"/>
                    <a:gd name="T55" fmla="*/ 905 h 555"/>
                    <a:gd name="T56" fmla="*/ 241 w 444"/>
                    <a:gd name="T57" fmla="*/ 962 h 555"/>
                    <a:gd name="T58" fmla="*/ 165 w 444"/>
                    <a:gd name="T59" fmla="*/ 991 h 555"/>
                    <a:gd name="T60" fmla="*/ 93 w 444"/>
                    <a:gd name="T61" fmla="*/ 1075 h 555"/>
                    <a:gd name="T62" fmla="*/ 75 w 444"/>
                    <a:gd name="T63" fmla="*/ 1218 h 555"/>
                    <a:gd name="T64" fmla="*/ 15 w 444"/>
                    <a:gd name="T65" fmla="*/ 1331 h 555"/>
                    <a:gd name="T66" fmla="*/ 37 w 444"/>
                    <a:gd name="T67" fmla="*/ 1442 h 555"/>
                    <a:gd name="T68" fmla="*/ 37 w 444"/>
                    <a:gd name="T69" fmla="*/ 1564 h 555"/>
                    <a:gd name="T70" fmla="*/ 15 w 444"/>
                    <a:gd name="T71" fmla="*/ 1620 h 555"/>
                    <a:gd name="T72" fmla="*/ 93 w 444"/>
                    <a:gd name="T73" fmla="*/ 1675 h 555"/>
                    <a:gd name="T74" fmla="*/ 165 w 444"/>
                    <a:gd name="T75" fmla="*/ 1732 h 555"/>
                    <a:gd name="T76" fmla="*/ 241 w 444"/>
                    <a:gd name="T77" fmla="*/ 1702 h 555"/>
                    <a:gd name="T78" fmla="*/ 313 w 444"/>
                    <a:gd name="T79" fmla="*/ 1646 h 555"/>
                    <a:gd name="T80" fmla="*/ 391 w 444"/>
                    <a:gd name="T81" fmla="*/ 1589 h 555"/>
                    <a:gd name="T82" fmla="*/ 375 w 444"/>
                    <a:gd name="T83" fmla="*/ 1472 h 555"/>
                    <a:gd name="T84" fmla="*/ 424 w 444"/>
                    <a:gd name="T85" fmla="*/ 1417 h 555"/>
                    <a:gd name="T86" fmla="*/ 499 w 444"/>
                    <a:gd name="T87" fmla="*/ 1417 h 555"/>
                    <a:gd name="T88" fmla="*/ 572 w 444"/>
                    <a:gd name="T89" fmla="*/ 1442 h 555"/>
                    <a:gd name="T90" fmla="*/ 649 w 444"/>
                    <a:gd name="T91" fmla="*/ 1417 h 555"/>
                    <a:gd name="T92" fmla="*/ 742 w 444"/>
                    <a:gd name="T93" fmla="*/ 1360 h 555"/>
                    <a:gd name="T94" fmla="*/ 808 w 444"/>
                    <a:gd name="T95" fmla="*/ 1306 h 555"/>
                    <a:gd name="T96" fmla="*/ 840 w 444"/>
                    <a:gd name="T97" fmla="*/ 1275 h 5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4"/>
                    <a:gd name="T148" fmla="*/ 0 h 555"/>
                    <a:gd name="T149" fmla="*/ 444 w 444"/>
                    <a:gd name="T150" fmla="*/ 555 h 5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4" h="555">
                      <a:moveTo>
                        <a:pt x="377" y="408"/>
                      </a:moveTo>
                      <a:lnTo>
                        <a:pt x="393" y="390"/>
                      </a:lnTo>
                      <a:lnTo>
                        <a:pt x="410" y="390"/>
                      </a:lnTo>
                      <a:lnTo>
                        <a:pt x="426" y="373"/>
                      </a:lnTo>
                      <a:lnTo>
                        <a:pt x="426" y="354"/>
                      </a:lnTo>
                      <a:lnTo>
                        <a:pt x="426" y="335"/>
                      </a:lnTo>
                      <a:lnTo>
                        <a:pt x="439" y="316"/>
                      </a:lnTo>
                      <a:lnTo>
                        <a:pt x="443" y="317"/>
                      </a:lnTo>
                      <a:lnTo>
                        <a:pt x="434" y="299"/>
                      </a:lnTo>
                      <a:lnTo>
                        <a:pt x="434" y="280"/>
                      </a:lnTo>
                      <a:lnTo>
                        <a:pt x="434" y="261"/>
                      </a:lnTo>
                      <a:lnTo>
                        <a:pt x="417" y="253"/>
                      </a:lnTo>
                      <a:lnTo>
                        <a:pt x="410" y="236"/>
                      </a:lnTo>
                      <a:lnTo>
                        <a:pt x="400" y="218"/>
                      </a:lnTo>
                      <a:lnTo>
                        <a:pt x="393" y="199"/>
                      </a:lnTo>
                      <a:lnTo>
                        <a:pt x="400" y="180"/>
                      </a:lnTo>
                      <a:lnTo>
                        <a:pt x="400" y="163"/>
                      </a:lnTo>
                      <a:lnTo>
                        <a:pt x="410" y="144"/>
                      </a:lnTo>
                      <a:lnTo>
                        <a:pt x="393" y="127"/>
                      </a:lnTo>
                      <a:lnTo>
                        <a:pt x="393" y="109"/>
                      </a:lnTo>
                      <a:lnTo>
                        <a:pt x="393" y="89"/>
                      </a:lnTo>
                      <a:lnTo>
                        <a:pt x="393" y="72"/>
                      </a:lnTo>
                      <a:lnTo>
                        <a:pt x="385" y="53"/>
                      </a:lnTo>
                      <a:lnTo>
                        <a:pt x="385" y="35"/>
                      </a:lnTo>
                      <a:lnTo>
                        <a:pt x="393" y="17"/>
                      </a:lnTo>
                      <a:lnTo>
                        <a:pt x="397" y="6"/>
                      </a:lnTo>
                      <a:lnTo>
                        <a:pt x="395" y="6"/>
                      </a:lnTo>
                      <a:lnTo>
                        <a:pt x="385" y="8"/>
                      </a:lnTo>
                      <a:lnTo>
                        <a:pt x="369" y="0"/>
                      </a:lnTo>
                      <a:lnTo>
                        <a:pt x="351" y="0"/>
                      </a:lnTo>
                      <a:lnTo>
                        <a:pt x="337" y="0"/>
                      </a:lnTo>
                      <a:lnTo>
                        <a:pt x="337" y="8"/>
                      </a:lnTo>
                      <a:lnTo>
                        <a:pt x="337" y="27"/>
                      </a:lnTo>
                      <a:lnTo>
                        <a:pt x="317" y="35"/>
                      </a:lnTo>
                      <a:lnTo>
                        <a:pt x="303" y="35"/>
                      </a:lnTo>
                      <a:lnTo>
                        <a:pt x="286" y="44"/>
                      </a:lnTo>
                      <a:lnTo>
                        <a:pt x="269" y="63"/>
                      </a:lnTo>
                      <a:lnTo>
                        <a:pt x="262" y="82"/>
                      </a:lnTo>
                      <a:lnTo>
                        <a:pt x="245" y="100"/>
                      </a:lnTo>
                      <a:lnTo>
                        <a:pt x="262" y="109"/>
                      </a:lnTo>
                      <a:lnTo>
                        <a:pt x="262" y="127"/>
                      </a:lnTo>
                      <a:lnTo>
                        <a:pt x="262" y="144"/>
                      </a:lnTo>
                      <a:lnTo>
                        <a:pt x="262" y="163"/>
                      </a:lnTo>
                      <a:lnTo>
                        <a:pt x="262" y="180"/>
                      </a:lnTo>
                      <a:lnTo>
                        <a:pt x="245" y="199"/>
                      </a:lnTo>
                      <a:lnTo>
                        <a:pt x="236" y="218"/>
                      </a:lnTo>
                      <a:lnTo>
                        <a:pt x="253" y="226"/>
                      </a:lnTo>
                      <a:lnTo>
                        <a:pt x="262" y="244"/>
                      </a:lnTo>
                      <a:lnTo>
                        <a:pt x="262" y="261"/>
                      </a:lnTo>
                      <a:lnTo>
                        <a:pt x="245" y="271"/>
                      </a:lnTo>
                      <a:lnTo>
                        <a:pt x="229" y="271"/>
                      </a:lnTo>
                      <a:lnTo>
                        <a:pt x="211" y="280"/>
                      </a:lnTo>
                      <a:lnTo>
                        <a:pt x="188" y="271"/>
                      </a:lnTo>
                      <a:lnTo>
                        <a:pt x="172" y="271"/>
                      </a:lnTo>
                      <a:lnTo>
                        <a:pt x="155" y="280"/>
                      </a:lnTo>
                      <a:lnTo>
                        <a:pt x="138" y="290"/>
                      </a:lnTo>
                      <a:lnTo>
                        <a:pt x="123" y="308"/>
                      </a:lnTo>
                      <a:lnTo>
                        <a:pt x="107" y="308"/>
                      </a:lnTo>
                      <a:lnTo>
                        <a:pt x="90" y="317"/>
                      </a:lnTo>
                      <a:lnTo>
                        <a:pt x="73" y="317"/>
                      </a:lnTo>
                      <a:lnTo>
                        <a:pt x="56" y="327"/>
                      </a:lnTo>
                      <a:lnTo>
                        <a:pt x="41" y="344"/>
                      </a:lnTo>
                      <a:lnTo>
                        <a:pt x="41" y="373"/>
                      </a:lnTo>
                      <a:lnTo>
                        <a:pt x="33" y="390"/>
                      </a:lnTo>
                      <a:lnTo>
                        <a:pt x="24" y="408"/>
                      </a:lnTo>
                      <a:lnTo>
                        <a:pt x="7" y="426"/>
                      </a:lnTo>
                      <a:lnTo>
                        <a:pt x="16" y="444"/>
                      </a:lnTo>
                      <a:lnTo>
                        <a:pt x="16" y="462"/>
                      </a:lnTo>
                      <a:lnTo>
                        <a:pt x="24" y="480"/>
                      </a:lnTo>
                      <a:lnTo>
                        <a:pt x="16" y="500"/>
                      </a:lnTo>
                      <a:lnTo>
                        <a:pt x="0" y="518"/>
                      </a:lnTo>
                      <a:lnTo>
                        <a:pt x="7" y="518"/>
                      </a:lnTo>
                      <a:lnTo>
                        <a:pt x="24" y="527"/>
                      </a:lnTo>
                      <a:lnTo>
                        <a:pt x="41" y="537"/>
                      </a:lnTo>
                      <a:lnTo>
                        <a:pt x="56" y="545"/>
                      </a:lnTo>
                      <a:lnTo>
                        <a:pt x="73" y="554"/>
                      </a:lnTo>
                      <a:lnTo>
                        <a:pt x="90" y="554"/>
                      </a:lnTo>
                      <a:lnTo>
                        <a:pt x="107" y="545"/>
                      </a:lnTo>
                      <a:lnTo>
                        <a:pt x="123" y="527"/>
                      </a:lnTo>
                      <a:lnTo>
                        <a:pt x="138" y="527"/>
                      </a:lnTo>
                      <a:lnTo>
                        <a:pt x="165" y="527"/>
                      </a:lnTo>
                      <a:lnTo>
                        <a:pt x="172" y="509"/>
                      </a:lnTo>
                      <a:lnTo>
                        <a:pt x="172" y="490"/>
                      </a:lnTo>
                      <a:lnTo>
                        <a:pt x="165" y="471"/>
                      </a:lnTo>
                      <a:lnTo>
                        <a:pt x="172" y="453"/>
                      </a:lnTo>
                      <a:lnTo>
                        <a:pt x="188" y="453"/>
                      </a:lnTo>
                      <a:lnTo>
                        <a:pt x="205" y="453"/>
                      </a:lnTo>
                      <a:lnTo>
                        <a:pt x="221" y="453"/>
                      </a:lnTo>
                      <a:lnTo>
                        <a:pt x="236" y="453"/>
                      </a:lnTo>
                      <a:lnTo>
                        <a:pt x="253" y="462"/>
                      </a:lnTo>
                      <a:lnTo>
                        <a:pt x="269" y="462"/>
                      </a:lnTo>
                      <a:lnTo>
                        <a:pt x="286" y="453"/>
                      </a:lnTo>
                      <a:lnTo>
                        <a:pt x="303" y="435"/>
                      </a:lnTo>
                      <a:lnTo>
                        <a:pt x="327" y="435"/>
                      </a:lnTo>
                      <a:lnTo>
                        <a:pt x="344" y="426"/>
                      </a:lnTo>
                      <a:lnTo>
                        <a:pt x="356" y="418"/>
                      </a:lnTo>
                      <a:lnTo>
                        <a:pt x="371" y="408"/>
                      </a:lnTo>
                      <a:lnTo>
                        <a:pt x="370" y="408"/>
                      </a:lnTo>
                      <a:lnTo>
                        <a:pt x="377" y="408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13" name="Freeform 33"/>
                <p:cNvSpPr>
                  <a:spLocks noChangeAspect="1"/>
                </p:cNvSpPr>
                <p:nvPr/>
              </p:nvSpPr>
              <p:spPr bwMode="auto">
                <a:xfrm>
                  <a:off x="3440" y="1773"/>
                  <a:ext cx="329" cy="209"/>
                </a:xfrm>
                <a:custGeom>
                  <a:avLst/>
                  <a:gdLst>
                    <a:gd name="T0" fmla="*/ 634 w 279"/>
                    <a:gd name="T1" fmla="*/ 429 h 166"/>
                    <a:gd name="T2" fmla="*/ 634 w 279"/>
                    <a:gd name="T3" fmla="*/ 402 h 166"/>
                    <a:gd name="T4" fmla="*/ 634 w 279"/>
                    <a:gd name="T5" fmla="*/ 344 h 166"/>
                    <a:gd name="T6" fmla="*/ 634 w 279"/>
                    <a:gd name="T7" fmla="*/ 290 h 166"/>
                    <a:gd name="T8" fmla="*/ 614 w 279"/>
                    <a:gd name="T9" fmla="*/ 232 h 166"/>
                    <a:gd name="T10" fmla="*/ 596 w 279"/>
                    <a:gd name="T11" fmla="*/ 171 h 166"/>
                    <a:gd name="T12" fmla="*/ 560 w 279"/>
                    <a:gd name="T13" fmla="*/ 145 h 166"/>
                    <a:gd name="T14" fmla="*/ 525 w 279"/>
                    <a:gd name="T15" fmla="*/ 115 h 166"/>
                    <a:gd name="T16" fmla="*/ 487 w 279"/>
                    <a:gd name="T17" fmla="*/ 115 h 166"/>
                    <a:gd name="T18" fmla="*/ 447 w 279"/>
                    <a:gd name="T19" fmla="*/ 87 h 166"/>
                    <a:gd name="T20" fmla="*/ 409 w 279"/>
                    <a:gd name="T21" fmla="*/ 87 h 166"/>
                    <a:gd name="T22" fmla="*/ 371 w 279"/>
                    <a:gd name="T23" fmla="*/ 87 h 166"/>
                    <a:gd name="T24" fmla="*/ 333 w 279"/>
                    <a:gd name="T25" fmla="*/ 87 h 166"/>
                    <a:gd name="T26" fmla="*/ 295 w 279"/>
                    <a:gd name="T27" fmla="*/ 87 h 166"/>
                    <a:gd name="T28" fmla="*/ 258 w 279"/>
                    <a:gd name="T29" fmla="*/ 29 h 166"/>
                    <a:gd name="T30" fmla="*/ 241 w 279"/>
                    <a:gd name="T31" fmla="*/ 0 h 166"/>
                    <a:gd name="T32" fmla="*/ 204 w 279"/>
                    <a:gd name="T33" fmla="*/ 29 h 166"/>
                    <a:gd name="T34" fmla="*/ 165 w 279"/>
                    <a:gd name="T35" fmla="*/ 59 h 166"/>
                    <a:gd name="T36" fmla="*/ 143 w 279"/>
                    <a:gd name="T37" fmla="*/ 115 h 166"/>
                    <a:gd name="T38" fmla="*/ 127 w 279"/>
                    <a:gd name="T39" fmla="*/ 171 h 166"/>
                    <a:gd name="T40" fmla="*/ 107 w 279"/>
                    <a:gd name="T41" fmla="*/ 232 h 166"/>
                    <a:gd name="T42" fmla="*/ 72 w 279"/>
                    <a:gd name="T43" fmla="*/ 232 h 166"/>
                    <a:gd name="T44" fmla="*/ 37 w 279"/>
                    <a:gd name="T45" fmla="*/ 263 h 166"/>
                    <a:gd name="T46" fmla="*/ 0 w 279"/>
                    <a:gd name="T47" fmla="*/ 317 h 166"/>
                    <a:gd name="T48" fmla="*/ 37 w 279"/>
                    <a:gd name="T49" fmla="*/ 375 h 166"/>
                    <a:gd name="T50" fmla="*/ 72 w 279"/>
                    <a:gd name="T51" fmla="*/ 402 h 166"/>
                    <a:gd name="T52" fmla="*/ 107 w 279"/>
                    <a:gd name="T53" fmla="*/ 375 h 166"/>
                    <a:gd name="T54" fmla="*/ 143 w 279"/>
                    <a:gd name="T55" fmla="*/ 375 h 166"/>
                    <a:gd name="T56" fmla="*/ 182 w 279"/>
                    <a:gd name="T57" fmla="*/ 344 h 166"/>
                    <a:gd name="T58" fmla="*/ 218 w 279"/>
                    <a:gd name="T59" fmla="*/ 317 h 166"/>
                    <a:gd name="T60" fmla="*/ 241 w 279"/>
                    <a:gd name="T61" fmla="*/ 375 h 166"/>
                    <a:gd name="T62" fmla="*/ 204 w 279"/>
                    <a:gd name="T63" fmla="*/ 402 h 166"/>
                    <a:gd name="T64" fmla="*/ 204 w 279"/>
                    <a:gd name="T65" fmla="*/ 460 h 166"/>
                    <a:gd name="T66" fmla="*/ 241 w 279"/>
                    <a:gd name="T67" fmla="*/ 491 h 166"/>
                    <a:gd name="T68" fmla="*/ 281 w 279"/>
                    <a:gd name="T69" fmla="*/ 460 h 166"/>
                    <a:gd name="T70" fmla="*/ 317 w 279"/>
                    <a:gd name="T71" fmla="*/ 491 h 166"/>
                    <a:gd name="T72" fmla="*/ 355 w 279"/>
                    <a:gd name="T73" fmla="*/ 522 h 166"/>
                    <a:gd name="T74" fmla="*/ 371 w 279"/>
                    <a:gd name="T75" fmla="*/ 491 h 166"/>
                    <a:gd name="T76" fmla="*/ 371 w 279"/>
                    <a:gd name="T77" fmla="*/ 429 h 166"/>
                    <a:gd name="T78" fmla="*/ 409 w 279"/>
                    <a:gd name="T79" fmla="*/ 402 h 166"/>
                    <a:gd name="T80" fmla="*/ 447 w 279"/>
                    <a:gd name="T81" fmla="*/ 429 h 166"/>
                    <a:gd name="T82" fmla="*/ 487 w 279"/>
                    <a:gd name="T83" fmla="*/ 429 h 166"/>
                    <a:gd name="T84" fmla="*/ 525 w 279"/>
                    <a:gd name="T85" fmla="*/ 402 h 166"/>
                    <a:gd name="T86" fmla="*/ 560 w 279"/>
                    <a:gd name="T87" fmla="*/ 460 h 166"/>
                    <a:gd name="T88" fmla="*/ 596 w 279"/>
                    <a:gd name="T89" fmla="*/ 460 h 166"/>
                    <a:gd name="T90" fmla="*/ 634 w 279"/>
                    <a:gd name="T91" fmla="*/ 429 h 16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79"/>
                    <a:gd name="T139" fmla="*/ 0 h 166"/>
                    <a:gd name="T140" fmla="*/ 279 w 279"/>
                    <a:gd name="T141" fmla="*/ 166 h 16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79" h="166">
                      <a:moveTo>
                        <a:pt x="278" y="136"/>
                      </a:moveTo>
                      <a:lnTo>
                        <a:pt x="278" y="127"/>
                      </a:lnTo>
                      <a:lnTo>
                        <a:pt x="278" y="109"/>
                      </a:lnTo>
                      <a:lnTo>
                        <a:pt x="278" y="91"/>
                      </a:lnTo>
                      <a:lnTo>
                        <a:pt x="270" y="73"/>
                      </a:lnTo>
                      <a:lnTo>
                        <a:pt x="261" y="54"/>
                      </a:lnTo>
                      <a:lnTo>
                        <a:pt x="246" y="45"/>
                      </a:lnTo>
                      <a:lnTo>
                        <a:pt x="230" y="36"/>
                      </a:lnTo>
                      <a:lnTo>
                        <a:pt x="214" y="36"/>
                      </a:lnTo>
                      <a:lnTo>
                        <a:pt x="196" y="28"/>
                      </a:lnTo>
                      <a:lnTo>
                        <a:pt x="179" y="28"/>
                      </a:lnTo>
                      <a:lnTo>
                        <a:pt x="163" y="28"/>
                      </a:lnTo>
                      <a:lnTo>
                        <a:pt x="146" y="28"/>
                      </a:lnTo>
                      <a:lnTo>
                        <a:pt x="130" y="28"/>
                      </a:lnTo>
                      <a:lnTo>
                        <a:pt x="114" y="9"/>
                      </a:lnTo>
                      <a:lnTo>
                        <a:pt x="106" y="0"/>
                      </a:lnTo>
                      <a:lnTo>
                        <a:pt x="90" y="9"/>
                      </a:lnTo>
                      <a:lnTo>
                        <a:pt x="73" y="18"/>
                      </a:lnTo>
                      <a:lnTo>
                        <a:pt x="63" y="36"/>
                      </a:lnTo>
                      <a:lnTo>
                        <a:pt x="56" y="54"/>
                      </a:lnTo>
                      <a:lnTo>
                        <a:pt x="47" y="73"/>
                      </a:lnTo>
                      <a:lnTo>
                        <a:pt x="31" y="73"/>
                      </a:lnTo>
                      <a:lnTo>
                        <a:pt x="16" y="83"/>
                      </a:lnTo>
                      <a:lnTo>
                        <a:pt x="0" y="100"/>
                      </a:lnTo>
                      <a:lnTo>
                        <a:pt x="16" y="118"/>
                      </a:lnTo>
                      <a:lnTo>
                        <a:pt x="31" y="127"/>
                      </a:lnTo>
                      <a:lnTo>
                        <a:pt x="47" y="118"/>
                      </a:lnTo>
                      <a:lnTo>
                        <a:pt x="63" y="118"/>
                      </a:lnTo>
                      <a:lnTo>
                        <a:pt x="80" y="109"/>
                      </a:lnTo>
                      <a:lnTo>
                        <a:pt x="96" y="100"/>
                      </a:lnTo>
                      <a:lnTo>
                        <a:pt x="106" y="118"/>
                      </a:lnTo>
                      <a:lnTo>
                        <a:pt x="90" y="127"/>
                      </a:lnTo>
                      <a:lnTo>
                        <a:pt x="90" y="145"/>
                      </a:lnTo>
                      <a:lnTo>
                        <a:pt x="106" y="155"/>
                      </a:lnTo>
                      <a:lnTo>
                        <a:pt x="123" y="145"/>
                      </a:lnTo>
                      <a:lnTo>
                        <a:pt x="139" y="155"/>
                      </a:lnTo>
                      <a:lnTo>
                        <a:pt x="155" y="165"/>
                      </a:lnTo>
                      <a:lnTo>
                        <a:pt x="163" y="155"/>
                      </a:lnTo>
                      <a:lnTo>
                        <a:pt x="163" y="136"/>
                      </a:lnTo>
                      <a:lnTo>
                        <a:pt x="179" y="127"/>
                      </a:lnTo>
                      <a:lnTo>
                        <a:pt x="196" y="136"/>
                      </a:lnTo>
                      <a:lnTo>
                        <a:pt x="214" y="136"/>
                      </a:lnTo>
                      <a:lnTo>
                        <a:pt x="230" y="127"/>
                      </a:lnTo>
                      <a:lnTo>
                        <a:pt x="246" y="145"/>
                      </a:lnTo>
                      <a:lnTo>
                        <a:pt x="261" y="145"/>
                      </a:lnTo>
                      <a:lnTo>
                        <a:pt x="278" y="136"/>
                      </a:lnTo>
                    </a:path>
                  </a:pathLst>
                </a:custGeom>
                <a:grpFill/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14" name="Freeform 34"/>
                <p:cNvSpPr>
                  <a:spLocks noChangeAspect="1"/>
                </p:cNvSpPr>
                <p:nvPr/>
              </p:nvSpPr>
              <p:spPr bwMode="auto">
                <a:xfrm>
                  <a:off x="3198" y="1602"/>
                  <a:ext cx="369" cy="453"/>
                </a:xfrm>
                <a:custGeom>
                  <a:avLst/>
                  <a:gdLst>
                    <a:gd name="T0" fmla="*/ 473 w 312"/>
                    <a:gd name="T1" fmla="*/ 746 h 360"/>
                    <a:gd name="T2" fmla="*/ 545 w 312"/>
                    <a:gd name="T3" fmla="*/ 657 h 360"/>
                    <a:gd name="T4" fmla="*/ 604 w 312"/>
                    <a:gd name="T5" fmla="*/ 600 h 360"/>
                    <a:gd name="T6" fmla="*/ 643 w 312"/>
                    <a:gd name="T7" fmla="*/ 486 h 360"/>
                    <a:gd name="T8" fmla="*/ 719 w 312"/>
                    <a:gd name="T9" fmla="*/ 429 h 360"/>
                    <a:gd name="T10" fmla="*/ 660 w 312"/>
                    <a:gd name="T11" fmla="*/ 404 h 360"/>
                    <a:gd name="T12" fmla="*/ 588 w 312"/>
                    <a:gd name="T13" fmla="*/ 342 h 360"/>
                    <a:gd name="T14" fmla="*/ 527 w 312"/>
                    <a:gd name="T15" fmla="*/ 262 h 360"/>
                    <a:gd name="T16" fmla="*/ 453 w 312"/>
                    <a:gd name="T17" fmla="*/ 167 h 360"/>
                    <a:gd name="T18" fmla="*/ 361 w 312"/>
                    <a:gd name="T19" fmla="*/ 86 h 360"/>
                    <a:gd name="T20" fmla="*/ 265 w 312"/>
                    <a:gd name="T21" fmla="*/ 25 h 360"/>
                    <a:gd name="T22" fmla="*/ 189 w 312"/>
                    <a:gd name="T23" fmla="*/ 0 h 360"/>
                    <a:gd name="T24" fmla="*/ 115 w 312"/>
                    <a:gd name="T25" fmla="*/ 25 h 360"/>
                    <a:gd name="T26" fmla="*/ 35 w 312"/>
                    <a:gd name="T27" fmla="*/ 25 h 360"/>
                    <a:gd name="T28" fmla="*/ 28 w 312"/>
                    <a:gd name="T29" fmla="*/ 20 h 360"/>
                    <a:gd name="T30" fmla="*/ 0 w 312"/>
                    <a:gd name="T31" fmla="*/ 115 h 360"/>
                    <a:gd name="T32" fmla="*/ 15 w 312"/>
                    <a:gd name="T33" fmla="*/ 232 h 360"/>
                    <a:gd name="T34" fmla="*/ 15 w 312"/>
                    <a:gd name="T35" fmla="*/ 342 h 360"/>
                    <a:gd name="T36" fmla="*/ 57 w 312"/>
                    <a:gd name="T37" fmla="*/ 462 h 360"/>
                    <a:gd name="T38" fmla="*/ 35 w 312"/>
                    <a:gd name="T39" fmla="*/ 574 h 360"/>
                    <a:gd name="T40" fmla="*/ 35 w 312"/>
                    <a:gd name="T41" fmla="*/ 692 h 360"/>
                    <a:gd name="T42" fmla="*/ 75 w 312"/>
                    <a:gd name="T43" fmla="*/ 803 h 360"/>
                    <a:gd name="T44" fmla="*/ 115 w 312"/>
                    <a:gd name="T45" fmla="*/ 887 h 360"/>
                    <a:gd name="T46" fmla="*/ 130 w 312"/>
                    <a:gd name="T47" fmla="*/ 1005 h 360"/>
                    <a:gd name="T48" fmla="*/ 125 w 312"/>
                    <a:gd name="T49" fmla="*/ 993 h 360"/>
                    <a:gd name="T50" fmla="*/ 189 w 312"/>
                    <a:gd name="T51" fmla="*/ 1036 h 360"/>
                    <a:gd name="T52" fmla="*/ 265 w 312"/>
                    <a:gd name="T53" fmla="*/ 1005 h 360"/>
                    <a:gd name="T54" fmla="*/ 342 w 312"/>
                    <a:gd name="T55" fmla="*/ 1087 h 360"/>
                    <a:gd name="T56" fmla="*/ 397 w 312"/>
                    <a:gd name="T57" fmla="*/ 1110 h 360"/>
                    <a:gd name="T58" fmla="*/ 468 w 312"/>
                    <a:gd name="T59" fmla="*/ 1047 h 360"/>
                    <a:gd name="T60" fmla="*/ 473 w 312"/>
                    <a:gd name="T61" fmla="*/ 949 h 360"/>
                    <a:gd name="T62" fmla="*/ 491 w 312"/>
                    <a:gd name="T63" fmla="*/ 832 h 360"/>
                    <a:gd name="T64" fmla="*/ 511 w 312"/>
                    <a:gd name="T65" fmla="*/ 803 h 3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12"/>
                    <a:gd name="T100" fmla="*/ 0 h 360"/>
                    <a:gd name="T101" fmla="*/ 312 w 312"/>
                    <a:gd name="T102" fmla="*/ 360 h 3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12" h="360">
                      <a:moveTo>
                        <a:pt x="221" y="254"/>
                      </a:moveTo>
                      <a:lnTo>
                        <a:pt x="205" y="236"/>
                      </a:lnTo>
                      <a:lnTo>
                        <a:pt x="221" y="219"/>
                      </a:lnTo>
                      <a:lnTo>
                        <a:pt x="236" y="208"/>
                      </a:lnTo>
                      <a:lnTo>
                        <a:pt x="254" y="208"/>
                      </a:lnTo>
                      <a:lnTo>
                        <a:pt x="261" y="190"/>
                      </a:lnTo>
                      <a:lnTo>
                        <a:pt x="268" y="173"/>
                      </a:lnTo>
                      <a:lnTo>
                        <a:pt x="278" y="154"/>
                      </a:lnTo>
                      <a:lnTo>
                        <a:pt x="295" y="146"/>
                      </a:lnTo>
                      <a:lnTo>
                        <a:pt x="311" y="136"/>
                      </a:lnTo>
                      <a:lnTo>
                        <a:pt x="301" y="128"/>
                      </a:lnTo>
                      <a:lnTo>
                        <a:pt x="285" y="128"/>
                      </a:lnTo>
                      <a:lnTo>
                        <a:pt x="268" y="117"/>
                      </a:lnTo>
                      <a:lnTo>
                        <a:pt x="254" y="109"/>
                      </a:lnTo>
                      <a:lnTo>
                        <a:pt x="246" y="90"/>
                      </a:lnTo>
                      <a:lnTo>
                        <a:pt x="228" y="83"/>
                      </a:lnTo>
                      <a:lnTo>
                        <a:pt x="212" y="62"/>
                      </a:lnTo>
                      <a:lnTo>
                        <a:pt x="196" y="53"/>
                      </a:lnTo>
                      <a:lnTo>
                        <a:pt x="179" y="45"/>
                      </a:lnTo>
                      <a:lnTo>
                        <a:pt x="156" y="27"/>
                      </a:lnTo>
                      <a:lnTo>
                        <a:pt x="131" y="17"/>
                      </a:lnTo>
                      <a:lnTo>
                        <a:pt x="114" y="8"/>
                      </a:lnTo>
                      <a:lnTo>
                        <a:pt x="98" y="0"/>
                      </a:lnTo>
                      <a:lnTo>
                        <a:pt x="81" y="0"/>
                      </a:lnTo>
                      <a:lnTo>
                        <a:pt x="64" y="8"/>
                      </a:lnTo>
                      <a:lnTo>
                        <a:pt x="49" y="8"/>
                      </a:lnTo>
                      <a:lnTo>
                        <a:pt x="32" y="8"/>
                      </a:lnTo>
                      <a:lnTo>
                        <a:pt x="15" y="8"/>
                      </a:lnTo>
                      <a:lnTo>
                        <a:pt x="16" y="6"/>
                      </a:lnTo>
                      <a:lnTo>
                        <a:pt x="12" y="6"/>
                      </a:lnTo>
                      <a:lnTo>
                        <a:pt x="7" y="17"/>
                      </a:lnTo>
                      <a:lnTo>
                        <a:pt x="0" y="36"/>
                      </a:lnTo>
                      <a:lnTo>
                        <a:pt x="0" y="53"/>
                      </a:lnTo>
                      <a:lnTo>
                        <a:pt x="7" y="73"/>
                      </a:lnTo>
                      <a:lnTo>
                        <a:pt x="7" y="90"/>
                      </a:lnTo>
                      <a:lnTo>
                        <a:pt x="7" y="109"/>
                      </a:lnTo>
                      <a:lnTo>
                        <a:pt x="7" y="128"/>
                      </a:lnTo>
                      <a:lnTo>
                        <a:pt x="25" y="146"/>
                      </a:lnTo>
                      <a:lnTo>
                        <a:pt x="15" y="163"/>
                      </a:lnTo>
                      <a:lnTo>
                        <a:pt x="15" y="182"/>
                      </a:lnTo>
                      <a:lnTo>
                        <a:pt x="7" y="199"/>
                      </a:lnTo>
                      <a:lnTo>
                        <a:pt x="15" y="219"/>
                      </a:lnTo>
                      <a:lnTo>
                        <a:pt x="25" y="236"/>
                      </a:lnTo>
                      <a:lnTo>
                        <a:pt x="32" y="254"/>
                      </a:lnTo>
                      <a:lnTo>
                        <a:pt x="49" y="263"/>
                      </a:lnTo>
                      <a:lnTo>
                        <a:pt x="49" y="281"/>
                      </a:lnTo>
                      <a:lnTo>
                        <a:pt x="49" y="300"/>
                      </a:lnTo>
                      <a:lnTo>
                        <a:pt x="57" y="319"/>
                      </a:lnTo>
                      <a:lnTo>
                        <a:pt x="49" y="319"/>
                      </a:lnTo>
                      <a:lnTo>
                        <a:pt x="54" y="315"/>
                      </a:lnTo>
                      <a:lnTo>
                        <a:pt x="64" y="328"/>
                      </a:lnTo>
                      <a:lnTo>
                        <a:pt x="81" y="328"/>
                      </a:lnTo>
                      <a:lnTo>
                        <a:pt x="98" y="319"/>
                      </a:lnTo>
                      <a:lnTo>
                        <a:pt x="114" y="319"/>
                      </a:lnTo>
                      <a:lnTo>
                        <a:pt x="131" y="328"/>
                      </a:lnTo>
                      <a:lnTo>
                        <a:pt x="147" y="345"/>
                      </a:lnTo>
                      <a:lnTo>
                        <a:pt x="164" y="359"/>
                      </a:lnTo>
                      <a:lnTo>
                        <a:pt x="172" y="352"/>
                      </a:lnTo>
                      <a:lnTo>
                        <a:pt x="182" y="331"/>
                      </a:lnTo>
                      <a:lnTo>
                        <a:pt x="202" y="331"/>
                      </a:lnTo>
                      <a:lnTo>
                        <a:pt x="205" y="319"/>
                      </a:lnTo>
                      <a:lnTo>
                        <a:pt x="205" y="300"/>
                      </a:lnTo>
                      <a:lnTo>
                        <a:pt x="212" y="281"/>
                      </a:lnTo>
                      <a:lnTo>
                        <a:pt x="212" y="263"/>
                      </a:lnTo>
                      <a:lnTo>
                        <a:pt x="218" y="254"/>
                      </a:lnTo>
                      <a:lnTo>
                        <a:pt x="221" y="254"/>
                      </a:lnTo>
                    </a:path>
                  </a:pathLst>
                </a:custGeom>
                <a:grpFill/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15" name="Freeform 35"/>
                <p:cNvSpPr>
                  <a:spLocks noChangeAspect="1"/>
                </p:cNvSpPr>
                <p:nvPr/>
              </p:nvSpPr>
              <p:spPr bwMode="auto">
                <a:xfrm>
                  <a:off x="3467" y="2148"/>
                  <a:ext cx="295" cy="234"/>
                </a:xfrm>
                <a:custGeom>
                  <a:avLst/>
                  <a:gdLst>
                    <a:gd name="T0" fmla="*/ 1 w 250"/>
                    <a:gd name="T1" fmla="*/ 91 h 186"/>
                    <a:gd name="T2" fmla="*/ 41 w 250"/>
                    <a:gd name="T3" fmla="*/ 29 h 186"/>
                    <a:gd name="T4" fmla="*/ 77 w 250"/>
                    <a:gd name="T5" fmla="*/ 29 h 186"/>
                    <a:gd name="T6" fmla="*/ 117 w 250"/>
                    <a:gd name="T7" fmla="*/ 29 h 186"/>
                    <a:gd name="T8" fmla="*/ 153 w 250"/>
                    <a:gd name="T9" fmla="*/ 91 h 186"/>
                    <a:gd name="T10" fmla="*/ 191 w 250"/>
                    <a:gd name="T11" fmla="*/ 118 h 186"/>
                    <a:gd name="T12" fmla="*/ 229 w 250"/>
                    <a:gd name="T13" fmla="*/ 118 h 186"/>
                    <a:gd name="T14" fmla="*/ 270 w 250"/>
                    <a:gd name="T15" fmla="*/ 118 h 186"/>
                    <a:gd name="T16" fmla="*/ 310 w 250"/>
                    <a:gd name="T17" fmla="*/ 118 h 186"/>
                    <a:gd name="T18" fmla="*/ 343 w 250"/>
                    <a:gd name="T19" fmla="*/ 91 h 186"/>
                    <a:gd name="T20" fmla="*/ 381 w 250"/>
                    <a:gd name="T21" fmla="*/ 62 h 186"/>
                    <a:gd name="T22" fmla="*/ 418 w 250"/>
                    <a:gd name="T23" fmla="*/ 0 h 186"/>
                    <a:gd name="T24" fmla="*/ 455 w 250"/>
                    <a:gd name="T25" fmla="*/ 0 h 186"/>
                    <a:gd name="T26" fmla="*/ 493 w 250"/>
                    <a:gd name="T27" fmla="*/ 0 h 186"/>
                    <a:gd name="T28" fmla="*/ 529 w 250"/>
                    <a:gd name="T29" fmla="*/ 0 h 186"/>
                    <a:gd name="T30" fmla="*/ 570 w 250"/>
                    <a:gd name="T31" fmla="*/ 29 h 186"/>
                    <a:gd name="T32" fmla="*/ 564 w 250"/>
                    <a:gd name="T33" fmla="*/ 38 h 186"/>
                    <a:gd name="T34" fmla="*/ 550 w 250"/>
                    <a:gd name="T35" fmla="*/ 62 h 186"/>
                    <a:gd name="T36" fmla="*/ 512 w 250"/>
                    <a:gd name="T37" fmla="*/ 125 h 186"/>
                    <a:gd name="T38" fmla="*/ 473 w 250"/>
                    <a:gd name="T39" fmla="*/ 180 h 186"/>
                    <a:gd name="T40" fmla="*/ 438 w 250"/>
                    <a:gd name="T41" fmla="*/ 215 h 186"/>
                    <a:gd name="T42" fmla="*/ 398 w 250"/>
                    <a:gd name="T43" fmla="*/ 270 h 186"/>
                    <a:gd name="T44" fmla="*/ 358 w 250"/>
                    <a:gd name="T45" fmla="*/ 294 h 186"/>
                    <a:gd name="T46" fmla="*/ 341 w 250"/>
                    <a:gd name="T47" fmla="*/ 354 h 186"/>
                    <a:gd name="T48" fmla="*/ 303 w 250"/>
                    <a:gd name="T49" fmla="*/ 380 h 186"/>
                    <a:gd name="T50" fmla="*/ 310 w 250"/>
                    <a:gd name="T51" fmla="*/ 387 h 186"/>
                    <a:gd name="T52" fmla="*/ 283 w 250"/>
                    <a:gd name="T53" fmla="*/ 410 h 186"/>
                    <a:gd name="T54" fmla="*/ 245 w 250"/>
                    <a:gd name="T55" fmla="*/ 424 h 186"/>
                    <a:gd name="T56" fmla="*/ 214 w 250"/>
                    <a:gd name="T57" fmla="*/ 465 h 186"/>
                    <a:gd name="T58" fmla="*/ 165 w 250"/>
                    <a:gd name="T59" fmla="*/ 526 h 186"/>
                    <a:gd name="T60" fmla="*/ 153 w 250"/>
                    <a:gd name="T61" fmla="*/ 584 h 186"/>
                    <a:gd name="T62" fmla="*/ 144 w 250"/>
                    <a:gd name="T63" fmla="*/ 584 h 186"/>
                    <a:gd name="T64" fmla="*/ 131 w 250"/>
                    <a:gd name="T65" fmla="*/ 584 h 186"/>
                    <a:gd name="T66" fmla="*/ 93 w 250"/>
                    <a:gd name="T67" fmla="*/ 584 h 186"/>
                    <a:gd name="T68" fmla="*/ 57 w 250"/>
                    <a:gd name="T69" fmla="*/ 554 h 186"/>
                    <a:gd name="T70" fmla="*/ 18 w 250"/>
                    <a:gd name="T71" fmla="*/ 526 h 186"/>
                    <a:gd name="T72" fmla="*/ 0 w 250"/>
                    <a:gd name="T73" fmla="*/ 465 h 186"/>
                    <a:gd name="T74" fmla="*/ 0 w 250"/>
                    <a:gd name="T75" fmla="*/ 410 h 186"/>
                    <a:gd name="T76" fmla="*/ 39 w 250"/>
                    <a:gd name="T77" fmla="*/ 410 h 186"/>
                    <a:gd name="T78" fmla="*/ 57 w 250"/>
                    <a:gd name="T79" fmla="*/ 354 h 186"/>
                    <a:gd name="T80" fmla="*/ 77 w 250"/>
                    <a:gd name="T81" fmla="*/ 294 h 186"/>
                    <a:gd name="T82" fmla="*/ 77 w 250"/>
                    <a:gd name="T83" fmla="*/ 240 h 186"/>
                    <a:gd name="T84" fmla="*/ 39 w 250"/>
                    <a:gd name="T85" fmla="*/ 215 h 186"/>
                    <a:gd name="T86" fmla="*/ 0 w 250"/>
                    <a:gd name="T87" fmla="*/ 106 h 186"/>
                    <a:gd name="T88" fmla="*/ 1 w 250"/>
                    <a:gd name="T89" fmla="*/ 91 h 18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50"/>
                    <a:gd name="T136" fmla="*/ 0 h 186"/>
                    <a:gd name="T137" fmla="*/ 250 w 250"/>
                    <a:gd name="T138" fmla="*/ 186 h 18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50" h="186">
                      <a:moveTo>
                        <a:pt x="1" y="29"/>
                      </a:moveTo>
                      <a:lnTo>
                        <a:pt x="18" y="9"/>
                      </a:lnTo>
                      <a:lnTo>
                        <a:pt x="34" y="9"/>
                      </a:lnTo>
                      <a:lnTo>
                        <a:pt x="51" y="9"/>
                      </a:lnTo>
                      <a:lnTo>
                        <a:pt x="67" y="29"/>
                      </a:lnTo>
                      <a:lnTo>
                        <a:pt x="83" y="38"/>
                      </a:lnTo>
                      <a:lnTo>
                        <a:pt x="100" y="38"/>
                      </a:lnTo>
                      <a:lnTo>
                        <a:pt x="118" y="38"/>
                      </a:lnTo>
                      <a:lnTo>
                        <a:pt x="136" y="38"/>
                      </a:lnTo>
                      <a:lnTo>
                        <a:pt x="150" y="29"/>
                      </a:lnTo>
                      <a:lnTo>
                        <a:pt x="167" y="20"/>
                      </a:lnTo>
                      <a:lnTo>
                        <a:pt x="182" y="0"/>
                      </a:lnTo>
                      <a:lnTo>
                        <a:pt x="199" y="0"/>
                      </a:lnTo>
                      <a:lnTo>
                        <a:pt x="215" y="0"/>
                      </a:lnTo>
                      <a:lnTo>
                        <a:pt x="231" y="0"/>
                      </a:lnTo>
                      <a:lnTo>
                        <a:pt x="249" y="9"/>
                      </a:lnTo>
                      <a:lnTo>
                        <a:pt x="247" y="12"/>
                      </a:lnTo>
                      <a:lnTo>
                        <a:pt x="241" y="20"/>
                      </a:lnTo>
                      <a:lnTo>
                        <a:pt x="224" y="40"/>
                      </a:lnTo>
                      <a:lnTo>
                        <a:pt x="207" y="57"/>
                      </a:lnTo>
                      <a:lnTo>
                        <a:pt x="191" y="68"/>
                      </a:lnTo>
                      <a:lnTo>
                        <a:pt x="174" y="86"/>
                      </a:lnTo>
                      <a:lnTo>
                        <a:pt x="157" y="94"/>
                      </a:lnTo>
                      <a:lnTo>
                        <a:pt x="149" y="112"/>
                      </a:lnTo>
                      <a:lnTo>
                        <a:pt x="133" y="121"/>
                      </a:lnTo>
                      <a:lnTo>
                        <a:pt x="136" y="123"/>
                      </a:lnTo>
                      <a:lnTo>
                        <a:pt x="124" y="130"/>
                      </a:lnTo>
                      <a:lnTo>
                        <a:pt x="107" y="134"/>
                      </a:lnTo>
                      <a:lnTo>
                        <a:pt x="93" y="148"/>
                      </a:lnTo>
                      <a:lnTo>
                        <a:pt x="73" y="167"/>
                      </a:lnTo>
                      <a:lnTo>
                        <a:pt x="67" y="185"/>
                      </a:lnTo>
                      <a:lnTo>
                        <a:pt x="63" y="185"/>
                      </a:lnTo>
                      <a:lnTo>
                        <a:pt x="58" y="185"/>
                      </a:lnTo>
                      <a:lnTo>
                        <a:pt x="41" y="185"/>
                      </a:lnTo>
                      <a:lnTo>
                        <a:pt x="25" y="176"/>
                      </a:lnTo>
                      <a:lnTo>
                        <a:pt x="8" y="167"/>
                      </a:lnTo>
                      <a:lnTo>
                        <a:pt x="0" y="148"/>
                      </a:lnTo>
                      <a:lnTo>
                        <a:pt x="0" y="130"/>
                      </a:lnTo>
                      <a:lnTo>
                        <a:pt x="17" y="130"/>
                      </a:lnTo>
                      <a:lnTo>
                        <a:pt x="25" y="112"/>
                      </a:lnTo>
                      <a:lnTo>
                        <a:pt x="34" y="94"/>
                      </a:lnTo>
                      <a:lnTo>
                        <a:pt x="34" y="76"/>
                      </a:lnTo>
                      <a:lnTo>
                        <a:pt x="17" y="68"/>
                      </a:lnTo>
                      <a:lnTo>
                        <a:pt x="0" y="33"/>
                      </a:lnTo>
                      <a:lnTo>
                        <a:pt x="1" y="29"/>
                      </a:lnTo>
                    </a:path>
                  </a:pathLst>
                </a:custGeom>
                <a:grpFill/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16" name="Freeform 36"/>
                <p:cNvSpPr>
                  <a:spLocks noChangeAspect="1"/>
                </p:cNvSpPr>
                <p:nvPr/>
              </p:nvSpPr>
              <p:spPr bwMode="auto">
                <a:xfrm>
                  <a:off x="2698" y="2115"/>
                  <a:ext cx="849" cy="862"/>
                </a:xfrm>
                <a:custGeom>
                  <a:avLst/>
                  <a:gdLst>
                    <a:gd name="T0" fmla="*/ 977 w 721"/>
                    <a:gd name="T1" fmla="*/ 1904 h 685"/>
                    <a:gd name="T2" fmla="*/ 1032 w 721"/>
                    <a:gd name="T3" fmla="*/ 1783 h 685"/>
                    <a:gd name="T4" fmla="*/ 1093 w 721"/>
                    <a:gd name="T5" fmla="*/ 1612 h 685"/>
                    <a:gd name="T6" fmla="*/ 977 w 721"/>
                    <a:gd name="T7" fmla="*/ 1550 h 685"/>
                    <a:gd name="T8" fmla="*/ 830 w 721"/>
                    <a:gd name="T9" fmla="*/ 1525 h 685"/>
                    <a:gd name="T10" fmla="*/ 724 w 721"/>
                    <a:gd name="T11" fmla="*/ 1411 h 685"/>
                    <a:gd name="T12" fmla="*/ 588 w 721"/>
                    <a:gd name="T13" fmla="*/ 1294 h 685"/>
                    <a:gd name="T14" fmla="*/ 477 w 721"/>
                    <a:gd name="T15" fmla="*/ 1328 h 685"/>
                    <a:gd name="T16" fmla="*/ 369 w 721"/>
                    <a:gd name="T17" fmla="*/ 1209 h 685"/>
                    <a:gd name="T18" fmla="*/ 240 w 721"/>
                    <a:gd name="T19" fmla="*/ 1270 h 685"/>
                    <a:gd name="T20" fmla="*/ 107 w 721"/>
                    <a:gd name="T21" fmla="*/ 1411 h 685"/>
                    <a:gd name="T22" fmla="*/ 34 w 721"/>
                    <a:gd name="T23" fmla="*/ 1380 h 685"/>
                    <a:gd name="T24" fmla="*/ 75 w 721"/>
                    <a:gd name="T25" fmla="*/ 1328 h 685"/>
                    <a:gd name="T26" fmla="*/ 55 w 721"/>
                    <a:gd name="T27" fmla="*/ 1175 h 685"/>
                    <a:gd name="T28" fmla="*/ 15 w 721"/>
                    <a:gd name="T29" fmla="*/ 1036 h 685"/>
                    <a:gd name="T30" fmla="*/ 55 w 721"/>
                    <a:gd name="T31" fmla="*/ 893 h 685"/>
                    <a:gd name="T32" fmla="*/ 39 w 721"/>
                    <a:gd name="T33" fmla="*/ 747 h 685"/>
                    <a:gd name="T34" fmla="*/ 75 w 721"/>
                    <a:gd name="T35" fmla="*/ 608 h 685"/>
                    <a:gd name="T36" fmla="*/ 0 w 721"/>
                    <a:gd name="T37" fmla="*/ 550 h 685"/>
                    <a:gd name="T38" fmla="*/ 75 w 721"/>
                    <a:gd name="T39" fmla="*/ 400 h 685"/>
                    <a:gd name="T40" fmla="*/ 150 w 721"/>
                    <a:gd name="T41" fmla="*/ 370 h 685"/>
                    <a:gd name="T42" fmla="*/ 257 w 721"/>
                    <a:gd name="T43" fmla="*/ 464 h 685"/>
                    <a:gd name="T44" fmla="*/ 369 w 721"/>
                    <a:gd name="T45" fmla="*/ 370 h 685"/>
                    <a:gd name="T46" fmla="*/ 477 w 721"/>
                    <a:gd name="T47" fmla="*/ 321 h 685"/>
                    <a:gd name="T48" fmla="*/ 477 w 721"/>
                    <a:gd name="T49" fmla="*/ 145 h 685"/>
                    <a:gd name="T50" fmla="*/ 588 w 721"/>
                    <a:gd name="T51" fmla="*/ 145 h 685"/>
                    <a:gd name="T52" fmla="*/ 697 w 721"/>
                    <a:gd name="T53" fmla="*/ 172 h 685"/>
                    <a:gd name="T54" fmla="*/ 830 w 721"/>
                    <a:gd name="T55" fmla="*/ 87 h 685"/>
                    <a:gd name="T56" fmla="*/ 930 w 721"/>
                    <a:gd name="T57" fmla="*/ 0 h 685"/>
                    <a:gd name="T58" fmla="*/ 977 w 721"/>
                    <a:gd name="T59" fmla="*/ 57 h 685"/>
                    <a:gd name="T60" fmla="*/ 1032 w 721"/>
                    <a:gd name="T61" fmla="*/ 203 h 685"/>
                    <a:gd name="T62" fmla="*/ 1169 w 721"/>
                    <a:gd name="T63" fmla="*/ 117 h 685"/>
                    <a:gd name="T64" fmla="*/ 1298 w 721"/>
                    <a:gd name="T65" fmla="*/ 0 h 685"/>
                    <a:gd name="T66" fmla="*/ 1406 w 721"/>
                    <a:gd name="T67" fmla="*/ 57 h 685"/>
                    <a:gd name="T68" fmla="*/ 1481 w 721"/>
                    <a:gd name="T69" fmla="*/ 172 h 685"/>
                    <a:gd name="T70" fmla="*/ 1553 w 721"/>
                    <a:gd name="T71" fmla="*/ 321 h 685"/>
                    <a:gd name="T72" fmla="*/ 1517 w 721"/>
                    <a:gd name="T73" fmla="*/ 486 h 685"/>
                    <a:gd name="T74" fmla="*/ 1505 w 721"/>
                    <a:gd name="T75" fmla="*/ 608 h 685"/>
                    <a:gd name="T76" fmla="*/ 1610 w 721"/>
                    <a:gd name="T77" fmla="*/ 662 h 685"/>
                    <a:gd name="T78" fmla="*/ 1610 w 721"/>
                    <a:gd name="T79" fmla="*/ 722 h 685"/>
                    <a:gd name="T80" fmla="*/ 1517 w 721"/>
                    <a:gd name="T81" fmla="*/ 834 h 685"/>
                    <a:gd name="T82" fmla="*/ 1442 w 721"/>
                    <a:gd name="T83" fmla="*/ 950 h 685"/>
                    <a:gd name="T84" fmla="*/ 1365 w 721"/>
                    <a:gd name="T85" fmla="*/ 950 h 685"/>
                    <a:gd name="T86" fmla="*/ 1318 w 721"/>
                    <a:gd name="T87" fmla="*/ 1096 h 685"/>
                    <a:gd name="T88" fmla="*/ 1296 w 721"/>
                    <a:gd name="T89" fmla="*/ 1294 h 685"/>
                    <a:gd name="T90" fmla="*/ 1278 w 721"/>
                    <a:gd name="T91" fmla="*/ 1495 h 685"/>
                    <a:gd name="T92" fmla="*/ 1278 w 721"/>
                    <a:gd name="T93" fmla="*/ 1671 h 685"/>
                    <a:gd name="T94" fmla="*/ 1239 w 721"/>
                    <a:gd name="T95" fmla="*/ 1812 h 685"/>
                    <a:gd name="T96" fmla="*/ 1221 w 721"/>
                    <a:gd name="T97" fmla="*/ 1987 h 685"/>
                    <a:gd name="T98" fmla="*/ 1147 w 721"/>
                    <a:gd name="T99" fmla="*/ 2134 h 685"/>
                    <a:gd name="T100" fmla="*/ 1093 w 721"/>
                    <a:gd name="T101" fmla="*/ 2103 h 685"/>
                    <a:gd name="T102" fmla="*/ 1032 w 721"/>
                    <a:gd name="T103" fmla="*/ 2012 h 68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21"/>
                    <a:gd name="T157" fmla="*/ 0 h 685"/>
                    <a:gd name="T158" fmla="*/ 721 w 721"/>
                    <a:gd name="T159" fmla="*/ 685 h 68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21" h="685">
                      <a:moveTo>
                        <a:pt x="456" y="638"/>
                      </a:moveTo>
                      <a:lnTo>
                        <a:pt x="449" y="620"/>
                      </a:lnTo>
                      <a:lnTo>
                        <a:pt x="432" y="603"/>
                      </a:lnTo>
                      <a:lnTo>
                        <a:pt x="432" y="584"/>
                      </a:lnTo>
                      <a:lnTo>
                        <a:pt x="440" y="565"/>
                      </a:lnTo>
                      <a:lnTo>
                        <a:pt x="456" y="565"/>
                      </a:lnTo>
                      <a:lnTo>
                        <a:pt x="474" y="546"/>
                      </a:lnTo>
                      <a:lnTo>
                        <a:pt x="489" y="529"/>
                      </a:lnTo>
                      <a:lnTo>
                        <a:pt x="482" y="511"/>
                      </a:lnTo>
                      <a:lnTo>
                        <a:pt x="466" y="501"/>
                      </a:lnTo>
                      <a:lnTo>
                        <a:pt x="440" y="511"/>
                      </a:lnTo>
                      <a:lnTo>
                        <a:pt x="432" y="491"/>
                      </a:lnTo>
                      <a:lnTo>
                        <a:pt x="408" y="501"/>
                      </a:lnTo>
                      <a:lnTo>
                        <a:pt x="391" y="491"/>
                      </a:lnTo>
                      <a:lnTo>
                        <a:pt x="367" y="483"/>
                      </a:lnTo>
                      <a:lnTo>
                        <a:pt x="360" y="464"/>
                      </a:lnTo>
                      <a:lnTo>
                        <a:pt x="336" y="456"/>
                      </a:lnTo>
                      <a:lnTo>
                        <a:pt x="319" y="447"/>
                      </a:lnTo>
                      <a:lnTo>
                        <a:pt x="302" y="447"/>
                      </a:lnTo>
                      <a:lnTo>
                        <a:pt x="276" y="428"/>
                      </a:lnTo>
                      <a:lnTo>
                        <a:pt x="260" y="410"/>
                      </a:lnTo>
                      <a:lnTo>
                        <a:pt x="243" y="410"/>
                      </a:lnTo>
                      <a:lnTo>
                        <a:pt x="229" y="420"/>
                      </a:lnTo>
                      <a:lnTo>
                        <a:pt x="211" y="420"/>
                      </a:lnTo>
                      <a:lnTo>
                        <a:pt x="180" y="410"/>
                      </a:lnTo>
                      <a:lnTo>
                        <a:pt x="180" y="392"/>
                      </a:lnTo>
                      <a:lnTo>
                        <a:pt x="163" y="383"/>
                      </a:lnTo>
                      <a:lnTo>
                        <a:pt x="138" y="383"/>
                      </a:lnTo>
                      <a:lnTo>
                        <a:pt x="121" y="392"/>
                      </a:lnTo>
                      <a:lnTo>
                        <a:pt x="106" y="402"/>
                      </a:lnTo>
                      <a:lnTo>
                        <a:pt x="88" y="420"/>
                      </a:lnTo>
                      <a:lnTo>
                        <a:pt x="72" y="428"/>
                      </a:lnTo>
                      <a:lnTo>
                        <a:pt x="47" y="447"/>
                      </a:lnTo>
                      <a:lnTo>
                        <a:pt x="40" y="447"/>
                      </a:lnTo>
                      <a:lnTo>
                        <a:pt x="24" y="456"/>
                      </a:lnTo>
                      <a:lnTo>
                        <a:pt x="15" y="438"/>
                      </a:lnTo>
                      <a:lnTo>
                        <a:pt x="15" y="428"/>
                      </a:lnTo>
                      <a:lnTo>
                        <a:pt x="17" y="428"/>
                      </a:lnTo>
                      <a:lnTo>
                        <a:pt x="33" y="420"/>
                      </a:lnTo>
                      <a:lnTo>
                        <a:pt x="40" y="402"/>
                      </a:lnTo>
                      <a:lnTo>
                        <a:pt x="40" y="383"/>
                      </a:lnTo>
                      <a:lnTo>
                        <a:pt x="25" y="373"/>
                      </a:lnTo>
                      <a:lnTo>
                        <a:pt x="7" y="365"/>
                      </a:lnTo>
                      <a:lnTo>
                        <a:pt x="7" y="347"/>
                      </a:lnTo>
                      <a:lnTo>
                        <a:pt x="7" y="328"/>
                      </a:lnTo>
                      <a:lnTo>
                        <a:pt x="25" y="318"/>
                      </a:lnTo>
                      <a:lnTo>
                        <a:pt x="25" y="301"/>
                      </a:lnTo>
                      <a:lnTo>
                        <a:pt x="25" y="283"/>
                      </a:lnTo>
                      <a:lnTo>
                        <a:pt x="17" y="263"/>
                      </a:lnTo>
                      <a:lnTo>
                        <a:pt x="0" y="255"/>
                      </a:lnTo>
                      <a:lnTo>
                        <a:pt x="17" y="237"/>
                      </a:lnTo>
                      <a:lnTo>
                        <a:pt x="7" y="219"/>
                      </a:lnTo>
                      <a:lnTo>
                        <a:pt x="25" y="210"/>
                      </a:lnTo>
                      <a:lnTo>
                        <a:pt x="33" y="192"/>
                      </a:lnTo>
                      <a:lnTo>
                        <a:pt x="17" y="192"/>
                      </a:lnTo>
                      <a:lnTo>
                        <a:pt x="0" y="192"/>
                      </a:lnTo>
                      <a:lnTo>
                        <a:pt x="0" y="174"/>
                      </a:lnTo>
                      <a:lnTo>
                        <a:pt x="7" y="154"/>
                      </a:lnTo>
                      <a:lnTo>
                        <a:pt x="17" y="138"/>
                      </a:lnTo>
                      <a:lnTo>
                        <a:pt x="33" y="127"/>
                      </a:lnTo>
                      <a:lnTo>
                        <a:pt x="40" y="111"/>
                      </a:lnTo>
                      <a:lnTo>
                        <a:pt x="47" y="111"/>
                      </a:lnTo>
                      <a:lnTo>
                        <a:pt x="66" y="118"/>
                      </a:lnTo>
                      <a:lnTo>
                        <a:pt x="80" y="129"/>
                      </a:lnTo>
                      <a:lnTo>
                        <a:pt x="96" y="138"/>
                      </a:lnTo>
                      <a:lnTo>
                        <a:pt x="113" y="147"/>
                      </a:lnTo>
                      <a:lnTo>
                        <a:pt x="131" y="147"/>
                      </a:lnTo>
                      <a:lnTo>
                        <a:pt x="146" y="138"/>
                      </a:lnTo>
                      <a:lnTo>
                        <a:pt x="163" y="118"/>
                      </a:lnTo>
                      <a:lnTo>
                        <a:pt x="180" y="118"/>
                      </a:lnTo>
                      <a:lnTo>
                        <a:pt x="204" y="118"/>
                      </a:lnTo>
                      <a:lnTo>
                        <a:pt x="211" y="102"/>
                      </a:lnTo>
                      <a:lnTo>
                        <a:pt x="211" y="82"/>
                      </a:lnTo>
                      <a:lnTo>
                        <a:pt x="204" y="64"/>
                      </a:lnTo>
                      <a:lnTo>
                        <a:pt x="211" y="45"/>
                      </a:lnTo>
                      <a:lnTo>
                        <a:pt x="229" y="45"/>
                      </a:lnTo>
                      <a:lnTo>
                        <a:pt x="243" y="45"/>
                      </a:lnTo>
                      <a:lnTo>
                        <a:pt x="260" y="45"/>
                      </a:lnTo>
                      <a:lnTo>
                        <a:pt x="276" y="45"/>
                      </a:lnTo>
                      <a:lnTo>
                        <a:pt x="293" y="55"/>
                      </a:lnTo>
                      <a:lnTo>
                        <a:pt x="308" y="55"/>
                      </a:lnTo>
                      <a:lnTo>
                        <a:pt x="326" y="45"/>
                      </a:lnTo>
                      <a:lnTo>
                        <a:pt x="342" y="28"/>
                      </a:lnTo>
                      <a:lnTo>
                        <a:pt x="367" y="28"/>
                      </a:lnTo>
                      <a:lnTo>
                        <a:pt x="385" y="18"/>
                      </a:lnTo>
                      <a:lnTo>
                        <a:pt x="397" y="10"/>
                      </a:lnTo>
                      <a:lnTo>
                        <a:pt x="411" y="0"/>
                      </a:lnTo>
                      <a:lnTo>
                        <a:pt x="409" y="0"/>
                      </a:lnTo>
                      <a:lnTo>
                        <a:pt x="424" y="0"/>
                      </a:lnTo>
                      <a:lnTo>
                        <a:pt x="432" y="18"/>
                      </a:lnTo>
                      <a:lnTo>
                        <a:pt x="449" y="28"/>
                      </a:lnTo>
                      <a:lnTo>
                        <a:pt x="449" y="45"/>
                      </a:lnTo>
                      <a:lnTo>
                        <a:pt x="456" y="64"/>
                      </a:lnTo>
                      <a:lnTo>
                        <a:pt x="483" y="64"/>
                      </a:lnTo>
                      <a:lnTo>
                        <a:pt x="500" y="45"/>
                      </a:lnTo>
                      <a:lnTo>
                        <a:pt x="516" y="37"/>
                      </a:lnTo>
                      <a:lnTo>
                        <a:pt x="529" y="18"/>
                      </a:lnTo>
                      <a:lnTo>
                        <a:pt x="548" y="10"/>
                      </a:lnTo>
                      <a:lnTo>
                        <a:pt x="573" y="0"/>
                      </a:lnTo>
                      <a:lnTo>
                        <a:pt x="589" y="10"/>
                      </a:lnTo>
                      <a:lnTo>
                        <a:pt x="604" y="18"/>
                      </a:lnTo>
                      <a:lnTo>
                        <a:pt x="621" y="18"/>
                      </a:lnTo>
                      <a:lnTo>
                        <a:pt x="637" y="28"/>
                      </a:lnTo>
                      <a:lnTo>
                        <a:pt x="647" y="45"/>
                      </a:lnTo>
                      <a:lnTo>
                        <a:pt x="654" y="55"/>
                      </a:lnTo>
                      <a:lnTo>
                        <a:pt x="652" y="57"/>
                      </a:lnTo>
                      <a:lnTo>
                        <a:pt x="670" y="93"/>
                      </a:lnTo>
                      <a:lnTo>
                        <a:pt x="686" y="102"/>
                      </a:lnTo>
                      <a:lnTo>
                        <a:pt x="686" y="118"/>
                      </a:lnTo>
                      <a:lnTo>
                        <a:pt x="680" y="138"/>
                      </a:lnTo>
                      <a:lnTo>
                        <a:pt x="670" y="154"/>
                      </a:lnTo>
                      <a:lnTo>
                        <a:pt x="652" y="154"/>
                      </a:lnTo>
                      <a:lnTo>
                        <a:pt x="652" y="174"/>
                      </a:lnTo>
                      <a:lnTo>
                        <a:pt x="664" y="192"/>
                      </a:lnTo>
                      <a:lnTo>
                        <a:pt x="680" y="201"/>
                      </a:lnTo>
                      <a:lnTo>
                        <a:pt x="693" y="210"/>
                      </a:lnTo>
                      <a:lnTo>
                        <a:pt x="711" y="210"/>
                      </a:lnTo>
                      <a:lnTo>
                        <a:pt x="717" y="210"/>
                      </a:lnTo>
                      <a:lnTo>
                        <a:pt x="720" y="210"/>
                      </a:lnTo>
                      <a:lnTo>
                        <a:pt x="711" y="229"/>
                      </a:lnTo>
                      <a:lnTo>
                        <a:pt x="693" y="237"/>
                      </a:lnTo>
                      <a:lnTo>
                        <a:pt x="680" y="246"/>
                      </a:lnTo>
                      <a:lnTo>
                        <a:pt x="670" y="265"/>
                      </a:lnTo>
                      <a:lnTo>
                        <a:pt x="664" y="283"/>
                      </a:lnTo>
                      <a:lnTo>
                        <a:pt x="652" y="301"/>
                      </a:lnTo>
                      <a:lnTo>
                        <a:pt x="637" y="301"/>
                      </a:lnTo>
                      <a:lnTo>
                        <a:pt x="629" y="283"/>
                      </a:lnTo>
                      <a:lnTo>
                        <a:pt x="613" y="283"/>
                      </a:lnTo>
                      <a:lnTo>
                        <a:pt x="603" y="301"/>
                      </a:lnTo>
                      <a:lnTo>
                        <a:pt x="603" y="311"/>
                      </a:lnTo>
                      <a:lnTo>
                        <a:pt x="597" y="329"/>
                      </a:lnTo>
                      <a:lnTo>
                        <a:pt x="582" y="347"/>
                      </a:lnTo>
                      <a:lnTo>
                        <a:pt x="582" y="365"/>
                      </a:lnTo>
                      <a:lnTo>
                        <a:pt x="582" y="383"/>
                      </a:lnTo>
                      <a:lnTo>
                        <a:pt x="572" y="410"/>
                      </a:lnTo>
                      <a:lnTo>
                        <a:pt x="572" y="428"/>
                      </a:lnTo>
                      <a:lnTo>
                        <a:pt x="564" y="456"/>
                      </a:lnTo>
                      <a:lnTo>
                        <a:pt x="564" y="474"/>
                      </a:lnTo>
                      <a:lnTo>
                        <a:pt x="572" y="491"/>
                      </a:lnTo>
                      <a:lnTo>
                        <a:pt x="572" y="511"/>
                      </a:lnTo>
                      <a:lnTo>
                        <a:pt x="564" y="529"/>
                      </a:lnTo>
                      <a:lnTo>
                        <a:pt x="564" y="546"/>
                      </a:lnTo>
                      <a:lnTo>
                        <a:pt x="555" y="556"/>
                      </a:lnTo>
                      <a:lnTo>
                        <a:pt x="547" y="574"/>
                      </a:lnTo>
                      <a:lnTo>
                        <a:pt x="547" y="594"/>
                      </a:lnTo>
                      <a:lnTo>
                        <a:pt x="547" y="611"/>
                      </a:lnTo>
                      <a:lnTo>
                        <a:pt x="539" y="629"/>
                      </a:lnTo>
                      <a:lnTo>
                        <a:pt x="529" y="648"/>
                      </a:lnTo>
                      <a:lnTo>
                        <a:pt x="523" y="666"/>
                      </a:lnTo>
                      <a:lnTo>
                        <a:pt x="506" y="676"/>
                      </a:lnTo>
                      <a:lnTo>
                        <a:pt x="506" y="684"/>
                      </a:lnTo>
                      <a:lnTo>
                        <a:pt x="498" y="684"/>
                      </a:lnTo>
                      <a:lnTo>
                        <a:pt x="482" y="666"/>
                      </a:lnTo>
                      <a:lnTo>
                        <a:pt x="470" y="650"/>
                      </a:lnTo>
                      <a:lnTo>
                        <a:pt x="464" y="648"/>
                      </a:lnTo>
                      <a:lnTo>
                        <a:pt x="456" y="638"/>
                      </a:lnTo>
                    </a:path>
                  </a:pathLst>
                </a:custGeom>
                <a:grpFill/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17" name="Freeform 37"/>
                <p:cNvSpPr>
                  <a:spLocks noChangeAspect="1"/>
                </p:cNvSpPr>
                <p:nvPr/>
              </p:nvSpPr>
              <p:spPr bwMode="auto">
                <a:xfrm>
                  <a:off x="3082" y="2928"/>
                  <a:ext cx="207" cy="285"/>
                </a:xfrm>
                <a:custGeom>
                  <a:avLst/>
                  <a:gdLst>
                    <a:gd name="T0" fmla="*/ 174 w 175"/>
                    <a:gd name="T1" fmla="*/ 689 h 226"/>
                    <a:gd name="T2" fmla="*/ 228 w 175"/>
                    <a:gd name="T3" fmla="*/ 658 h 226"/>
                    <a:gd name="T4" fmla="*/ 266 w 175"/>
                    <a:gd name="T5" fmla="*/ 602 h 226"/>
                    <a:gd name="T6" fmla="*/ 266 w 175"/>
                    <a:gd name="T7" fmla="*/ 550 h 226"/>
                    <a:gd name="T8" fmla="*/ 290 w 175"/>
                    <a:gd name="T9" fmla="*/ 487 h 226"/>
                    <a:gd name="T10" fmla="*/ 324 w 175"/>
                    <a:gd name="T11" fmla="*/ 429 h 226"/>
                    <a:gd name="T12" fmla="*/ 366 w 175"/>
                    <a:gd name="T13" fmla="*/ 406 h 226"/>
                    <a:gd name="T14" fmla="*/ 405 w 175"/>
                    <a:gd name="T15" fmla="*/ 346 h 226"/>
                    <a:gd name="T16" fmla="*/ 382 w 175"/>
                    <a:gd name="T17" fmla="*/ 286 h 226"/>
                    <a:gd name="T18" fmla="*/ 382 w 175"/>
                    <a:gd name="T19" fmla="*/ 231 h 226"/>
                    <a:gd name="T20" fmla="*/ 382 w 175"/>
                    <a:gd name="T21" fmla="*/ 169 h 226"/>
                    <a:gd name="T22" fmla="*/ 405 w 175"/>
                    <a:gd name="T23" fmla="*/ 110 h 226"/>
                    <a:gd name="T24" fmla="*/ 368 w 175"/>
                    <a:gd name="T25" fmla="*/ 53 h 226"/>
                    <a:gd name="T26" fmla="*/ 338 w 175"/>
                    <a:gd name="T27" fmla="*/ 1 h 226"/>
                    <a:gd name="T28" fmla="*/ 324 w 175"/>
                    <a:gd name="T29" fmla="*/ 0 h 226"/>
                    <a:gd name="T30" fmla="*/ 290 w 175"/>
                    <a:gd name="T31" fmla="*/ 0 h 226"/>
                    <a:gd name="T32" fmla="*/ 247 w 175"/>
                    <a:gd name="T33" fmla="*/ 0 h 226"/>
                    <a:gd name="T34" fmla="*/ 212 w 175"/>
                    <a:gd name="T35" fmla="*/ 25 h 226"/>
                    <a:gd name="T36" fmla="*/ 192 w 175"/>
                    <a:gd name="T37" fmla="*/ 87 h 226"/>
                    <a:gd name="T38" fmla="*/ 192 w 175"/>
                    <a:gd name="T39" fmla="*/ 146 h 226"/>
                    <a:gd name="T40" fmla="*/ 192 w 175"/>
                    <a:gd name="T41" fmla="*/ 197 h 226"/>
                    <a:gd name="T42" fmla="*/ 192 w 175"/>
                    <a:gd name="T43" fmla="*/ 260 h 226"/>
                    <a:gd name="T44" fmla="*/ 192 w 175"/>
                    <a:gd name="T45" fmla="*/ 317 h 226"/>
                    <a:gd name="T46" fmla="*/ 174 w 175"/>
                    <a:gd name="T47" fmla="*/ 369 h 226"/>
                    <a:gd name="T48" fmla="*/ 136 w 175"/>
                    <a:gd name="T49" fmla="*/ 406 h 226"/>
                    <a:gd name="T50" fmla="*/ 115 w 175"/>
                    <a:gd name="T51" fmla="*/ 455 h 226"/>
                    <a:gd name="T52" fmla="*/ 76 w 175"/>
                    <a:gd name="T53" fmla="*/ 522 h 226"/>
                    <a:gd name="T54" fmla="*/ 39 w 175"/>
                    <a:gd name="T55" fmla="*/ 487 h 226"/>
                    <a:gd name="T56" fmla="*/ 0 w 175"/>
                    <a:gd name="T57" fmla="*/ 550 h 226"/>
                    <a:gd name="T58" fmla="*/ 0 w 175"/>
                    <a:gd name="T59" fmla="*/ 602 h 226"/>
                    <a:gd name="T60" fmla="*/ 0 w 175"/>
                    <a:gd name="T61" fmla="*/ 636 h 226"/>
                    <a:gd name="T62" fmla="*/ 21 w 175"/>
                    <a:gd name="T63" fmla="*/ 689 h 226"/>
                    <a:gd name="T64" fmla="*/ 76 w 175"/>
                    <a:gd name="T65" fmla="*/ 718 h 226"/>
                    <a:gd name="T66" fmla="*/ 115 w 175"/>
                    <a:gd name="T67" fmla="*/ 718 h 226"/>
                    <a:gd name="T68" fmla="*/ 136 w 175"/>
                    <a:gd name="T69" fmla="*/ 718 h 226"/>
                    <a:gd name="T70" fmla="*/ 153 w 175"/>
                    <a:gd name="T71" fmla="*/ 718 h 226"/>
                    <a:gd name="T72" fmla="*/ 174 w 175"/>
                    <a:gd name="T73" fmla="*/ 689 h 2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5"/>
                    <a:gd name="T112" fmla="*/ 0 h 226"/>
                    <a:gd name="T113" fmla="*/ 175 w 175"/>
                    <a:gd name="T114" fmla="*/ 226 h 2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5" h="226">
                      <a:moveTo>
                        <a:pt x="75" y="216"/>
                      </a:moveTo>
                      <a:lnTo>
                        <a:pt x="99" y="206"/>
                      </a:lnTo>
                      <a:lnTo>
                        <a:pt x="115" y="189"/>
                      </a:lnTo>
                      <a:lnTo>
                        <a:pt x="115" y="172"/>
                      </a:lnTo>
                      <a:lnTo>
                        <a:pt x="125" y="153"/>
                      </a:lnTo>
                      <a:lnTo>
                        <a:pt x="140" y="135"/>
                      </a:lnTo>
                      <a:lnTo>
                        <a:pt x="158" y="127"/>
                      </a:lnTo>
                      <a:lnTo>
                        <a:pt x="174" y="108"/>
                      </a:lnTo>
                      <a:lnTo>
                        <a:pt x="165" y="90"/>
                      </a:lnTo>
                      <a:lnTo>
                        <a:pt x="165" y="72"/>
                      </a:lnTo>
                      <a:lnTo>
                        <a:pt x="165" y="53"/>
                      </a:lnTo>
                      <a:lnTo>
                        <a:pt x="174" y="35"/>
                      </a:lnTo>
                      <a:lnTo>
                        <a:pt x="159" y="17"/>
                      </a:lnTo>
                      <a:lnTo>
                        <a:pt x="146" y="1"/>
                      </a:lnTo>
                      <a:lnTo>
                        <a:pt x="140" y="0"/>
                      </a:lnTo>
                      <a:lnTo>
                        <a:pt x="125" y="0"/>
                      </a:lnTo>
                      <a:lnTo>
                        <a:pt x="107" y="0"/>
                      </a:lnTo>
                      <a:lnTo>
                        <a:pt x="91" y="8"/>
                      </a:lnTo>
                      <a:lnTo>
                        <a:pt x="83" y="28"/>
                      </a:lnTo>
                      <a:lnTo>
                        <a:pt x="83" y="46"/>
                      </a:lnTo>
                      <a:lnTo>
                        <a:pt x="83" y="62"/>
                      </a:lnTo>
                      <a:lnTo>
                        <a:pt x="83" y="81"/>
                      </a:lnTo>
                      <a:lnTo>
                        <a:pt x="83" y="99"/>
                      </a:lnTo>
                      <a:lnTo>
                        <a:pt x="75" y="116"/>
                      </a:lnTo>
                      <a:lnTo>
                        <a:pt x="58" y="127"/>
                      </a:lnTo>
                      <a:lnTo>
                        <a:pt x="49" y="143"/>
                      </a:lnTo>
                      <a:lnTo>
                        <a:pt x="33" y="163"/>
                      </a:lnTo>
                      <a:lnTo>
                        <a:pt x="17" y="153"/>
                      </a:lnTo>
                      <a:lnTo>
                        <a:pt x="0" y="172"/>
                      </a:lnTo>
                      <a:lnTo>
                        <a:pt x="0" y="189"/>
                      </a:lnTo>
                      <a:lnTo>
                        <a:pt x="0" y="199"/>
                      </a:lnTo>
                      <a:lnTo>
                        <a:pt x="9" y="216"/>
                      </a:lnTo>
                      <a:lnTo>
                        <a:pt x="33" y="225"/>
                      </a:lnTo>
                      <a:lnTo>
                        <a:pt x="49" y="225"/>
                      </a:lnTo>
                      <a:lnTo>
                        <a:pt x="58" y="225"/>
                      </a:lnTo>
                      <a:lnTo>
                        <a:pt x="66" y="225"/>
                      </a:lnTo>
                      <a:lnTo>
                        <a:pt x="75" y="216"/>
                      </a:lnTo>
                    </a:path>
                  </a:pathLst>
                </a:custGeom>
                <a:grpFill/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18" name="Freeform 38"/>
                <p:cNvSpPr>
                  <a:spLocks noChangeAspect="1"/>
                </p:cNvSpPr>
                <p:nvPr/>
              </p:nvSpPr>
              <p:spPr bwMode="auto">
                <a:xfrm>
                  <a:off x="2810" y="3178"/>
                  <a:ext cx="352" cy="186"/>
                </a:xfrm>
                <a:custGeom>
                  <a:avLst/>
                  <a:gdLst>
                    <a:gd name="T0" fmla="*/ 684 w 298"/>
                    <a:gd name="T1" fmla="*/ 81 h 149"/>
                    <a:gd name="T2" fmla="*/ 664 w 298"/>
                    <a:gd name="T3" fmla="*/ 81 h 149"/>
                    <a:gd name="T4" fmla="*/ 645 w 298"/>
                    <a:gd name="T5" fmla="*/ 81 h 149"/>
                    <a:gd name="T6" fmla="*/ 606 w 298"/>
                    <a:gd name="T7" fmla="*/ 81 h 149"/>
                    <a:gd name="T8" fmla="*/ 552 w 298"/>
                    <a:gd name="T9" fmla="*/ 50 h 149"/>
                    <a:gd name="T10" fmla="*/ 529 w 298"/>
                    <a:gd name="T11" fmla="*/ 0 h 149"/>
                    <a:gd name="T12" fmla="*/ 529 w 298"/>
                    <a:gd name="T13" fmla="*/ 1 h 149"/>
                    <a:gd name="T14" fmla="*/ 513 w 298"/>
                    <a:gd name="T15" fmla="*/ 21 h 149"/>
                    <a:gd name="T16" fmla="*/ 493 w 298"/>
                    <a:gd name="T17" fmla="*/ 81 h 149"/>
                    <a:gd name="T18" fmla="*/ 480 w 298"/>
                    <a:gd name="T19" fmla="*/ 139 h 149"/>
                    <a:gd name="T20" fmla="*/ 437 w 298"/>
                    <a:gd name="T21" fmla="*/ 195 h 149"/>
                    <a:gd name="T22" fmla="*/ 379 w 298"/>
                    <a:gd name="T23" fmla="*/ 221 h 149"/>
                    <a:gd name="T24" fmla="*/ 341 w 298"/>
                    <a:gd name="T25" fmla="*/ 221 h 149"/>
                    <a:gd name="T26" fmla="*/ 302 w 298"/>
                    <a:gd name="T27" fmla="*/ 252 h 149"/>
                    <a:gd name="T28" fmla="*/ 265 w 298"/>
                    <a:gd name="T29" fmla="*/ 252 h 149"/>
                    <a:gd name="T30" fmla="*/ 228 w 298"/>
                    <a:gd name="T31" fmla="*/ 252 h 149"/>
                    <a:gd name="T32" fmla="*/ 190 w 298"/>
                    <a:gd name="T33" fmla="*/ 252 h 149"/>
                    <a:gd name="T34" fmla="*/ 154 w 298"/>
                    <a:gd name="T35" fmla="*/ 221 h 149"/>
                    <a:gd name="T36" fmla="*/ 117 w 298"/>
                    <a:gd name="T37" fmla="*/ 252 h 149"/>
                    <a:gd name="T38" fmla="*/ 78 w 298"/>
                    <a:gd name="T39" fmla="*/ 252 h 149"/>
                    <a:gd name="T40" fmla="*/ 39 w 298"/>
                    <a:gd name="T41" fmla="*/ 303 h 149"/>
                    <a:gd name="T42" fmla="*/ 39 w 298"/>
                    <a:gd name="T43" fmla="*/ 363 h 149"/>
                    <a:gd name="T44" fmla="*/ 0 w 298"/>
                    <a:gd name="T45" fmla="*/ 384 h 149"/>
                    <a:gd name="T46" fmla="*/ 0 w 298"/>
                    <a:gd name="T47" fmla="*/ 449 h 149"/>
                    <a:gd name="T48" fmla="*/ 39 w 298"/>
                    <a:gd name="T49" fmla="*/ 418 h 149"/>
                    <a:gd name="T50" fmla="*/ 78 w 298"/>
                    <a:gd name="T51" fmla="*/ 384 h 149"/>
                    <a:gd name="T52" fmla="*/ 117 w 298"/>
                    <a:gd name="T53" fmla="*/ 384 h 149"/>
                    <a:gd name="T54" fmla="*/ 154 w 298"/>
                    <a:gd name="T55" fmla="*/ 418 h 149"/>
                    <a:gd name="T56" fmla="*/ 190 w 298"/>
                    <a:gd name="T57" fmla="*/ 449 h 149"/>
                    <a:gd name="T58" fmla="*/ 228 w 298"/>
                    <a:gd name="T59" fmla="*/ 449 h 149"/>
                    <a:gd name="T60" fmla="*/ 265 w 298"/>
                    <a:gd name="T61" fmla="*/ 418 h 149"/>
                    <a:gd name="T62" fmla="*/ 302 w 298"/>
                    <a:gd name="T63" fmla="*/ 384 h 149"/>
                    <a:gd name="T64" fmla="*/ 341 w 298"/>
                    <a:gd name="T65" fmla="*/ 418 h 149"/>
                    <a:gd name="T66" fmla="*/ 379 w 298"/>
                    <a:gd name="T67" fmla="*/ 449 h 149"/>
                    <a:gd name="T68" fmla="*/ 417 w 298"/>
                    <a:gd name="T69" fmla="*/ 449 h 149"/>
                    <a:gd name="T70" fmla="*/ 454 w 298"/>
                    <a:gd name="T71" fmla="*/ 418 h 149"/>
                    <a:gd name="T72" fmla="*/ 480 w 298"/>
                    <a:gd name="T73" fmla="*/ 363 h 149"/>
                    <a:gd name="T74" fmla="*/ 513 w 298"/>
                    <a:gd name="T75" fmla="*/ 303 h 149"/>
                    <a:gd name="T76" fmla="*/ 552 w 298"/>
                    <a:gd name="T77" fmla="*/ 276 h 149"/>
                    <a:gd name="T78" fmla="*/ 569 w 298"/>
                    <a:gd name="T79" fmla="*/ 276 h 149"/>
                    <a:gd name="T80" fmla="*/ 606 w 298"/>
                    <a:gd name="T81" fmla="*/ 276 h 149"/>
                    <a:gd name="T82" fmla="*/ 645 w 298"/>
                    <a:gd name="T83" fmla="*/ 252 h 149"/>
                    <a:gd name="T84" fmla="*/ 664 w 298"/>
                    <a:gd name="T85" fmla="*/ 195 h 149"/>
                    <a:gd name="T86" fmla="*/ 664 w 298"/>
                    <a:gd name="T87" fmla="*/ 139 h 149"/>
                    <a:gd name="T88" fmla="*/ 684 w 298"/>
                    <a:gd name="T89" fmla="*/ 81 h 14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98"/>
                    <a:gd name="T136" fmla="*/ 0 h 149"/>
                    <a:gd name="T137" fmla="*/ 298 w 298"/>
                    <a:gd name="T138" fmla="*/ 149 h 14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98" h="149">
                      <a:moveTo>
                        <a:pt x="297" y="27"/>
                      </a:moveTo>
                      <a:lnTo>
                        <a:pt x="289" y="27"/>
                      </a:lnTo>
                      <a:lnTo>
                        <a:pt x="280" y="27"/>
                      </a:lnTo>
                      <a:lnTo>
                        <a:pt x="263" y="27"/>
                      </a:lnTo>
                      <a:lnTo>
                        <a:pt x="240" y="17"/>
                      </a:lnTo>
                      <a:lnTo>
                        <a:pt x="230" y="0"/>
                      </a:lnTo>
                      <a:lnTo>
                        <a:pt x="230" y="1"/>
                      </a:lnTo>
                      <a:lnTo>
                        <a:pt x="223" y="7"/>
                      </a:lnTo>
                      <a:lnTo>
                        <a:pt x="214" y="27"/>
                      </a:lnTo>
                      <a:lnTo>
                        <a:pt x="208" y="46"/>
                      </a:lnTo>
                      <a:lnTo>
                        <a:pt x="190" y="64"/>
                      </a:lnTo>
                      <a:lnTo>
                        <a:pt x="165" y="73"/>
                      </a:lnTo>
                      <a:lnTo>
                        <a:pt x="148" y="73"/>
                      </a:lnTo>
                      <a:lnTo>
                        <a:pt x="132" y="83"/>
                      </a:lnTo>
                      <a:lnTo>
                        <a:pt x="115" y="83"/>
                      </a:lnTo>
                      <a:lnTo>
                        <a:pt x="99" y="83"/>
                      </a:lnTo>
                      <a:lnTo>
                        <a:pt x="82" y="83"/>
                      </a:lnTo>
                      <a:lnTo>
                        <a:pt x="67" y="73"/>
                      </a:lnTo>
                      <a:lnTo>
                        <a:pt x="51" y="83"/>
                      </a:lnTo>
                      <a:lnTo>
                        <a:pt x="34" y="83"/>
                      </a:lnTo>
                      <a:lnTo>
                        <a:pt x="17" y="100"/>
                      </a:lnTo>
                      <a:lnTo>
                        <a:pt x="17" y="120"/>
                      </a:lnTo>
                      <a:lnTo>
                        <a:pt x="0" y="127"/>
                      </a:lnTo>
                      <a:lnTo>
                        <a:pt x="0" y="148"/>
                      </a:lnTo>
                      <a:lnTo>
                        <a:pt x="17" y="138"/>
                      </a:lnTo>
                      <a:lnTo>
                        <a:pt x="34" y="127"/>
                      </a:lnTo>
                      <a:lnTo>
                        <a:pt x="51" y="127"/>
                      </a:lnTo>
                      <a:lnTo>
                        <a:pt x="67" y="138"/>
                      </a:lnTo>
                      <a:lnTo>
                        <a:pt x="82" y="148"/>
                      </a:lnTo>
                      <a:lnTo>
                        <a:pt x="99" y="148"/>
                      </a:lnTo>
                      <a:lnTo>
                        <a:pt x="115" y="138"/>
                      </a:lnTo>
                      <a:lnTo>
                        <a:pt x="132" y="127"/>
                      </a:lnTo>
                      <a:lnTo>
                        <a:pt x="148" y="138"/>
                      </a:lnTo>
                      <a:lnTo>
                        <a:pt x="165" y="148"/>
                      </a:lnTo>
                      <a:lnTo>
                        <a:pt x="181" y="148"/>
                      </a:lnTo>
                      <a:lnTo>
                        <a:pt x="197" y="138"/>
                      </a:lnTo>
                      <a:lnTo>
                        <a:pt x="208" y="120"/>
                      </a:lnTo>
                      <a:lnTo>
                        <a:pt x="223" y="100"/>
                      </a:lnTo>
                      <a:lnTo>
                        <a:pt x="240" y="91"/>
                      </a:lnTo>
                      <a:lnTo>
                        <a:pt x="247" y="91"/>
                      </a:lnTo>
                      <a:lnTo>
                        <a:pt x="263" y="91"/>
                      </a:lnTo>
                      <a:lnTo>
                        <a:pt x="280" y="83"/>
                      </a:lnTo>
                      <a:lnTo>
                        <a:pt x="289" y="64"/>
                      </a:lnTo>
                      <a:lnTo>
                        <a:pt x="289" y="46"/>
                      </a:lnTo>
                      <a:lnTo>
                        <a:pt x="297" y="27"/>
                      </a:lnTo>
                    </a:path>
                  </a:pathLst>
                </a:custGeom>
                <a:grpFill/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19" name="Freeform 39"/>
                <p:cNvSpPr>
                  <a:spLocks noChangeAspect="1"/>
                </p:cNvSpPr>
                <p:nvPr/>
              </p:nvSpPr>
              <p:spPr bwMode="auto">
                <a:xfrm>
                  <a:off x="2254" y="2597"/>
                  <a:ext cx="1024" cy="742"/>
                </a:xfrm>
                <a:custGeom>
                  <a:avLst/>
                  <a:gdLst>
                    <a:gd name="T0" fmla="*/ 1838 w 869"/>
                    <a:gd name="T1" fmla="*/ 820 h 591"/>
                    <a:gd name="T2" fmla="*/ 1788 w 869"/>
                    <a:gd name="T3" fmla="*/ 963 h 591"/>
                    <a:gd name="T4" fmla="*/ 1788 w 869"/>
                    <a:gd name="T5" fmla="*/ 1136 h 591"/>
                    <a:gd name="T6" fmla="*/ 1707 w 869"/>
                    <a:gd name="T7" fmla="*/ 1272 h 591"/>
                    <a:gd name="T8" fmla="*/ 1597 w 869"/>
                    <a:gd name="T9" fmla="*/ 1368 h 591"/>
                    <a:gd name="T10" fmla="*/ 1599 w 869"/>
                    <a:gd name="T11" fmla="*/ 1443 h 591"/>
                    <a:gd name="T12" fmla="*/ 1550 w 869"/>
                    <a:gd name="T13" fmla="*/ 1586 h 591"/>
                    <a:gd name="T14" fmla="*/ 1415 w 869"/>
                    <a:gd name="T15" fmla="*/ 1672 h 591"/>
                    <a:gd name="T16" fmla="*/ 1301 w 869"/>
                    <a:gd name="T17" fmla="*/ 1704 h 591"/>
                    <a:gd name="T18" fmla="*/ 1190 w 869"/>
                    <a:gd name="T19" fmla="*/ 1704 h 591"/>
                    <a:gd name="T20" fmla="*/ 1097 w 869"/>
                    <a:gd name="T21" fmla="*/ 1758 h 591"/>
                    <a:gd name="T22" fmla="*/ 983 w 869"/>
                    <a:gd name="T23" fmla="*/ 1819 h 591"/>
                    <a:gd name="T24" fmla="*/ 874 w 869"/>
                    <a:gd name="T25" fmla="*/ 1819 h 591"/>
                    <a:gd name="T26" fmla="*/ 779 w 869"/>
                    <a:gd name="T27" fmla="*/ 1758 h 591"/>
                    <a:gd name="T28" fmla="*/ 742 w 869"/>
                    <a:gd name="T29" fmla="*/ 1612 h 591"/>
                    <a:gd name="T30" fmla="*/ 686 w 869"/>
                    <a:gd name="T31" fmla="*/ 1466 h 591"/>
                    <a:gd name="T32" fmla="*/ 652 w 869"/>
                    <a:gd name="T33" fmla="*/ 1332 h 591"/>
                    <a:gd name="T34" fmla="*/ 572 w 869"/>
                    <a:gd name="T35" fmla="*/ 1219 h 591"/>
                    <a:gd name="T36" fmla="*/ 462 w 869"/>
                    <a:gd name="T37" fmla="*/ 1245 h 591"/>
                    <a:gd name="T38" fmla="*/ 354 w 869"/>
                    <a:gd name="T39" fmla="*/ 1245 h 591"/>
                    <a:gd name="T40" fmla="*/ 293 w 869"/>
                    <a:gd name="T41" fmla="*/ 1160 h 591"/>
                    <a:gd name="T42" fmla="*/ 181 w 869"/>
                    <a:gd name="T43" fmla="*/ 1193 h 591"/>
                    <a:gd name="T44" fmla="*/ 67 w 869"/>
                    <a:gd name="T45" fmla="*/ 1219 h 591"/>
                    <a:gd name="T46" fmla="*/ 34 w 869"/>
                    <a:gd name="T47" fmla="*/ 1193 h 591"/>
                    <a:gd name="T48" fmla="*/ 67 w 869"/>
                    <a:gd name="T49" fmla="*/ 1070 h 591"/>
                    <a:gd name="T50" fmla="*/ 143 w 869"/>
                    <a:gd name="T51" fmla="*/ 930 h 591"/>
                    <a:gd name="T52" fmla="*/ 257 w 869"/>
                    <a:gd name="T53" fmla="*/ 876 h 591"/>
                    <a:gd name="T54" fmla="*/ 369 w 869"/>
                    <a:gd name="T55" fmla="*/ 876 h 591"/>
                    <a:gd name="T56" fmla="*/ 483 w 869"/>
                    <a:gd name="T57" fmla="*/ 876 h 591"/>
                    <a:gd name="T58" fmla="*/ 652 w 869"/>
                    <a:gd name="T59" fmla="*/ 820 h 591"/>
                    <a:gd name="T60" fmla="*/ 652 w 869"/>
                    <a:gd name="T61" fmla="*/ 674 h 591"/>
                    <a:gd name="T62" fmla="*/ 667 w 869"/>
                    <a:gd name="T63" fmla="*/ 505 h 591"/>
                    <a:gd name="T64" fmla="*/ 703 w 869"/>
                    <a:gd name="T65" fmla="*/ 339 h 591"/>
                    <a:gd name="T66" fmla="*/ 779 w 869"/>
                    <a:gd name="T67" fmla="*/ 223 h 591"/>
                    <a:gd name="T68" fmla="*/ 818 w 869"/>
                    <a:gd name="T69" fmla="*/ 110 h 591"/>
                    <a:gd name="T70" fmla="*/ 890 w 869"/>
                    <a:gd name="T71" fmla="*/ 138 h 591"/>
                    <a:gd name="T72" fmla="*/ 947 w 869"/>
                    <a:gd name="T73" fmla="*/ 198 h 591"/>
                    <a:gd name="T74" fmla="*/ 1058 w 869"/>
                    <a:gd name="T75" fmla="*/ 110 h 591"/>
                    <a:gd name="T76" fmla="*/ 1172 w 869"/>
                    <a:gd name="T77" fmla="*/ 0 h 591"/>
                    <a:gd name="T78" fmla="*/ 1268 w 869"/>
                    <a:gd name="T79" fmla="*/ 85 h 591"/>
                    <a:gd name="T80" fmla="*/ 1412 w 869"/>
                    <a:gd name="T81" fmla="*/ 85 h 591"/>
                    <a:gd name="T82" fmla="*/ 1544 w 869"/>
                    <a:gd name="T83" fmla="*/ 198 h 591"/>
                    <a:gd name="T84" fmla="*/ 1677 w 869"/>
                    <a:gd name="T85" fmla="*/ 254 h 591"/>
                    <a:gd name="T86" fmla="*/ 1788 w 869"/>
                    <a:gd name="T87" fmla="*/ 365 h 591"/>
                    <a:gd name="T88" fmla="*/ 1917 w 869"/>
                    <a:gd name="T89" fmla="*/ 365 h 591"/>
                    <a:gd name="T90" fmla="*/ 1934 w 869"/>
                    <a:gd name="T91" fmla="*/ 505 h 591"/>
                    <a:gd name="T92" fmla="*/ 1838 w 869"/>
                    <a:gd name="T93" fmla="*/ 623 h 591"/>
                    <a:gd name="T94" fmla="*/ 1895 w 869"/>
                    <a:gd name="T95" fmla="*/ 796 h 59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69"/>
                    <a:gd name="T145" fmla="*/ 0 h 591"/>
                    <a:gd name="T146" fmla="*/ 869 w 869"/>
                    <a:gd name="T147" fmla="*/ 591 h 59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69" h="591">
                      <a:moveTo>
                        <a:pt x="844" y="263"/>
                      </a:moveTo>
                      <a:lnTo>
                        <a:pt x="827" y="263"/>
                      </a:lnTo>
                      <a:lnTo>
                        <a:pt x="810" y="263"/>
                      </a:lnTo>
                      <a:lnTo>
                        <a:pt x="795" y="274"/>
                      </a:lnTo>
                      <a:lnTo>
                        <a:pt x="787" y="292"/>
                      </a:lnTo>
                      <a:lnTo>
                        <a:pt x="787" y="309"/>
                      </a:lnTo>
                      <a:lnTo>
                        <a:pt x="787" y="328"/>
                      </a:lnTo>
                      <a:lnTo>
                        <a:pt x="787" y="345"/>
                      </a:lnTo>
                      <a:lnTo>
                        <a:pt x="787" y="364"/>
                      </a:lnTo>
                      <a:lnTo>
                        <a:pt x="778" y="382"/>
                      </a:lnTo>
                      <a:lnTo>
                        <a:pt x="763" y="391"/>
                      </a:lnTo>
                      <a:lnTo>
                        <a:pt x="752" y="408"/>
                      </a:lnTo>
                      <a:lnTo>
                        <a:pt x="738" y="428"/>
                      </a:lnTo>
                      <a:lnTo>
                        <a:pt x="720" y="417"/>
                      </a:lnTo>
                      <a:lnTo>
                        <a:pt x="703" y="438"/>
                      </a:lnTo>
                      <a:lnTo>
                        <a:pt x="703" y="454"/>
                      </a:lnTo>
                      <a:lnTo>
                        <a:pt x="703" y="463"/>
                      </a:lnTo>
                      <a:lnTo>
                        <a:pt x="704" y="463"/>
                      </a:lnTo>
                      <a:lnTo>
                        <a:pt x="697" y="470"/>
                      </a:lnTo>
                      <a:lnTo>
                        <a:pt x="688" y="492"/>
                      </a:lnTo>
                      <a:lnTo>
                        <a:pt x="682" y="508"/>
                      </a:lnTo>
                      <a:lnTo>
                        <a:pt x="664" y="527"/>
                      </a:lnTo>
                      <a:lnTo>
                        <a:pt x="638" y="536"/>
                      </a:lnTo>
                      <a:lnTo>
                        <a:pt x="623" y="536"/>
                      </a:lnTo>
                      <a:lnTo>
                        <a:pt x="607" y="546"/>
                      </a:lnTo>
                      <a:lnTo>
                        <a:pt x="591" y="546"/>
                      </a:lnTo>
                      <a:lnTo>
                        <a:pt x="573" y="546"/>
                      </a:lnTo>
                      <a:lnTo>
                        <a:pt x="558" y="546"/>
                      </a:lnTo>
                      <a:lnTo>
                        <a:pt x="541" y="536"/>
                      </a:lnTo>
                      <a:lnTo>
                        <a:pt x="524" y="546"/>
                      </a:lnTo>
                      <a:lnTo>
                        <a:pt x="509" y="546"/>
                      </a:lnTo>
                      <a:lnTo>
                        <a:pt x="490" y="563"/>
                      </a:lnTo>
                      <a:lnTo>
                        <a:pt x="483" y="563"/>
                      </a:lnTo>
                      <a:lnTo>
                        <a:pt x="466" y="563"/>
                      </a:lnTo>
                      <a:lnTo>
                        <a:pt x="450" y="573"/>
                      </a:lnTo>
                      <a:lnTo>
                        <a:pt x="433" y="583"/>
                      </a:lnTo>
                      <a:lnTo>
                        <a:pt x="417" y="590"/>
                      </a:lnTo>
                      <a:lnTo>
                        <a:pt x="401" y="590"/>
                      </a:lnTo>
                      <a:lnTo>
                        <a:pt x="385" y="583"/>
                      </a:lnTo>
                      <a:lnTo>
                        <a:pt x="367" y="590"/>
                      </a:lnTo>
                      <a:lnTo>
                        <a:pt x="352" y="583"/>
                      </a:lnTo>
                      <a:lnTo>
                        <a:pt x="343" y="563"/>
                      </a:lnTo>
                      <a:lnTo>
                        <a:pt x="327" y="552"/>
                      </a:lnTo>
                      <a:lnTo>
                        <a:pt x="334" y="536"/>
                      </a:lnTo>
                      <a:lnTo>
                        <a:pt x="327" y="517"/>
                      </a:lnTo>
                      <a:lnTo>
                        <a:pt x="327" y="499"/>
                      </a:lnTo>
                      <a:lnTo>
                        <a:pt x="310" y="492"/>
                      </a:lnTo>
                      <a:lnTo>
                        <a:pt x="302" y="470"/>
                      </a:lnTo>
                      <a:lnTo>
                        <a:pt x="302" y="454"/>
                      </a:lnTo>
                      <a:lnTo>
                        <a:pt x="302" y="435"/>
                      </a:lnTo>
                      <a:lnTo>
                        <a:pt x="287" y="427"/>
                      </a:lnTo>
                      <a:lnTo>
                        <a:pt x="277" y="408"/>
                      </a:lnTo>
                      <a:lnTo>
                        <a:pt x="269" y="391"/>
                      </a:lnTo>
                      <a:lnTo>
                        <a:pt x="252" y="391"/>
                      </a:lnTo>
                      <a:lnTo>
                        <a:pt x="235" y="399"/>
                      </a:lnTo>
                      <a:lnTo>
                        <a:pt x="218" y="399"/>
                      </a:lnTo>
                      <a:lnTo>
                        <a:pt x="204" y="399"/>
                      </a:lnTo>
                      <a:lnTo>
                        <a:pt x="188" y="417"/>
                      </a:lnTo>
                      <a:lnTo>
                        <a:pt x="169" y="408"/>
                      </a:lnTo>
                      <a:lnTo>
                        <a:pt x="155" y="399"/>
                      </a:lnTo>
                      <a:lnTo>
                        <a:pt x="136" y="408"/>
                      </a:lnTo>
                      <a:lnTo>
                        <a:pt x="129" y="391"/>
                      </a:lnTo>
                      <a:lnTo>
                        <a:pt x="129" y="372"/>
                      </a:lnTo>
                      <a:lnTo>
                        <a:pt x="113" y="372"/>
                      </a:lnTo>
                      <a:lnTo>
                        <a:pt x="96" y="382"/>
                      </a:lnTo>
                      <a:lnTo>
                        <a:pt x="80" y="382"/>
                      </a:lnTo>
                      <a:lnTo>
                        <a:pt x="63" y="372"/>
                      </a:lnTo>
                      <a:lnTo>
                        <a:pt x="46" y="372"/>
                      </a:lnTo>
                      <a:lnTo>
                        <a:pt x="30" y="391"/>
                      </a:lnTo>
                      <a:lnTo>
                        <a:pt x="15" y="399"/>
                      </a:lnTo>
                      <a:lnTo>
                        <a:pt x="0" y="408"/>
                      </a:lnTo>
                      <a:lnTo>
                        <a:pt x="15" y="382"/>
                      </a:lnTo>
                      <a:lnTo>
                        <a:pt x="6" y="364"/>
                      </a:lnTo>
                      <a:lnTo>
                        <a:pt x="15" y="354"/>
                      </a:lnTo>
                      <a:lnTo>
                        <a:pt x="30" y="343"/>
                      </a:lnTo>
                      <a:lnTo>
                        <a:pt x="30" y="326"/>
                      </a:lnTo>
                      <a:lnTo>
                        <a:pt x="46" y="309"/>
                      </a:lnTo>
                      <a:lnTo>
                        <a:pt x="63" y="298"/>
                      </a:lnTo>
                      <a:lnTo>
                        <a:pt x="80" y="291"/>
                      </a:lnTo>
                      <a:lnTo>
                        <a:pt x="96" y="281"/>
                      </a:lnTo>
                      <a:lnTo>
                        <a:pt x="113" y="281"/>
                      </a:lnTo>
                      <a:lnTo>
                        <a:pt x="129" y="281"/>
                      </a:lnTo>
                      <a:lnTo>
                        <a:pt x="145" y="291"/>
                      </a:lnTo>
                      <a:lnTo>
                        <a:pt x="163" y="281"/>
                      </a:lnTo>
                      <a:lnTo>
                        <a:pt x="179" y="281"/>
                      </a:lnTo>
                      <a:lnTo>
                        <a:pt x="195" y="271"/>
                      </a:lnTo>
                      <a:lnTo>
                        <a:pt x="212" y="281"/>
                      </a:lnTo>
                      <a:lnTo>
                        <a:pt x="243" y="271"/>
                      </a:lnTo>
                      <a:lnTo>
                        <a:pt x="269" y="271"/>
                      </a:lnTo>
                      <a:lnTo>
                        <a:pt x="287" y="263"/>
                      </a:lnTo>
                      <a:lnTo>
                        <a:pt x="293" y="244"/>
                      </a:lnTo>
                      <a:lnTo>
                        <a:pt x="302" y="226"/>
                      </a:lnTo>
                      <a:lnTo>
                        <a:pt x="287" y="217"/>
                      </a:lnTo>
                      <a:lnTo>
                        <a:pt x="293" y="199"/>
                      </a:lnTo>
                      <a:lnTo>
                        <a:pt x="310" y="181"/>
                      </a:lnTo>
                      <a:lnTo>
                        <a:pt x="293" y="162"/>
                      </a:lnTo>
                      <a:lnTo>
                        <a:pt x="287" y="145"/>
                      </a:lnTo>
                      <a:lnTo>
                        <a:pt x="293" y="126"/>
                      </a:lnTo>
                      <a:lnTo>
                        <a:pt x="310" y="108"/>
                      </a:lnTo>
                      <a:lnTo>
                        <a:pt x="327" y="108"/>
                      </a:lnTo>
                      <a:lnTo>
                        <a:pt x="343" y="89"/>
                      </a:lnTo>
                      <a:lnTo>
                        <a:pt x="343" y="72"/>
                      </a:lnTo>
                      <a:lnTo>
                        <a:pt x="343" y="54"/>
                      </a:lnTo>
                      <a:lnTo>
                        <a:pt x="360" y="54"/>
                      </a:lnTo>
                      <a:lnTo>
                        <a:pt x="360" y="36"/>
                      </a:lnTo>
                      <a:lnTo>
                        <a:pt x="375" y="36"/>
                      </a:lnTo>
                      <a:lnTo>
                        <a:pt x="392" y="44"/>
                      </a:lnTo>
                      <a:lnTo>
                        <a:pt x="392" y="45"/>
                      </a:lnTo>
                      <a:lnTo>
                        <a:pt x="392" y="55"/>
                      </a:lnTo>
                      <a:lnTo>
                        <a:pt x="401" y="74"/>
                      </a:lnTo>
                      <a:lnTo>
                        <a:pt x="417" y="64"/>
                      </a:lnTo>
                      <a:lnTo>
                        <a:pt x="425" y="64"/>
                      </a:lnTo>
                      <a:lnTo>
                        <a:pt x="450" y="45"/>
                      </a:lnTo>
                      <a:lnTo>
                        <a:pt x="466" y="36"/>
                      </a:lnTo>
                      <a:lnTo>
                        <a:pt x="483" y="18"/>
                      </a:lnTo>
                      <a:lnTo>
                        <a:pt x="499" y="8"/>
                      </a:lnTo>
                      <a:lnTo>
                        <a:pt x="516" y="0"/>
                      </a:lnTo>
                      <a:lnTo>
                        <a:pt x="541" y="0"/>
                      </a:lnTo>
                      <a:lnTo>
                        <a:pt x="558" y="8"/>
                      </a:lnTo>
                      <a:lnTo>
                        <a:pt x="558" y="27"/>
                      </a:lnTo>
                      <a:lnTo>
                        <a:pt x="591" y="36"/>
                      </a:lnTo>
                      <a:lnTo>
                        <a:pt x="605" y="36"/>
                      </a:lnTo>
                      <a:lnTo>
                        <a:pt x="621" y="27"/>
                      </a:lnTo>
                      <a:lnTo>
                        <a:pt x="638" y="27"/>
                      </a:lnTo>
                      <a:lnTo>
                        <a:pt x="653" y="45"/>
                      </a:lnTo>
                      <a:lnTo>
                        <a:pt x="680" y="64"/>
                      </a:lnTo>
                      <a:lnTo>
                        <a:pt x="697" y="64"/>
                      </a:lnTo>
                      <a:lnTo>
                        <a:pt x="713" y="74"/>
                      </a:lnTo>
                      <a:lnTo>
                        <a:pt x="738" y="81"/>
                      </a:lnTo>
                      <a:lnTo>
                        <a:pt x="745" y="99"/>
                      </a:lnTo>
                      <a:lnTo>
                        <a:pt x="769" y="110"/>
                      </a:lnTo>
                      <a:lnTo>
                        <a:pt x="787" y="117"/>
                      </a:lnTo>
                      <a:lnTo>
                        <a:pt x="810" y="110"/>
                      </a:lnTo>
                      <a:lnTo>
                        <a:pt x="819" y="128"/>
                      </a:lnTo>
                      <a:lnTo>
                        <a:pt x="844" y="117"/>
                      </a:lnTo>
                      <a:lnTo>
                        <a:pt x="862" y="128"/>
                      </a:lnTo>
                      <a:lnTo>
                        <a:pt x="868" y="145"/>
                      </a:lnTo>
                      <a:lnTo>
                        <a:pt x="851" y="162"/>
                      </a:lnTo>
                      <a:lnTo>
                        <a:pt x="834" y="183"/>
                      </a:lnTo>
                      <a:lnTo>
                        <a:pt x="819" y="183"/>
                      </a:lnTo>
                      <a:lnTo>
                        <a:pt x="810" y="200"/>
                      </a:lnTo>
                      <a:lnTo>
                        <a:pt x="810" y="218"/>
                      </a:lnTo>
                      <a:lnTo>
                        <a:pt x="827" y="237"/>
                      </a:lnTo>
                      <a:lnTo>
                        <a:pt x="834" y="255"/>
                      </a:lnTo>
                      <a:lnTo>
                        <a:pt x="844" y="263"/>
                      </a:lnTo>
                    </a:path>
                  </a:pathLst>
                </a:custGeom>
                <a:grpFill/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20" name="Freeform 40"/>
                <p:cNvSpPr>
                  <a:spLocks noChangeAspect="1"/>
                </p:cNvSpPr>
                <p:nvPr/>
              </p:nvSpPr>
              <p:spPr bwMode="auto">
                <a:xfrm>
                  <a:off x="1624" y="2838"/>
                  <a:ext cx="653" cy="617"/>
                </a:xfrm>
                <a:custGeom>
                  <a:avLst/>
                  <a:gdLst>
                    <a:gd name="T0" fmla="*/ 864 w 553"/>
                    <a:gd name="T1" fmla="*/ 198 h 490"/>
                    <a:gd name="T2" fmla="*/ 943 w 553"/>
                    <a:gd name="T3" fmla="*/ 283 h 490"/>
                    <a:gd name="T4" fmla="*/ 1019 w 553"/>
                    <a:gd name="T5" fmla="*/ 310 h 490"/>
                    <a:gd name="T6" fmla="*/ 1095 w 553"/>
                    <a:gd name="T7" fmla="*/ 399 h 490"/>
                    <a:gd name="T8" fmla="*/ 1169 w 553"/>
                    <a:gd name="T9" fmla="*/ 399 h 490"/>
                    <a:gd name="T10" fmla="*/ 1245 w 553"/>
                    <a:gd name="T11" fmla="*/ 427 h 490"/>
                    <a:gd name="T12" fmla="*/ 1245 w 553"/>
                    <a:gd name="T13" fmla="*/ 540 h 490"/>
                    <a:gd name="T14" fmla="*/ 1245 w 553"/>
                    <a:gd name="T15" fmla="*/ 660 h 490"/>
                    <a:gd name="T16" fmla="*/ 1240 w 553"/>
                    <a:gd name="T17" fmla="*/ 686 h 490"/>
                    <a:gd name="T18" fmla="*/ 1165 w 553"/>
                    <a:gd name="T19" fmla="*/ 745 h 490"/>
                    <a:gd name="T20" fmla="*/ 1111 w 553"/>
                    <a:gd name="T21" fmla="*/ 861 h 490"/>
                    <a:gd name="T22" fmla="*/ 1054 w 553"/>
                    <a:gd name="T23" fmla="*/ 949 h 490"/>
                    <a:gd name="T24" fmla="*/ 1054 w 553"/>
                    <a:gd name="T25" fmla="*/ 1060 h 490"/>
                    <a:gd name="T26" fmla="*/ 977 w 553"/>
                    <a:gd name="T27" fmla="*/ 1123 h 490"/>
                    <a:gd name="T28" fmla="*/ 901 w 553"/>
                    <a:gd name="T29" fmla="*/ 1206 h 490"/>
                    <a:gd name="T30" fmla="*/ 848 w 553"/>
                    <a:gd name="T31" fmla="*/ 1238 h 490"/>
                    <a:gd name="T32" fmla="*/ 785 w 553"/>
                    <a:gd name="T33" fmla="*/ 1320 h 490"/>
                    <a:gd name="T34" fmla="*/ 749 w 553"/>
                    <a:gd name="T35" fmla="*/ 1373 h 490"/>
                    <a:gd name="T36" fmla="*/ 734 w 553"/>
                    <a:gd name="T37" fmla="*/ 1492 h 490"/>
                    <a:gd name="T38" fmla="*/ 657 w 553"/>
                    <a:gd name="T39" fmla="*/ 1549 h 490"/>
                    <a:gd name="T40" fmla="*/ 619 w 553"/>
                    <a:gd name="T41" fmla="*/ 1457 h 490"/>
                    <a:gd name="T42" fmla="*/ 546 w 553"/>
                    <a:gd name="T43" fmla="*/ 1492 h 490"/>
                    <a:gd name="T44" fmla="*/ 484 w 553"/>
                    <a:gd name="T45" fmla="*/ 1400 h 490"/>
                    <a:gd name="T46" fmla="*/ 484 w 553"/>
                    <a:gd name="T47" fmla="*/ 1287 h 490"/>
                    <a:gd name="T48" fmla="*/ 431 w 553"/>
                    <a:gd name="T49" fmla="*/ 1174 h 490"/>
                    <a:gd name="T50" fmla="*/ 373 w 553"/>
                    <a:gd name="T51" fmla="*/ 1123 h 490"/>
                    <a:gd name="T52" fmla="*/ 302 w 553"/>
                    <a:gd name="T53" fmla="*/ 1123 h 490"/>
                    <a:gd name="T54" fmla="*/ 227 w 553"/>
                    <a:gd name="T55" fmla="*/ 1123 h 490"/>
                    <a:gd name="T56" fmla="*/ 144 w 553"/>
                    <a:gd name="T57" fmla="*/ 1090 h 490"/>
                    <a:gd name="T58" fmla="*/ 74 w 553"/>
                    <a:gd name="T59" fmla="*/ 1123 h 490"/>
                    <a:gd name="T60" fmla="*/ 37 w 553"/>
                    <a:gd name="T61" fmla="*/ 1002 h 490"/>
                    <a:gd name="T62" fmla="*/ 37 w 553"/>
                    <a:gd name="T63" fmla="*/ 883 h 490"/>
                    <a:gd name="T64" fmla="*/ 37 w 553"/>
                    <a:gd name="T65" fmla="*/ 777 h 490"/>
                    <a:gd name="T66" fmla="*/ 0 w 553"/>
                    <a:gd name="T67" fmla="*/ 660 h 490"/>
                    <a:gd name="T68" fmla="*/ 0 w 553"/>
                    <a:gd name="T69" fmla="*/ 540 h 490"/>
                    <a:gd name="T70" fmla="*/ 57 w 553"/>
                    <a:gd name="T71" fmla="*/ 427 h 490"/>
                    <a:gd name="T72" fmla="*/ 74 w 553"/>
                    <a:gd name="T73" fmla="*/ 317 h 490"/>
                    <a:gd name="T74" fmla="*/ 57 w 553"/>
                    <a:gd name="T75" fmla="*/ 146 h 490"/>
                    <a:gd name="T76" fmla="*/ 111 w 553"/>
                    <a:gd name="T77" fmla="*/ 146 h 490"/>
                    <a:gd name="T78" fmla="*/ 183 w 553"/>
                    <a:gd name="T79" fmla="*/ 87 h 490"/>
                    <a:gd name="T80" fmla="*/ 265 w 553"/>
                    <a:gd name="T81" fmla="*/ 0 h 490"/>
                    <a:gd name="T82" fmla="*/ 355 w 553"/>
                    <a:gd name="T83" fmla="*/ 0 h 490"/>
                    <a:gd name="T84" fmla="*/ 431 w 553"/>
                    <a:gd name="T85" fmla="*/ 29 h 490"/>
                    <a:gd name="T86" fmla="*/ 529 w 553"/>
                    <a:gd name="T87" fmla="*/ 59 h 490"/>
                    <a:gd name="T88" fmla="*/ 619 w 553"/>
                    <a:gd name="T89" fmla="*/ 59 h 490"/>
                    <a:gd name="T90" fmla="*/ 712 w 553"/>
                    <a:gd name="T91" fmla="*/ 29 h 490"/>
                    <a:gd name="T92" fmla="*/ 785 w 553"/>
                    <a:gd name="T93" fmla="*/ 0 h 490"/>
                    <a:gd name="T94" fmla="*/ 785 w 553"/>
                    <a:gd name="T95" fmla="*/ 115 h 490"/>
                    <a:gd name="T96" fmla="*/ 825 w 553"/>
                    <a:gd name="T97" fmla="*/ 167 h 49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53"/>
                    <a:gd name="T148" fmla="*/ 0 h 490"/>
                    <a:gd name="T149" fmla="*/ 553 w 553"/>
                    <a:gd name="T150" fmla="*/ 490 h 49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53" h="490">
                      <a:moveTo>
                        <a:pt x="377" y="53"/>
                      </a:moveTo>
                      <a:lnTo>
                        <a:pt x="377" y="63"/>
                      </a:lnTo>
                      <a:lnTo>
                        <a:pt x="394" y="80"/>
                      </a:lnTo>
                      <a:lnTo>
                        <a:pt x="411" y="90"/>
                      </a:lnTo>
                      <a:lnTo>
                        <a:pt x="426" y="98"/>
                      </a:lnTo>
                      <a:lnTo>
                        <a:pt x="444" y="98"/>
                      </a:lnTo>
                      <a:lnTo>
                        <a:pt x="459" y="108"/>
                      </a:lnTo>
                      <a:lnTo>
                        <a:pt x="477" y="126"/>
                      </a:lnTo>
                      <a:lnTo>
                        <a:pt x="494" y="126"/>
                      </a:lnTo>
                      <a:lnTo>
                        <a:pt x="509" y="126"/>
                      </a:lnTo>
                      <a:lnTo>
                        <a:pt x="524" y="126"/>
                      </a:lnTo>
                      <a:lnTo>
                        <a:pt x="542" y="135"/>
                      </a:lnTo>
                      <a:lnTo>
                        <a:pt x="552" y="153"/>
                      </a:lnTo>
                      <a:lnTo>
                        <a:pt x="542" y="171"/>
                      </a:lnTo>
                      <a:lnTo>
                        <a:pt x="552" y="188"/>
                      </a:lnTo>
                      <a:lnTo>
                        <a:pt x="542" y="208"/>
                      </a:lnTo>
                      <a:lnTo>
                        <a:pt x="540" y="208"/>
                      </a:lnTo>
                      <a:lnTo>
                        <a:pt x="540" y="217"/>
                      </a:lnTo>
                      <a:lnTo>
                        <a:pt x="522" y="226"/>
                      </a:lnTo>
                      <a:lnTo>
                        <a:pt x="508" y="235"/>
                      </a:lnTo>
                      <a:lnTo>
                        <a:pt x="492" y="254"/>
                      </a:lnTo>
                      <a:lnTo>
                        <a:pt x="484" y="272"/>
                      </a:lnTo>
                      <a:lnTo>
                        <a:pt x="476" y="289"/>
                      </a:lnTo>
                      <a:lnTo>
                        <a:pt x="459" y="300"/>
                      </a:lnTo>
                      <a:lnTo>
                        <a:pt x="459" y="317"/>
                      </a:lnTo>
                      <a:lnTo>
                        <a:pt x="459" y="335"/>
                      </a:lnTo>
                      <a:lnTo>
                        <a:pt x="441" y="345"/>
                      </a:lnTo>
                      <a:lnTo>
                        <a:pt x="425" y="354"/>
                      </a:lnTo>
                      <a:lnTo>
                        <a:pt x="410" y="361"/>
                      </a:lnTo>
                      <a:lnTo>
                        <a:pt x="392" y="381"/>
                      </a:lnTo>
                      <a:lnTo>
                        <a:pt x="385" y="381"/>
                      </a:lnTo>
                      <a:lnTo>
                        <a:pt x="369" y="391"/>
                      </a:lnTo>
                      <a:lnTo>
                        <a:pt x="352" y="398"/>
                      </a:lnTo>
                      <a:lnTo>
                        <a:pt x="342" y="417"/>
                      </a:lnTo>
                      <a:lnTo>
                        <a:pt x="342" y="434"/>
                      </a:lnTo>
                      <a:lnTo>
                        <a:pt x="326" y="434"/>
                      </a:lnTo>
                      <a:lnTo>
                        <a:pt x="320" y="451"/>
                      </a:lnTo>
                      <a:lnTo>
                        <a:pt x="320" y="471"/>
                      </a:lnTo>
                      <a:lnTo>
                        <a:pt x="304" y="480"/>
                      </a:lnTo>
                      <a:lnTo>
                        <a:pt x="286" y="489"/>
                      </a:lnTo>
                      <a:lnTo>
                        <a:pt x="286" y="471"/>
                      </a:lnTo>
                      <a:lnTo>
                        <a:pt x="269" y="461"/>
                      </a:lnTo>
                      <a:lnTo>
                        <a:pt x="253" y="471"/>
                      </a:lnTo>
                      <a:lnTo>
                        <a:pt x="237" y="471"/>
                      </a:lnTo>
                      <a:lnTo>
                        <a:pt x="223" y="461"/>
                      </a:lnTo>
                      <a:lnTo>
                        <a:pt x="211" y="442"/>
                      </a:lnTo>
                      <a:lnTo>
                        <a:pt x="211" y="426"/>
                      </a:lnTo>
                      <a:lnTo>
                        <a:pt x="211" y="407"/>
                      </a:lnTo>
                      <a:lnTo>
                        <a:pt x="194" y="391"/>
                      </a:lnTo>
                      <a:lnTo>
                        <a:pt x="188" y="371"/>
                      </a:lnTo>
                      <a:lnTo>
                        <a:pt x="179" y="354"/>
                      </a:lnTo>
                      <a:lnTo>
                        <a:pt x="163" y="354"/>
                      </a:lnTo>
                      <a:lnTo>
                        <a:pt x="147" y="345"/>
                      </a:lnTo>
                      <a:lnTo>
                        <a:pt x="132" y="354"/>
                      </a:lnTo>
                      <a:lnTo>
                        <a:pt x="115" y="361"/>
                      </a:lnTo>
                      <a:lnTo>
                        <a:pt x="99" y="354"/>
                      </a:lnTo>
                      <a:lnTo>
                        <a:pt x="80" y="354"/>
                      </a:lnTo>
                      <a:lnTo>
                        <a:pt x="63" y="345"/>
                      </a:lnTo>
                      <a:lnTo>
                        <a:pt x="49" y="354"/>
                      </a:lnTo>
                      <a:lnTo>
                        <a:pt x="32" y="354"/>
                      </a:lnTo>
                      <a:lnTo>
                        <a:pt x="25" y="335"/>
                      </a:lnTo>
                      <a:lnTo>
                        <a:pt x="16" y="317"/>
                      </a:lnTo>
                      <a:lnTo>
                        <a:pt x="16" y="300"/>
                      </a:lnTo>
                      <a:lnTo>
                        <a:pt x="16" y="279"/>
                      </a:lnTo>
                      <a:lnTo>
                        <a:pt x="25" y="262"/>
                      </a:lnTo>
                      <a:lnTo>
                        <a:pt x="16" y="245"/>
                      </a:lnTo>
                      <a:lnTo>
                        <a:pt x="16" y="226"/>
                      </a:lnTo>
                      <a:lnTo>
                        <a:pt x="0" y="208"/>
                      </a:lnTo>
                      <a:lnTo>
                        <a:pt x="0" y="188"/>
                      </a:lnTo>
                      <a:lnTo>
                        <a:pt x="0" y="171"/>
                      </a:lnTo>
                      <a:lnTo>
                        <a:pt x="8" y="154"/>
                      </a:lnTo>
                      <a:lnTo>
                        <a:pt x="25" y="135"/>
                      </a:lnTo>
                      <a:lnTo>
                        <a:pt x="32" y="119"/>
                      </a:lnTo>
                      <a:lnTo>
                        <a:pt x="32" y="100"/>
                      </a:lnTo>
                      <a:lnTo>
                        <a:pt x="32" y="81"/>
                      </a:lnTo>
                      <a:lnTo>
                        <a:pt x="25" y="46"/>
                      </a:lnTo>
                      <a:lnTo>
                        <a:pt x="32" y="46"/>
                      </a:lnTo>
                      <a:lnTo>
                        <a:pt x="49" y="46"/>
                      </a:lnTo>
                      <a:lnTo>
                        <a:pt x="63" y="36"/>
                      </a:lnTo>
                      <a:lnTo>
                        <a:pt x="80" y="28"/>
                      </a:lnTo>
                      <a:lnTo>
                        <a:pt x="99" y="9"/>
                      </a:lnTo>
                      <a:lnTo>
                        <a:pt x="115" y="0"/>
                      </a:lnTo>
                      <a:lnTo>
                        <a:pt x="132" y="0"/>
                      </a:lnTo>
                      <a:lnTo>
                        <a:pt x="155" y="0"/>
                      </a:lnTo>
                      <a:lnTo>
                        <a:pt x="172" y="0"/>
                      </a:lnTo>
                      <a:lnTo>
                        <a:pt x="188" y="9"/>
                      </a:lnTo>
                      <a:lnTo>
                        <a:pt x="211" y="18"/>
                      </a:lnTo>
                      <a:lnTo>
                        <a:pt x="230" y="18"/>
                      </a:lnTo>
                      <a:lnTo>
                        <a:pt x="253" y="18"/>
                      </a:lnTo>
                      <a:lnTo>
                        <a:pt x="269" y="18"/>
                      </a:lnTo>
                      <a:lnTo>
                        <a:pt x="286" y="18"/>
                      </a:lnTo>
                      <a:lnTo>
                        <a:pt x="311" y="9"/>
                      </a:lnTo>
                      <a:lnTo>
                        <a:pt x="326" y="9"/>
                      </a:lnTo>
                      <a:lnTo>
                        <a:pt x="342" y="0"/>
                      </a:lnTo>
                      <a:lnTo>
                        <a:pt x="342" y="18"/>
                      </a:lnTo>
                      <a:lnTo>
                        <a:pt x="342" y="36"/>
                      </a:lnTo>
                      <a:lnTo>
                        <a:pt x="342" y="53"/>
                      </a:lnTo>
                      <a:lnTo>
                        <a:pt x="359" y="53"/>
                      </a:lnTo>
                      <a:lnTo>
                        <a:pt x="377" y="53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21" name="Freeform 41"/>
                <p:cNvSpPr>
                  <a:spLocks noChangeAspect="1"/>
                </p:cNvSpPr>
                <p:nvPr/>
              </p:nvSpPr>
              <p:spPr bwMode="auto">
                <a:xfrm>
                  <a:off x="2077" y="3066"/>
                  <a:ext cx="756" cy="480"/>
                </a:xfrm>
                <a:custGeom>
                  <a:avLst/>
                  <a:gdLst>
                    <a:gd name="T0" fmla="*/ 374 w 641"/>
                    <a:gd name="T1" fmla="*/ 82 h 382"/>
                    <a:gd name="T2" fmla="*/ 449 w 641"/>
                    <a:gd name="T3" fmla="*/ 0 h 382"/>
                    <a:gd name="T4" fmla="*/ 521 w 641"/>
                    <a:gd name="T5" fmla="*/ 20 h 382"/>
                    <a:gd name="T6" fmla="*/ 597 w 641"/>
                    <a:gd name="T7" fmla="*/ 0 h 382"/>
                    <a:gd name="T8" fmla="*/ 637 w 641"/>
                    <a:gd name="T9" fmla="*/ 57 h 382"/>
                    <a:gd name="T10" fmla="*/ 695 w 641"/>
                    <a:gd name="T11" fmla="*/ 82 h 382"/>
                    <a:gd name="T12" fmla="*/ 767 w 641"/>
                    <a:gd name="T13" fmla="*/ 137 h 382"/>
                    <a:gd name="T14" fmla="*/ 840 w 641"/>
                    <a:gd name="T15" fmla="*/ 82 h 382"/>
                    <a:gd name="T16" fmla="*/ 915 w 641"/>
                    <a:gd name="T17" fmla="*/ 57 h 382"/>
                    <a:gd name="T18" fmla="*/ 978 w 641"/>
                    <a:gd name="T19" fmla="*/ 109 h 382"/>
                    <a:gd name="T20" fmla="*/ 1028 w 641"/>
                    <a:gd name="T21" fmla="*/ 196 h 382"/>
                    <a:gd name="T22" fmla="*/ 1028 w 641"/>
                    <a:gd name="T23" fmla="*/ 308 h 382"/>
                    <a:gd name="T24" fmla="*/ 1086 w 641"/>
                    <a:gd name="T25" fmla="*/ 395 h 382"/>
                    <a:gd name="T26" fmla="*/ 1107 w 641"/>
                    <a:gd name="T27" fmla="*/ 511 h 382"/>
                    <a:gd name="T28" fmla="*/ 1123 w 641"/>
                    <a:gd name="T29" fmla="*/ 591 h 382"/>
                    <a:gd name="T30" fmla="*/ 1178 w 641"/>
                    <a:gd name="T31" fmla="*/ 676 h 382"/>
                    <a:gd name="T32" fmla="*/ 1255 w 641"/>
                    <a:gd name="T33" fmla="*/ 676 h 382"/>
                    <a:gd name="T34" fmla="*/ 1327 w 641"/>
                    <a:gd name="T35" fmla="*/ 655 h 382"/>
                    <a:gd name="T36" fmla="*/ 1401 w 641"/>
                    <a:gd name="T37" fmla="*/ 591 h 382"/>
                    <a:gd name="T38" fmla="*/ 1460 w 641"/>
                    <a:gd name="T39" fmla="*/ 591 h 382"/>
                    <a:gd name="T40" fmla="*/ 1420 w 641"/>
                    <a:gd name="T41" fmla="*/ 676 h 382"/>
                    <a:gd name="T42" fmla="*/ 1442 w 641"/>
                    <a:gd name="T43" fmla="*/ 765 h 382"/>
                    <a:gd name="T44" fmla="*/ 1382 w 641"/>
                    <a:gd name="T45" fmla="*/ 819 h 382"/>
                    <a:gd name="T46" fmla="*/ 1293 w 641"/>
                    <a:gd name="T47" fmla="*/ 849 h 382"/>
                    <a:gd name="T48" fmla="*/ 1217 w 641"/>
                    <a:gd name="T49" fmla="*/ 906 h 382"/>
                    <a:gd name="T50" fmla="*/ 1107 w 641"/>
                    <a:gd name="T51" fmla="*/ 906 h 382"/>
                    <a:gd name="T52" fmla="*/ 1028 w 641"/>
                    <a:gd name="T53" fmla="*/ 991 h 382"/>
                    <a:gd name="T54" fmla="*/ 952 w 641"/>
                    <a:gd name="T55" fmla="*/ 1082 h 382"/>
                    <a:gd name="T56" fmla="*/ 876 w 641"/>
                    <a:gd name="T57" fmla="*/ 1165 h 382"/>
                    <a:gd name="T58" fmla="*/ 840 w 641"/>
                    <a:gd name="T59" fmla="*/ 1165 h 382"/>
                    <a:gd name="T60" fmla="*/ 806 w 641"/>
                    <a:gd name="T61" fmla="*/ 1137 h 382"/>
                    <a:gd name="T62" fmla="*/ 747 w 641"/>
                    <a:gd name="T63" fmla="*/ 1107 h 382"/>
                    <a:gd name="T64" fmla="*/ 673 w 641"/>
                    <a:gd name="T65" fmla="*/ 1082 h 382"/>
                    <a:gd name="T66" fmla="*/ 614 w 641"/>
                    <a:gd name="T67" fmla="*/ 1023 h 382"/>
                    <a:gd name="T68" fmla="*/ 635 w 641"/>
                    <a:gd name="T69" fmla="*/ 906 h 382"/>
                    <a:gd name="T70" fmla="*/ 576 w 641"/>
                    <a:gd name="T71" fmla="*/ 819 h 382"/>
                    <a:gd name="T72" fmla="*/ 558 w 641"/>
                    <a:gd name="T73" fmla="*/ 710 h 382"/>
                    <a:gd name="T74" fmla="*/ 466 w 641"/>
                    <a:gd name="T75" fmla="*/ 676 h 382"/>
                    <a:gd name="T76" fmla="*/ 387 w 641"/>
                    <a:gd name="T77" fmla="*/ 710 h 382"/>
                    <a:gd name="T78" fmla="*/ 313 w 641"/>
                    <a:gd name="T79" fmla="*/ 626 h 382"/>
                    <a:gd name="T80" fmla="*/ 245 w 641"/>
                    <a:gd name="T81" fmla="*/ 626 h 382"/>
                    <a:gd name="T82" fmla="*/ 169 w 641"/>
                    <a:gd name="T83" fmla="*/ 591 h 382"/>
                    <a:gd name="T84" fmla="*/ 98 w 641"/>
                    <a:gd name="T85" fmla="*/ 655 h 382"/>
                    <a:gd name="T86" fmla="*/ 13 w 641"/>
                    <a:gd name="T87" fmla="*/ 626 h 382"/>
                    <a:gd name="T88" fmla="*/ 13 w 641"/>
                    <a:gd name="T89" fmla="*/ 626 h 382"/>
                    <a:gd name="T90" fmla="*/ 91 w 641"/>
                    <a:gd name="T91" fmla="*/ 535 h 382"/>
                    <a:gd name="T92" fmla="*/ 169 w 641"/>
                    <a:gd name="T93" fmla="*/ 476 h 382"/>
                    <a:gd name="T94" fmla="*/ 169 w 641"/>
                    <a:gd name="T95" fmla="*/ 362 h 382"/>
                    <a:gd name="T96" fmla="*/ 226 w 641"/>
                    <a:gd name="T97" fmla="*/ 279 h 382"/>
                    <a:gd name="T98" fmla="*/ 281 w 641"/>
                    <a:gd name="T99" fmla="*/ 162 h 382"/>
                    <a:gd name="T100" fmla="*/ 355 w 641"/>
                    <a:gd name="T101" fmla="*/ 103 h 382"/>
                    <a:gd name="T102" fmla="*/ 338 w 641"/>
                    <a:gd name="T103" fmla="*/ 109 h 38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41"/>
                    <a:gd name="T157" fmla="*/ 0 h 382"/>
                    <a:gd name="T158" fmla="*/ 641 w 641"/>
                    <a:gd name="T159" fmla="*/ 382 h 38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41" h="382">
                      <a:moveTo>
                        <a:pt x="148" y="35"/>
                      </a:moveTo>
                      <a:lnTo>
                        <a:pt x="164" y="26"/>
                      </a:lnTo>
                      <a:lnTo>
                        <a:pt x="180" y="18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9" y="6"/>
                      </a:lnTo>
                      <a:lnTo>
                        <a:pt x="246" y="6"/>
                      </a:lnTo>
                      <a:lnTo>
                        <a:pt x="262" y="0"/>
                      </a:lnTo>
                      <a:lnTo>
                        <a:pt x="279" y="0"/>
                      </a:lnTo>
                      <a:lnTo>
                        <a:pt x="279" y="18"/>
                      </a:lnTo>
                      <a:lnTo>
                        <a:pt x="288" y="35"/>
                      </a:lnTo>
                      <a:lnTo>
                        <a:pt x="304" y="26"/>
                      </a:lnTo>
                      <a:lnTo>
                        <a:pt x="320" y="35"/>
                      </a:lnTo>
                      <a:lnTo>
                        <a:pt x="336" y="44"/>
                      </a:lnTo>
                      <a:lnTo>
                        <a:pt x="353" y="26"/>
                      </a:lnTo>
                      <a:lnTo>
                        <a:pt x="368" y="26"/>
                      </a:lnTo>
                      <a:lnTo>
                        <a:pt x="384" y="26"/>
                      </a:lnTo>
                      <a:lnTo>
                        <a:pt x="401" y="18"/>
                      </a:lnTo>
                      <a:lnTo>
                        <a:pt x="417" y="18"/>
                      </a:lnTo>
                      <a:lnTo>
                        <a:pt x="428" y="35"/>
                      </a:lnTo>
                      <a:lnTo>
                        <a:pt x="435" y="54"/>
                      </a:lnTo>
                      <a:lnTo>
                        <a:pt x="451" y="63"/>
                      </a:lnTo>
                      <a:lnTo>
                        <a:pt x="451" y="81"/>
                      </a:lnTo>
                      <a:lnTo>
                        <a:pt x="451" y="98"/>
                      </a:lnTo>
                      <a:lnTo>
                        <a:pt x="459" y="116"/>
                      </a:lnTo>
                      <a:lnTo>
                        <a:pt x="476" y="126"/>
                      </a:lnTo>
                      <a:lnTo>
                        <a:pt x="476" y="145"/>
                      </a:lnTo>
                      <a:lnTo>
                        <a:pt x="485" y="163"/>
                      </a:lnTo>
                      <a:lnTo>
                        <a:pt x="476" y="180"/>
                      </a:lnTo>
                      <a:lnTo>
                        <a:pt x="492" y="189"/>
                      </a:lnTo>
                      <a:lnTo>
                        <a:pt x="502" y="209"/>
                      </a:lnTo>
                      <a:lnTo>
                        <a:pt x="516" y="216"/>
                      </a:lnTo>
                      <a:lnTo>
                        <a:pt x="533" y="209"/>
                      </a:lnTo>
                      <a:lnTo>
                        <a:pt x="550" y="216"/>
                      </a:lnTo>
                      <a:lnTo>
                        <a:pt x="566" y="216"/>
                      </a:lnTo>
                      <a:lnTo>
                        <a:pt x="582" y="209"/>
                      </a:lnTo>
                      <a:lnTo>
                        <a:pt x="599" y="200"/>
                      </a:lnTo>
                      <a:lnTo>
                        <a:pt x="614" y="189"/>
                      </a:lnTo>
                      <a:lnTo>
                        <a:pt x="632" y="189"/>
                      </a:lnTo>
                      <a:lnTo>
                        <a:pt x="640" y="189"/>
                      </a:lnTo>
                      <a:lnTo>
                        <a:pt x="640" y="206"/>
                      </a:lnTo>
                      <a:lnTo>
                        <a:pt x="622" y="216"/>
                      </a:lnTo>
                      <a:lnTo>
                        <a:pt x="622" y="233"/>
                      </a:lnTo>
                      <a:lnTo>
                        <a:pt x="632" y="244"/>
                      </a:lnTo>
                      <a:lnTo>
                        <a:pt x="622" y="262"/>
                      </a:lnTo>
                      <a:lnTo>
                        <a:pt x="606" y="262"/>
                      </a:lnTo>
                      <a:lnTo>
                        <a:pt x="582" y="262"/>
                      </a:lnTo>
                      <a:lnTo>
                        <a:pt x="566" y="271"/>
                      </a:lnTo>
                      <a:lnTo>
                        <a:pt x="559" y="290"/>
                      </a:lnTo>
                      <a:lnTo>
                        <a:pt x="533" y="290"/>
                      </a:lnTo>
                      <a:lnTo>
                        <a:pt x="508" y="290"/>
                      </a:lnTo>
                      <a:lnTo>
                        <a:pt x="485" y="290"/>
                      </a:lnTo>
                      <a:lnTo>
                        <a:pt x="468" y="308"/>
                      </a:lnTo>
                      <a:lnTo>
                        <a:pt x="451" y="317"/>
                      </a:lnTo>
                      <a:lnTo>
                        <a:pt x="426" y="327"/>
                      </a:lnTo>
                      <a:lnTo>
                        <a:pt x="417" y="345"/>
                      </a:lnTo>
                      <a:lnTo>
                        <a:pt x="401" y="353"/>
                      </a:lnTo>
                      <a:lnTo>
                        <a:pt x="384" y="372"/>
                      </a:lnTo>
                      <a:lnTo>
                        <a:pt x="368" y="381"/>
                      </a:lnTo>
                      <a:lnTo>
                        <a:pt x="368" y="372"/>
                      </a:lnTo>
                      <a:lnTo>
                        <a:pt x="361" y="366"/>
                      </a:lnTo>
                      <a:lnTo>
                        <a:pt x="353" y="363"/>
                      </a:lnTo>
                      <a:lnTo>
                        <a:pt x="336" y="372"/>
                      </a:lnTo>
                      <a:lnTo>
                        <a:pt x="327" y="353"/>
                      </a:lnTo>
                      <a:lnTo>
                        <a:pt x="312" y="345"/>
                      </a:lnTo>
                      <a:lnTo>
                        <a:pt x="295" y="345"/>
                      </a:lnTo>
                      <a:lnTo>
                        <a:pt x="278" y="345"/>
                      </a:lnTo>
                      <a:lnTo>
                        <a:pt x="270" y="327"/>
                      </a:lnTo>
                      <a:lnTo>
                        <a:pt x="278" y="308"/>
                      </a:lnTo>
                      <a:lnTo>
                        <a:pt x="278" y="290"/>
                      </a:lnTo>
                      <a:lnTo>
                        <a:pt x="262" y="280"/>
                      </a:lnTo>
                      <a:lnTo>
                        <a:pt x="253" y="262"/>
                      </a:lnTo>
                      <a:lnTo>
                        <a:pt x="262" y="244"/>
                      </a:lnTo>
                      <a:lnTo>
                        <a:pt x="244" y="227"/>
                      </a:lnTo>
                      <a:lnTo>
                        <a:pt x="220" y="216"/>
                      </a:lnTo>
                      <a:lnTo>
                        <a:pt x="204" y="216"/>
                      </a:lnTo>
                      <a:lnTo>
                        <a:pt x="189" y="227"/>
                      </a:lnTo>
                      <a:lnTo>
                        <a:pt x="170" y="227"/>
                      </a:lnTo>
                      <a:lnTo>
                        <a:pt x="155" y="209"/>
                      </a:lnTo>
                      <a:lnTo>
                        <a:pt x="137" y="200"/>
                      </a:lnTo>
                      <a:lnTo>
                        <a:pt x="123" y="200"/>
                      </a:lnTo>
                      <a:lnTo>
                        <a:pt x="107" y="200"/>
                      </a:lnTo>
                      <a:lnTo>
                        <a:pt x="91" y="189"/>
                      </a:lnTo>
                      <a:lnTo>
                        <a:pt x="74" y="189"/>
                      </a:lnTo>
                      <a:lnTo>
                        <a:pt x="55" y="200"/>
                      </a:lnTo>
                      <a:lnTo>
                        <a:pt x="42" y="209"/>
                      </a:lnTo>
                      <a:lnTo>
                        <a:pt x="24" y="209"/>
                      </a:lnTo>
                      <a:lnTo>
                        <a:pt x="6" y="200"/>
                      </a:lnTo>
                      <a:lnTo>
                        <a:pt x="0" y="200"/>
                      </a:lnTo>
                      <a:lnTo>
                        <a:pt x="6" y="200"/>
                      </a:lnTo>
                      <a:lnTo>
                        <a:pt x="24" y="180"/>
                      </a:lnTo>
                      <a:lnTo>
                        <a:pt x="40" y="171"/>
                      </a:lnTo>
                      <a:lnTo>
                        <a:pt x="55" y="161"/>
                      </a:lnTo>
                      <a:lnTo>
                        <a:pt x="74" y="152"/>
                      </a:lnTo>
                      <a:lnTo>
                        <a:pt x="74" y="135"/>
                      </a:lnTo>
                      <a:lnTo>
                        <a:pt x="74" y="115"/>
                      </a:lnTo>
                      <a:lnTo>
                        <a:pt x="88" y="108"/>
                      </a:lnTo>
                      <a:lnTo>
                        <a:pt x="99" y="89"/>
                      </a:lnTo>
                      <a:lnTo>
                        <a:pt x="105" y="71"/>
                      </a:lnTo>
                      <a:lnTo>
                        <a:pt x="123" y="52"/>
                      </a:lnTo>
                      <a:lnTo>
                        <a:pt x="137" y="43"/>
                      </a:lnTo>
                      <a:lnTo>
                        <a:pt x="155" y="33"/>
                      </a:lnTo>
                      <a:lnTo>
                        <a:pt x="154" y="30"/>
                      </a:lnTo>
                      <a:lnTo>
                        <a:pt x="148" y="35"/>
                      </a:lnTo>
                    </a:path>
                  </a:pathLst>
                </a:custGeom>
                <a:solidFill>
                  <a:srgbClr val="FF0000"/>
                </a:solidFill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dirty="0">
                    <a:solidFill>
                      <a:schemeClr val="bg1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22" name="Freeform 42"/>
                <p:cNvSpPr>
                  <a:spLocks noChangeAspect="1"/>
                </p:cNvSpPr>
                <p:nvPr/>
              </p:nvSpPr>
              <p:spPr bwMode="auto">
                <a:xfrm>
                  <a:off x="1941" y="3303"/>
                  <a:ext cx="571" cy="368"/>
                </a:xfrm>
                <a:custGeom>
                  <a:avLst/>
                  <a:gdLst>
                    <a:gd name="T0" fmla="*/ 263 w 484"/>
                    <a:gd name="T1" fmla="*/ 31 h 293"/>
                    <a:gd name="T2" fmla="*/ 186 w 484"/>
                    <a:gd name="T3" fmla="*/ 87 h 293"/>
                    <a:gd name="T4" fmla="*/ 164 w 484"/>
                    <a:gd name="T5" fmla="*/ 198 h 293"/>
                    <a:gd name="T6" fmla="*/ 111 w 484"/>
                    <a:gd name="T7" fmla="*/ 255 h 293"/>
                    <a:gd name="T8" fmla="*/ 77 w 484"/>
                    <a:gd name="T9" fmla="*/ 343 h 293"/>
                    <a:gd name="T10" fmla="*/ 21 w 484"/>
                    <a:gd name="T11" fmla="*/ 411 h 293"/>
                    <a:gd name="T12" fmla="*/ 0 w 484"/>
                    <a:gd name="T13" fmla="*/ 512 h 293"/>
                    <a:gd name="T14" fmla="*/ 18 w 484"/>
                    <a:gd name="T15" fmla="*/ 624 h 293"/>
                    <a:gd name="T16" fmla="*/ 98 w 484"/>
                    <a:gd name="T17" fmla="*/ 603 h 293"/>
                    <a:gd name="T18" fmla="*/ 165 w 484"/>
                    <a:gd name="T19" fmla="*/ 679 h 293"/>
                    <a:gd name="T20" fmla="*/ 165 w 484"/>
                    <a:gd name="T21" fmla="*/ 796 h 293"/>
                    <a:gd name="T22" fmla="*/ 186 w 484"/>
                    <a:gd name="T23" fmla="*/ 826 h 293"/>
                    <a:gd name="T24" fmla="*/ 263 w 484"/>
                    <a:gd name="T25" fmla="*/ 857 h 293"/>
                    <a:gd name="T26" fmla="*/ 335 w 484"/>
                    <a:gd name="T27" fmla="*/ 883 h 293"/>
                    <a:gd name="T28" fmla="*/ 418 w 484"/>
                    <a:gd name="T29" fmla="*/ 857 h 293"/>
                    <a:gd name="T30" fmla="*/ 487 w 484"/>
                    <a:gd name="T31" fmla="*/ 883 h 293"/>
                    <a:gd name="T32" fmla="*/ 547 w 484"/>
                    <a:gd name="T33" fmla="*/ 913 h 293"/>
                    <a:gd name="T34" fmla="*/ 618 w 484"/>
                    <a:gd name="T35" fmla="*/ 883 h 293"/>
                    <a:gd name="T36" fmla="*/ 654 w 484"/>
                    <a:gd name="T37" fmla="*/ 826 h 293"/>
                    <a:gd name="T38" fmla="*/ 729 w 484"/>
                    <a:gd name="T39" fmla="*/ 771 h 293"/>
                    <a:gd name="T40" fmla="*/ 821 w 484"/>
                    <a:gd name="T41" fmla="*/ 826 h 293"/>
                    <a:gd name="T42" fmla="*/ 898 w 484"/>
                    <a:gd name="T43" fmla="*/ 796 h 293"/>
                    <a:gd name="T44" fmla="*/ 977 w 484"/>
                    <a:gd name="T45" fmla="*/ 796 h 293"/>
                    <a:gd name="T46" fmla="*/ 1011 w 484"/>
                    <a:gd name="T47" fmla="*/ 760 h 293"/>
                    <a:gd name="T48" fmla="*/ 1011 w 484"/>
                    <a:gd name="T49" fmla="*/ 649 h 293"/>
                    <a:gd name="T50" fmla="*/ 1085 w 484"/>
                    <a:gd name="T51" fmla="*/ 620 h 293"/>
                    <a:gd name="T52" fmla="*/ 1068 w 484"/>
                    <a:gd name="T53" fmla="*/ 541 h 293"/>
                    <a:gd name="T54" fmla="*/ 1011 w 484"/>
                    <a:gd name="T55" fmla="*/ 510 h 293"/>
                    <a:gd name="T56" fmla="*/ 938 w 484"/>
                    <a:gd name="T57" fmla="*/ 487 h 293"/>
                    <a:gd name="T58" fmla="*/ 880 w 484"/>
                    <a:gd name="T59" fmla="*/ 425 h 293"/>
                    <a:gd name="T60" fmla="*/ 898 w 484"/>
                    <a:gd name="T61" fmla="*/ 309 h 293"/>
                    <a:gd name="T62" fmla="*/ 841 w 484"/>
                    <a:gd name="T63" fmla="*/ 230 h 293"/>
                    <a:gd name="T64" fmla="*/ 821 w 484"/>
                    <a:gd name="T65" fmla="*/ 116 h 293"/>
                    <a:gd name="T66" fmla="*/ 729 w 484"/>
                    <a:gd name="T67" fmla="*/ 85 h 293"/>
                    <a:gd name="T68" fmla="*/ 654 w 484"/>
                    <a:gd name="T69" fmla="*/ 116 h 293"/>
                    <a:gd name="T70" fmla="*/ 578 w 484"/>
                    <a:gd name="T71" fmla="*/ 31 h 293"/>
                    <a:gd name="T72" fmla="*/ 508 w 484"/>
                    <a:gd name="T73" fmla="*/ 31 h 293"/>
                    <a:gd name="T74" fmla="*/ 432 w 484"/>
                    <a:gd name="T75" fmla="*/ 0 h 293"/>
                    <a:gd name="T76" fmla="*/ 356 w 484"/>
                    <a:gd name="T77" fmla="*/ 60 h 293"/>
                    <a:gd name="T78" fmla="*/ 282 w 484"/>
                    <a:gd name="T79" fmla="*/ 31 h 293"/>
                    <a:gd name="T80" fmla="*/ 282 w 484"/>
                    <a:gd name="T81" fmla="*/ 31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4"/>
                    <a:gd name="T124" fmla="*/ 0 h 293"/>
                    <a:gd name="T125" fmla="*/ 484 w 484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4" h="293">
                      <a:moveTo>
                        <a:pt x="124" y="10"/>
                      </a:moveTo>
                      <a:lnTo>
                        <a:pt x="115" y="10"/>
                      </a:lnTo>
                      <a:lnTo>
                        <a:pt x="99" y="20"/>
                      </a:lnTo>
                      <a:lnTo>
                        <a:pt x="82" y="28"/>
                      </a:lnTo>
                      <a:lnTo>
                        <a:pt x="72" y="47"/>
                      </a:lnTo>
                      <a:lnTo>
                        <a:pt x="72" y="64"/>
                      </a:lnTo>
                      <a:lnTo>
                        <a:pt x="56" y="64"/>
                      </a:lnTo>
                      <a:lnTo>
                        <a:pt x="49" y="82"/>
                      </a:lnTo>
                      <a:lnTo>
                        <a:pt x="49" y="100"/>
                      </a:lnTo>
                      <a:lnTo>
                        <a:pt x="34" y="110"/>
                      </a:lnTo>
                      <a:lnTo>
                        <a:pt x="16" y="119"/>
                      </a:lnTo>
                      <a:lnTo>
                        <a:pt x="9" y="131"/>
                      </a:lnTo>
                      <a:lnTo>
                        <a:pt x="1" y="149"/>
                      </a:lnTo>
                      <a:lnTo>
                        <a:pt x="0" y="164"/>
                      </a:lnTo>
                      <a:lnTo>
                        <a:pt x="0" y="182"/>
                      </a:lnTo>
                      <a:lnTo>
                        <a:pt x="8" y="200"/>
                      </a:lnTo>
                      <a:lnTo>
                        <a:pt x="25" y="200"/>
                      </a:lnTo>
                      <a:lnTo>
                        <a:pt x="42" y="193"/>
                      </a:lnTo>
                      <a:lnTo>
                        <a:pt x="58" y="210"/>
                      </a:lnTo>
                      <a:lnTo>
                        <a:pt x="73" y="217"/>
                      </a:lnTo>
                      <a:lnTo>
                        <a:pt x="73" y="237"/>
                      </a:lnTo>
                      <a:lnTo>
                        <a:pt x="73" y="255"/>
                      </a:lnTo>
                      <a:lnTo>
                        <a:pt x="66" y="264"/>
                      </a:lnTo>
                      <a:lnTo>
                        <a:pt x="82" y="264"/>
                      </a:lnTo>
                      <a:lnTo>
                        <a:pt x="99" y="264"/>
                      </a:lnTo>
                      <a:lnTo>
                        <a:pt x="115" y="274"/>
                      </a:lnTo>
                      <a:lnTo>
                        <a:pt x="132" y="283"/>
                      </a:lnTo>
                      <a:lnTo>
                        <a:pt x="147" y="283"/>
                      </a:lnTo>
                      <a:lnTo>
                        <a:pt x="164" y="274"/>
                      </a:lnTo>
                      <a:lnTo>
                        <a:pt x="182" y="274"/>
                      </a:lnTo>
                      <a:lnTo>
                        <a:pt x="197" y="274"/>
                      </a:lnTo>
                      <a:lnTo>
                        <a:pt x="214" y="283"/>
                      </a:lnTo>
                      <a:lnTo>
                        <a:pt x="222" y="283"/>
                      </a:lnTo>
                      <a:lnTo>
                        <a:pt x="239" y="292"/>
                      </a:lnTo>
                      <a:lnTo>
                        <a:pt x="253" y="292"/>
                      </a:lnTo>
                      <a:lnTo>
                        <a:pt x="270" y="283"/>
                      </a:lnTo>
                      <a:lnTo>
                        <a:pt x="270" y="264"/>
                      </a:lnTo>
                      <a:lnTo>
                        <a:pt x="286" y="264"/>
                      </a:lnTo>
                      <a:lnTo>
                        <a:pt x="304" y="255"/>
                      </a:lnTo>
                      <a:lnTo>
                        <a:pt x="319" y="247"/>
                      </a:lnTo>
                      <a:lnTo>
                        <a:pt x="337" y="255"/>
                      </a:lnTo>
                      <a:lnTo>
                        <a:pt x="359" y="264"/>
                      </a:lnTo>
                      <a:lnTo>
                        <a:pt x="385" y="264"/>
                      </a:lnTo>
                      <a:lnTo>
                        <a:pt x="393" y="255"/>
                      </a:lnTo>
                      <a:lnTo>
                        <a:pt x="410" y="247"/>
                      </a:lnTo>
                      <a:lnTo>
                        <a:pt x="427" y="255"/>
                      </a:lnTo>
                      <a:lnTo>
                        <a:pt x="427" y="254"/>
                      </a:lnTo>
                      <a:lnTo>
                        <a:pt x="442" y="244"/>
                      </a:lnTo>
                      <a:lnTo>
                        <a:pt x="451" y="228"/>
                      </a:lnTo>
                      <a:lnTo>
                        <a:pt x="442" y="208"/>
                      </a:lnTo>
                      <a:lnTo>
                        <a:pt x="458" y="198"/>
                      </a:lnTo>
                      <a:lnTo>
                        <a:pt x="475" y="198"/>
                      </a:lnTo>
                      <a:lnTo>
                        <a:pt x="483" y="181"/>
                      </a:lnTo>
                      <a:lnTo>
                        <a:pt x="467" y="173"/>
                      </a:lnTo>
                      <a:lnTo>
                        <a:pt x="451" y="181"/>
                      </a:lnTo>
                      <a:lnTo>
                        <a:pt x="442" y="163"/>
                      </a:lnTo>
                      <a:lnTo>
                        <a:pt x="427" y="156"/>
                      </a:lnTo>
                      <a:lnTo>
                        <a:pt x="410" y="156"/>
                      </a:lnTo>
                      <a:lnTo>
                        <a:pt x="393" y="156"/>
                      </a:lnTo>
                      <a:lnTo>
                        <a:pt x="385" y="135"/>
                      </a:lnTo>
                      <a:lnTo>
                        <a:pt x="393" y="118"/>
                      </a:lnTo>
                      <a:lnTo>
                        <a:pt x="393" y="99"/>
                      </a:lnTo>
                      <a:lnTo>
                        <a:pt x="377" y="91"/>
                      </a:lnTo>
                      <a:lnTo>
                        <a:pt x="368" y="73"/>
                      </a:lnTo>
                      <a:lnTo>
                        <a:pt x="377" y="53"/>
                      </a:lnTo>
                      <a:lnTo>
                        <a:pt x="359" y="37"/>
                      </a:lnTo>
                      <a:lnTo>
                        <a:pt x="337" y="27"/>
                      </a:lnTo>
                      <a:lnTo>
                        <a:pt x="319" y="27"/>
                      </a:lnTo>
                      <a:lnTo>
                        <a:pt x="304" y="37"/>
                      </a:lnTo>
                      <a:lnTo>
                        <a:pt x="286" y="37"/>
                      </a:lnTo>
                      <a:lnTo>
                        <a:pt x="270" y="19"/>
                      </a:lnTo>
                      <a:lnTo>
                        <a:pt x="253" y="10"/>
                      </a:lnTo>
                      <a:lnTo>
                        <a:pt x="239" y="10"/>
                      </a:lnTo>
                      <a:lnTo>
                        <a:pt x="222" y="10"/>
                      </a:lnTo>
                      <a:lnTo>
                        <a:pt x="206" y="0"/>
                      </a:lnTo>
                      <a:lnTo>
                        <a:pt x="189" y="0"/>
                      </a:lnTo>
                      <a:lnTo>
                        <a:pt x="173" y="10"/>
                      </a:lnTo>
                      <a:lnTo>
                        <a:pt x="156" y="19"/>
                      </a:lnTo>
                      <a:lnTo>
                        <a:pt x="139" y="19"/>
                      </a:lnTo>
                      <a:lnTo>
                        <a:pt x="124" y="10"/>
                      </a:lnTo>
                      <a:lnTo>
                        <a:pt x="115" y="10"/>
                      </a:lnTo>
                      <a:lnTo>
                        <a:pt x="124" y="10"/>
                      </a:lnTo>
                    </a:path>
                  </a:pathLst>
                </a:custGeom>
                <a:grpFill/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23" name="Freeform 43"/>
                <p:cNvSpPr>
                  <a:spLocks noChangeAspect="1"/>
                </p:cNvSpPr>
                <p:nvPr/>
              </p:nvSpPr>
              <p:spPr bwMode="auto">
                <a:xfrm>
                  <a:off x="2011" y="3613"/>
                  <a:ext cx="456" cy="288"/>
                </a:xfrm>
                <a:custGeom>
                  <a:avLst/>
                  <a:gdLst>
                    <a:gd name="T0" fmla="*/ 18 w 388"/>
                    <a:gd name="T1" fmla="*/ 60 h 229"/>
                    <a:gd name="T2" fmla="*/ 55 w 388"/>
                    <a:gd name="T3" fmla="*/ 60 h 229"/>
                    <a:gd name="T4" fmla="*/ 92 w 388"/>
                    <a:gd name="T5" fmla="*/ 60 h 229"/>
                    <a:gd name="T6" fmla="*/ 127 w 388"/>
                    <a:gd name="T7" fmla="*/ 86 h 229"/>
                    <a:gd name="T8" fmla="*/ 165 w 388"/>
                    <a:gd name="T9" fmla="*/ 118 h 229"/>
                    <a:gd name="T10" fmla="*/ 204 w 388"/>
                    <a:gd name="T11" fmla="*/ 118 h 229"/>
                    <a:gd name="T12" fmla="*/ 240 w 388"/>
                    <a:gd name="T13" fmla="*/ 86 h 229"/>
                    <a:gd name="T14" fmla="*/ 276 w 388"/>
                    <a:gd name="T15" fmla="*/ 86 h 229"/>
                    <a:gd name="T16" fmla="*/ 315 w 388"/>
                    <a:gd name="T17" fmla="*/ 86 h 229"/>
                    <a:gd name="T18" fmla="*/ 353 w 388"/>
                    <a:gd name="T19" fmla="*/ 118 h 229"/>
                    <a:gd name="T20" fmla="*/ 369 w 388"/>
                    <a:gd name="T21" fmla="*/ 118 h 229"/>
                    <a:gd name="T22" fmla="*/ 407 w 388"/>
                    <a:gd name="T23" fmla="*/ 143 h 229"/>
                    <a:gd name="T24" fmla="*/ 436 w 388"/>
                    <a:gd name="T25" fmla="*/ 143 h 229"/>
                    <a:gd name="T26" fmla="*/ 478 w 388"/>
                    <a:gd name="T27" fmla="*/ 118 h 229"/>
                    <a:gd name="T28" fmla="*/ 478 w 388"/>
                    <a:gd name="T29" fmla="*/ 60 h 229"/>
                    <a:gd name="T30" fmla="*/ 512 w 388"/>
                    <a:gd name="T31" fmla="*/ 60 h 229"/>
                    <a:gd name="T32" fmla="*/ 552 w 388"/>
                    <a:gd name="T33" fmla="*/ 31 h 229"/>
                    <a:gd name="T34" fmla="*/ 590 w 388"/>
                    <a:gd name="T35" fmla="*/ 0 h 229"/>
                    <a:gd name="T36" fmla="*/ 623 w 388"/>
                    <a:gd name="T37" fmla="*/ 31 h 229"/>
                    <a:gd name="T38" fmla="*/ 678 w 388"/>
                    <a:gd name="T39" fmla="*/ 60 h 229"/>
                    <a:gd name="T40" fmla="*/ 739 w 388"/>
                    <a:gd name="T41" fmla="*/ 60 h 229"/>
                    <a:gd name="T42" fmla="*/ 755 w 388"/>
                    <a:gd name="T43" fmla="*/ 31 h 229"/>
                    <a:gd name="T44" fmla="*/ 793 w 388"/>
                    <a:gd name="T45" fmla="*/ 0 h 229"/>
                    <a:gd name="T46" fmla="*/ 832 w 388"/>
                    <a:gd name="T47" fmla="*/ 31 h 229"/>
                    <a:gd name="T48" fmla="*/ 850 w 388"/>
                    <a:gd name="T49" fmla="*/ 91 h 229"/>
                    <a:gd name="T50" fmla="*/ 869 w 388"/>
                    <a:gd name="T51" fmla="*/ 147 h 229"/>
                    <a:gd name="T52" fmla="*/ 850 w 388"/>
                    <a:gd name="T53" fmla="*/ 205 h 229"/>
                    <a:gd name="T54" fmla="*/ 869 w 388"/>
                    <a:gd name="T55" fmla="*/ 254 h 229"/>
                    <a:gd name="T56" fmla="*/ 869 w 388"/>
                    <a:gd name="T57" fmla="*/ 319 h 229"/>
                    <a:gd name="T58" fmla="*/ 850 w 388"/>
                    <a:gd name="T59" fmla="*/ 370 h 229"/>
                    <a:gd name="T60" fmla="*/ 832 w 388"/>
                    <a:gd name="T61" fmla="*/ 430 h 229"/>
                    <a:gd name="T62" fmla="*/ 832 w 388"/>
                    <a:gd name="T63" fmla="*/ 487 h 229"/>
                    <a:gd name="T64" fmla="*/ 793 w 388"/>
                    <a:gd name="T65" fmla="*/ 571 h 229"/>
                    <a:gd name="T66" fmla="*/ 755 w 388"/>
                    <a:gd name="T67" fmla="*/ 600 h 229"/>
                    <a:gd name="T68" fmla="*/ 700 w 388"/>
                    <a:gd name="T69" fmla="*/ 662 h 229"/>
                    <a:gd name="T70" fmla="*/ 700 w 388"/>
                    <a:gd name="T71" fmla="*/ 663 h 229"/>
                    <a:gd name="T72" fmla="*/ 645 w 388"/>
                    <a:gd name="T73" fmla="*/ 718 h 229"/>
                    <a:gd name="T74" fmla="*/ 608 w 388"/>
                    <a:gd name="T75" fmla="*/ 718 h 229"/>
                    <a:gd name="T76" fmla="*/ 574 w 388"/>
                    <a:gd name="T77" fmla="*/ 682 h 229"/>
                    <a:gd name="T78" fmla="*/ 608 w 388"/>
                    <a:gd name="T79" fmla="*/ 662 h 229"/>
                    <a:gd name="T80" fmla="*/ 645 w 388"/>
                    <a:gd name="T81" fmla="*/ 600 h 229"/>
                    <a:gd name="T82" fmla="*/ 665 w 388"/>
                    <a:gd name="T83" fmla="*/ 541 h 229"/>
                    <a:gd name="T84" fmla="*/ 623 w 388"/>
                    <a:gd name="T85" fmla="*/ 511 h 229"/>
                    <a:gd name="T86" fmla="*/ 590 w 388"/>
                    <a:gd name="T87" fmla="*/ 541 h 229"/>
                    <a:gd name="T88" fmla="*/ 554 w 388"/>
                    <a:gd name="T89" fmla="*/ 511 h 229"/>
                    <a:gd name="T90" fmla="*/ 512 w 388"/>
                    <a:gd name="T91" fmla="*/ 455 h 229"/>
                    <a:gd name="T92" fmla="*/ 478 w 388"/>
                    <a:gd name="T93" fmla="*/ 430 h 229"/>
                    <a:gd name="T94" fmla="*/ 436 w 388"/>
                    <a:gd name="T95" fmla="*/ 400 h 229"/>
                    <a:gd name="T96" fmla="*/ 409 w 388"/>
                    <a:gd name="T97" fmla="*/ 370 h 229"/>
                    <a:gd name="T98" fmla="*/ 353 w 388"/>
                    <a:gd name="T99" fmla="*/ 342 h 229"/>
                    <a:gd name="T100" fmla="*/ 315 w 388"/>
                    <a:gd name="T101" fmla="*/ 342 h 229"/>
                    <a:gd name="T102" fmla="*/ 281 w 388"/>
                    <a:gd name="T103" fmla="*/ 319 h 229"/>
                    <a:gd name="T104" fmla="*/ 242 w 388"/>
                    <a:gd name="T105" fmla="*/ 291 h 229"/>
                    <a:gd name="T106" fmla="*/ 204 w 388"/>
                    <a:gd name="T107" fmla="*/ 254 h 229"/>
                    <a:gd name="T108" fmla="*/ 142 w 388"/>
                    <a:gd name="T109" fmla="*/ 254 h 229"/>
                    <a:gd name="T110" fmla="*/ 112 w 388"/>
                    <a:gd name="T111" fmla="*/ 254 h 229"/>
                    <a:gd name="T112" fmla="*/ 74 w 388"/>
                    <a:gd name="T113" fmla="*/ 254 h 229"/>
                    <a:gd name="T114" fmla="*/ 34 w 388"/>
                    <a:gd name="T115" fmla="*/ 233 h 229"/>
                    <a:gd name="T116" fmla="*/ 0 w 388"/>
                    <a:gd name="T117" fmla="*/ 205 h 229"/>
                    <a:gd name="T118" fmla="*/ 21 w 388"/>
                    <a:gd name="T119" fmla="*/ 147 h 229"/>
                    <a:gd name="T120" fmla="*/ 21 w 388"/>
                    <a:gd name="T121" fmla="*/ 91 h 229"/>
                    <a:gd name="T122" fmla="*/ 26 w 388"/>
                    <a:gd name="T123" fmla="*/ 60 h 229"/>
                    <a:gd name="T124" fmla="*/ 18 w 388"/>
                    <a:gd name="T125" fmla="*/ 60 h 22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88"/>
                    <a:gd name="T190" fmla="*/ 0 h 229"/>
                    <a:gd name="T191" fmla="*/ 388 w 388"/>
                    <a:gd name="T192" fmla="*/ 229 h 22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88" h="229">
                      <a:moveTo>
                        <a:pt x="8" y="19"/>
                      </a:moveTo>
                      <a:lnTo>
                        <a:pt x="25" y="19"/>
                      </a:lnTo>
                      <a:lnTo>
                        <a:pt x="41" y="19"/>
                      </a:lnTo>
                      <a:lnTo>
                        <a:pt x="56" y="27"/>
                      </a:lnTo>
                      <a:lnTo>
                        <a:pt x="73" y="38"/>
                      </a:lnTo>
                      <a:lnTo>
                        <a:pt x="91" y="38"/>
                      </a:lnTo>
                      <a:lnTo>
                        <a:pt x="107" y="27"/>
                      </a:lnTo>
                      <a:lnTo>
                        <a:pt x="123" y="27"/>
                      </a:lnTo>
                      <a:lnTo>
                        <a:pt x="140" y="27"/>
                      </a:lnTo>
                      <a:lnTo>
                        <a:pt x="157" y="38"/>
                      </a:lnTo>
                      <a:lnTo>
                        <a:pt x="164" y="38"/>
                      </a:lnTo>
                      <a:lnTo>
                        <a:pt x="181" y="45"/>
                      </a:lnTo>
                      <a:lnTo>
                        <a:pt x="195" y="45"/>
                      </a:lnTo>
                      <a:lnTo>
                        <a:pt x="213" y="38"/>
                      </a:lnTo>
                      <a:lnTo>
                        <a:pt x="213" y="19"/>
                      </a:lnTo>
                      <a:lnTo>
                        <a:pt x="229" y="19"/>
                      </a:lnTo>
                      <a:lnTo>
                        <a:pt x="246" y="10"/>
                      </a:lnTo>
                      <a:lnTo>
                        <a:pt x="263" y="0"/>
                      </a:lnTo>
                      <a:lnTo>
                        <a:pt x="278" y="10"/>
                      </a:lnTo>
                      <a:lnTo>
                        <a:pt x="303" y="19"/>
                      </a:lnTo>
                      <a:lnTo>
                        <a:pt x="329" y="19"/>
                      </a:lnTo>
                      <a:lnTo>
                        <a:pt x="337" y="10"/>
                      </a:lnTo>
                      <a:lnTo>
                        <a:pt x="353" y="0"/>
                      </a:lnTo>
                      <a:lnTo>
                        <a:pt x="371" y="10"/>
                      </a:lnTo>
                      <a:lnTo>
                        <a:pt x="379" y="29"/>
                      </a:lnTo>
                      <a:lnTo>
                        <a:pt x="387" y="47"/>
                      </a:lnTo>
                      <a:lnTo>
                        <a:pt x="379" y="65"/>
                      </a:lnTo>
                      <a:lnTo>
                        <a:pt x="387" y="81"/>
                      </a:lnTo>
                      <a:lnTo>
                        <a:pt x="387" y="102"/>
                      </a:lnTo>
                      <a:lnTo>
                        <a:pt x="379" y="118"/>
                      </a:lnTo>
                      <a:lnTo>
                        <a:pt x="371" y="137"/>
                      </a:lnTo>
                      <a:lnTo>
                        <a:pt x="371" y="155"/>
                      </a:lnTo>
                      <a:lnTo>
                        <a:pt x="353" y="181"/>
                      </a:lnTo>
                      <a:lnTo>
                        <a:pt x="337" y="190"/>
                      </a:lnTo>
                      <a:lnTo>
                        <a:pt x="312" y="210"/>
                      </a:lnTo>
                      <a:lnTo>
                        <a:pt x="312" y="211"/>
                      </a:lnTo>
                      <a:lnTo>
                        <a:pt x="288" y="228"/>
                      </a:lnTo>
                      <a:lnTo>
                        <a:pt x="271" y="228"/>
                      </a:lnTo>
                      <a:lnTo>
                        <a:pt x="255" y="217"/>
                      </a:lnTo>
                      <a:lnTo>
                        <a:pt x="271" y="210"/>
                      </a:lnTo>
                      <a:lnTo>
                        <a:pt x="288" y="190"/>
                      </a:lnTo>
                      <a:lnTo>
                        <a:pt x="297" y="172"/>
                      </a:lnTo>
                      <a:lnTo>
                        <a:pt x="278" y="162"/>
                      </a:lnTo>
                      <a:lnTo>
                        <a:pt x="263" y="172"/>
                      </a:lnTo>
                      <a:lnTo>
                        <a:pt x="247" y="162"/>
                      </a:lnTo>
                      <a:lnTo>
                        <a:pt x="229" y="145"/>
                      </a:lnTo>
                      <a:lnTo>
                        <a:pt x="213" y="137"/>
                      </a:lnTo>
                      <a:lnTo>
                        <a:pt x="195" y="127"/>
                      </a:lnTo>
                      <a:lnTo>
                        <a:pt x="182" y="118"/>
                      </a:lnTo>
                      <a:lnTo>
                        <a:pt x="157" y="109"/>
                      </a:lnTo>
                      <a:lnTo>
                        <a:pt x="140" y="109"/>
                      </a:lnTo>
                      <a:lnTo>
                        <a:pt x="125" y="102"/>
                      </a:lnTo>
                      <a:lnTo>
                        <a:pt x="108" y="92"/>
                      </a:lnTo>
                      <a:lnTo>
                        <a:pt x="91" y="81"/>
                      </a:lnTo>
                      <a:lnTo>
                        <a:pt x="64" y="81"/>
                      </a:lnTo>
                      <a:lnTo>
                        <a:pt x="50" y="81"/>
                      </a:lnTo>
                      <a:lnTo>
                        <a:pt x="33" y="81"/>
                      </a:lnTo>
                      <a:lnTo>
                        <a:pt x="15" y="74"/>
                      </a:lnTo>
                      <a:lnTo>
                        <a:pt x="0" y="65"/>
                      </a:lnTo>
                      <a:lnTo>
                        <a:pt x="9" y="47"/>
                      </a:lnTo>
                      <a:lnTo>
                        <a:pt x="9" y="29"/>
                      </a:lnTo>
                      <a:lnTo>
                        <a:pt x="12" y="19"/>
                      </a:lnTo>
                      <a:lnTo>
                        <a:pt x="8" y="19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24" name="Freeform 44"/>
                <p:cNvSpPr>
                  <a:spLocks noChangeAspect="1"/>
                </p:cNvSpPr>
                <p:nvPr/>
              </p:nvSpPr>
              <p:spPr bwMode="auto">
                <a:xfrm>
                  <a:off x="1710" y="3695"/>
                  <a:ext cx="666" cy="571"/>
                </a:xfrm>
                <a:custGeom>
                  <a:avLst/>
                  <a:gdLst>
                    <a:gd name="T0" fmla="*/ 1236 w 564"/>
                    <a:gd name="T1" fmla="*/ 512 h 454"/>
                    <a:gd name="T2" fmla="*/ 1158 w 564"/>
                    <a:gd name="T3" fmla="*/ 478 h 454"/>
                    <a:gd name="T4" fmla="*/ 1236 w 564"/>
                    <a:gd name="T5" fmla="*/ 395 h 454"/>
                    <a:gd name="T6" fmla="*/ 1215 w 564"/>
                    <a:gd name="T7" fmla="*/ 303 h 454"/>
                    <a:gd name="T8" fmla="*/ 1143 w 564"/>
                    <a:gd name="T9" fmla="*/ 303 h 454"/>
                    <a:gd name="T10" fmla="*/ 1066 w 564"/>
                    <a:gd name="T11" fmla="*/ 226 h 454"/>
                    <a:gd name="T12" fmla="*/ 993 w 564"/>
                    <a:gd name="T13" fmla="*/ 164 h 454"/>
                    <a:gd name="T14" fmla="*/ 895 w 564"/>
                    <a:gd name="T15" fmla="*/ 137 h 454"/>
                    <a:gd name="T16" fmla="*/ 827 w 564"/>
                    <a:gd name="T17" fmla="*/ 86 h 454"/>
                    <a:gd name="T18" fmla="*/ 727 w 564"/>
                    <a:gd name="T19" fmla="*/ 53 h 454"/>
                    <a:gd name="T20" fmla="*/ 655 w 564"/>
                    <a:gd name="T21" fmla="*/ 53 h 454"/>
                    <a:gd name="T22" fmla="*/ 580 w 564"/>
                    <a:gd name="T23" fmla="*/ 0 h 454"/>
                    <a:gd name="T24" fmla="*/ 525 w 564"/>
                    <a:gd name="T25" fmla="*/ 53 h 454"/>
                    <a:gd name="T26" fmla="*/ 445 w 564"/>
                    <a:gd name="T27" fmla="*/ 86 h 454"/>
                    <a:gd name="T28" fmla="*/ 377 w 564"/>
                    <a:gd name="T29" fmla="*/ 164 h 454"/>
                    <a:gd name="T30" fmla="*/ 294 w 564"/>
                    <a:gd name="T31" fmla="*/ 248 h 454"/>
                    <a:gd name="T32" fmla="*/ 226 w 564"/>
                    <a:gd name="T33" fmla="*/ 369 h 454"/>
                    <a:gd name="T34" fmla="*/ 148 w 564"/>
                    <a:gd name="T35" fmla="*/ 478 h 454"/>
                    <a:gd name="T36" fmla="*/ 61 w 564"/>
                    <a:gd name="T37" fmla="*/ 624 h 454"/>
                    <a:gd name="T38" fmla="*/ 0 w 564"/>
                    <a:gd name="T39" fmla="*/ 741 h 454"/>
                    <a:gd name="T40" fmla="*/ 76 w 564"/>
                    <a:gd name="T41" fmla="*/ 711 h 454"/>
                    <a:gd name="T42" fmla="*/ 170 w 564"/>
                    <a:gd name="T43" fmla="*/ 711 h 454"/>
                    <a:gd name="T44" fmla="*/ 244 w 564"/>
                    <a:gd name="T45" fmla="*/ 821 h 454"/>
                    <a:gd name="T46" fmla="*/ 315 w 564"/>
                    <a:gd name="T47" fmla="*/ 855 h 454"/>
                    <a:gd name="T48" fmla="*/ 393 w 564"/>
                    <a:gd name="T49" fmla="*/ 909 h 454"/>
                    <a:gd name="T50" fmla="*/ 470 w 564"/>
                    <a:gd name="T51" fmla="*/ 965 h 454"/>
                    <a:gd name="T52" fmla="*/ 546 w 564"/>
                    <a:gd name="T53" fmla="*/ 1026 h 454"/>
                    <a:gd name="T54" fmla="*/ 614 w 564"/>
                    <a:gd name="T55" fmla="*/ 1136 h 454"/>
                    <a:gd name="T56" fmla="*/ 696 w 564"/>
                    <a:gd name="T57" fmla="*/ 1222 h 454"/>
                    <a:gd name="T58" fmla="*/ 675 w 564"/>
                    <a:gd name="T59" fmla="*/ 1312 h 454"/>
                    <a:gd name="T60" fmla="*/ 655 w 564"/>
                    <a:gd name="T61" fmla="*/ 1426 h 454"/>
                    <a:gd name="T62" fmla="*/ 727 w 564"/>
                    <a:gd name="T63" fmla="*/ 1395 h 454"/>
                    <a:gd name="T64" fmla="*/ 804 w 564"/>
                    <a:gd name="T65" fmla="*/ 1312 h 454"/>
                    <a:gd name="T66" fmla="*/ 840 w 564"/>
                    <a:gd name="T67" fmla="*/ 1195 h 454"/>
                    <a:gd name="T68" fmla="*/ 895 w 564"/>
                    <a:gd name="T69" fmla="*/ 1113 h 454"/>
                    <a:gd name="T70" fmla="*/ 974 w 564"/>
                    <a:gd name="T71" fmla="*/ 1026 h 454"/>
                    <a:gd name="T72" fmla="*/ 1053 w 564"/>
                    <a:gd name="T73" fmla="*/ 943 h 454"/>
                    <a:gd name="T74" fmla="*/ 1119 w 564"/>
                    <a:gd name="T75" fmla="*/ 855 h 454"/>
                    <a:gd name="T76" fmla="*/ 1158 w 564"/>
                    <a:gd name="T77" fmla="*/ 711 h 454"/>
                    <a:gd name="T78" fmla="*/ 1236 w 564"/>
                    <a:gd name="T79" fmla="*/ 571 h 454"/>
                    <a:gd name="T80" fmla="*/ 1293 w 564"/>
                    <a:gd name="T81" fmla="*/ 468 h 45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64"/>
                    <a:gd name="T124" fmla="*/ 0 h 454"/>
                    <a:gd name="T125" fmla="*/ 564 w 564"/>
                    <a:gd name="T126" fmla="*/ 454 h 45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64" h="454">
                      <a:moveTo>
                        <a:pt x="563" y="149"/>
                      </a:moveTo>
                      <a:lnTo>
                        <a:pt x="539" y="163"/>
                      </a:lnTo>
                      <a:lnTo>
                        <a:pt x="521" y="163"/>
                      </a:lnTo>
                      <a:lnTo>
                        <a:pt x="505" y="152"/>
                      </a:lnTo>
                      <a:lnTo>
                        <a:pt x="521" y="144"/>
                      </a:lnTo>
                      <a:lnTo>
                        <a:pt x="539" y="126"/>
                      </a:lnTo>
                      <a:lnTo>
                        <a:pt x="547" y="108"/>
                      </a:lnTo>
                      <a:lnTo>
                        <a:pt x="529" y="97"/>
                      </a:lnTo>
                      <a:lnTo>
                        <a:pt x="514" y="108"/>
                      </a:lnTo>
                      <a:lnTo>
                        <a:pt x="498" y="97"/>
                      </a:lnTo>
                      <a:lnTo>
                        <a:pt x="480" y="79"/>
                      </a:lnTo>
                      <a:lnTo>
                        <a:pt x="465" y="72"/>
                      </a:lnTo>
                      <a:lnTo>
                        <a:pt x="448" y="62"/>
                      </a:lnTo>
                      <a:lnTo>
                        <a:pt x="433" y="52"/>
                      </a:lnTo>
                      <a:lnTo>
                        <a:pt x="409" y="44"/>
                      </a:lnTo>
                      <a:lnTo>
                        <a:pt x="390" y="44"/>
                      </a:lnTo>
                      <a:lnTo>
                        <a:pt x="376" y="37"/>
                      </a:lnTo>
                      <a:lnTo>
                        <a:pt x="360" y="27"/>
                      </a:lnTo>
                      <a:lnTo>
                        <a:pt x="343" y="17"/>
                      </a:lnTo>
                      <a:lnTo>
                        <a:pt x="317" y="17"/>
                      </a:lnTo>
                      <a:lnTo>
                        <a:pt x="303" y="17"/>
                      </a:lnTo>
                      <a:lnTo>
                        <a:pt x="285" y="17"/>
                      </a:lnTo>
                      <a:lnTo>
                        <a:pt x="268" y="8"/>
                      </a:lnTo>
                      <a:lnTo>
                        <a:pt x="252" y="0"/>
                      </a:lnTo>
                      <a:lnTo>
                        <a:pt x="246" y="8"/>
                      </a:lnTo>
                      <a:lnTo>
                        <a:pt x="229" y="17"/>
                      </a:lnTo>
                      <a:lnTo>
                        <a:pt x="211" y="17"/>
                      </a:lnTo>
                      <a:lnTo>
                        <a:pt x="194" y="27"/>
                      </a:lnTo>
                      <a:lnTo>
                        <a:pt x="179" y="44"/>
                      </a:lnTo>
                      <a:lnTo>
                        <a:pt x="164" y="52"/>
                      </a:lnTo>
                      <a:lnTo>
                        <a:pt x="147" y="72"/>
                      </a:lnTo>
                      <a:lnTo>
                        <a:pt x="129" y="79"/>
                      </a:lnTo>
                      <a:lnTo>
                        <a:pt x="114" y="97"/>
                      </a:lnTo>
                      <a:lnTo>
                        <a:pt x="98" y="117"/>
                      </a:lnTo>
                      <a:lnTo>
                        <a:pt x="82" y="135"/>
                      </a:lnTo>
                      <a:lnTo>
                        <a:pt x="64" y="152"/>
                      </a:lnTo>
                      <a:lnTo>
                        <a:pt x="49" y="171"/>
                      </a:lnTo>
                      <a:lnTo>
                        <a:pt x="26" y="198"/>
                      </a:lnTo>
                      <a:lnTo>
                        <a:pt x="7" y="217"/>
                      </a:lnTo>
                      <a:lnTo>
                        <a:pt x="0" y="235"/>
                      </a:lnTo>
                      <a:lnTo>
                        <a:pt x="17" y="235"/>
                      </a:lnTo>
                      <a:lnTo>
                        <a:pt x="33" y="226"/>
                      </a:lnTo>
                      <a:lnTo>
                        <a:pt x="49" y="217"/>
                      </a:lnTo>
                      <a:lnTo>
                        <a:pt x="74" y="226"/>
                      </a:lnTo>
                      <a:lnTo>
                        <a:pt x="89" y="235"/>
                      </a:lnTo>
                      <a:lnTo>
                        <a:pt x="106" y="261"/>
                      </a:lnTo>
                      <a:lnTo>
                        <a:pt x="120" y="272"/>
                      </a:lnTo>
                      <a:lnTo>
                        <a:pt x="137" y="272"/>
                      </a:lnTo>
                      <a:lnTo>
                        <a:pt x="156" y="279"/>
                      </a:lnTo>
                      <a:lnTo>
                        <a:pt x="171" y="289"/>
                      </a:lnTo>
                      <a:lnTo>
                        <a:pt x="187" y="300"/>
                      </a:lnTo>
                      <a:lnTo>
                        <a:pt x="204" y="307"/>
                      </a:lnTo>
                      <a:lnTo>
                        <a:pt x="221" y="317"/>
                      </a:lnTo>
                      <a:lnTo>
                        <a:pt x="237" y="326"/>
                      </a:lnTo>
                      <a:lnTo>
                        <a:pt x="252" y="344"/>
                      </a:lnTo>
                      <a:lnTo>
                        <a:pt x="268" y="361"/>
                      </a:lnTo>
                      <a:lnTo>
                        <a:pt x="285" y="371"/>
                      </a:lnTo>
                      <a:lnTo>
                        <a:pt x="303" y="389"/>
                      </a:lnTo>
                      <a:lnTo>
                        <a:pt x="311" y="408"/>
                      </a:lnTo>
                      <a:lnTo>
                        <a:pt x="294" y="417"/>
                      </a:lnTo>
                      <a:lnTo>
                        <a:pt x="285" y="435"/>
                      </a:lnTo>
                      <a:lnTo>
                        <a:pt x="285" y="453"/>
                      </a:lnTo>
                      <a:lnTo>
                        <a:pt x="303" y="453"/>
                      </a:lnTo>
                      <a:lnTo>
                        <a:pt x="317" y="443"/>
                      </a:lnTo>
                      <a:lnTo>
                        <a:pt x="334" y="435"/>
                      </a:lnTo>
                      <a:lnTo>
                        <a:pt x="351" y="417"/>
                      </a:lnTo>
                      <a:lnTo>
                        <a:pt x="360" y="398"/>
                      </a:lnTo>
                      <a:lnTo>
                        <a:pt x="366" y="379"/>
                      </a:lnTo>
                      <a:lnTo>
                        <a:pt x="376" y="361"/>
                      </a:lnTo>
                      <a:lnTo>
                        <a:pt x="390" y="354"/>
                      </a:lnTo>
                      <a:lnTo>
                        <a:pt x="409" y="333"/>
                      </a:lnTo>
                      <a:lnTo>
                        <a:pt x="424" y="326"/>
                      </a:lnTo>
                      <a:lnTo>
                        <a:pt x="441" y="317"/>
                      </a:lnTo>
                      <a:lnTo>
                        <a:pt x="458" y="300"/>
                      </a:lnTo>
                      <a:lnTo>
                        <a:pt x="474" y="289"/>
                      </a:lnTo>
                      <a:lnTo>
                        <a:pt x="488" y="272"/>
                      </a:lnTo>
                      <a:lnTo>
                        <a:pt x="498" y="253"/>
                      </a:lnTo>
                      <a:lnTo>
                        <a:pt x="505" y="226"/>
                      </a:lnTo>
                      <a:lnTo>
                        <a:pt x="514" y="208"/>
                      </a:lnTo>
                      <a:lnTo>
                        <a:pt x="539" y="181"/>
                      </a:lnTo>
                      <a:lnTo>
                        <a:pt x="554" y="163"/>
                      </a:lnTo>
                      <a:lnTo>
                        <a:pt x="563" y="149"/>
                      </a:lnTo>
                    </a:path>
                  </a:pathLst>
                </a:custGeom>
                <a:grpFill/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25" name="Freeform 45"/>
                <p:cNvSpPr>
                  <a:spLocks noChangeAspect="1"/>
                </p:cNvSpPr>
                <p:nvPr/>
              </p:nvSpPr>
              <p:spPr bwMode="auto">
                <a:xfrm>
                  <a:off x="3179" y="1999"/>
                  <a:ext cx="610" cy="198"/>
                </a:xfrm>
                <a:custGeom>
                  <a:avLst/>
                  <a:gdLst>
                    <a:gd name="T0" fmla="*/ 1142 w 517"/>
                    <a:gd name="T1" fmla="*/ 354 h 157"/>
                    <a:gd name="T2" fmla="*/ 1161 w 517"/>
                    <a:gd name="T3" fmla="*/ 240 h 157"/>
                    <a:gd name="T4" fmla="*/ 1181 w 517"/>
                    <a:gd name="T5" fmla="*/ 124 h 157"/>
                    <a:gd name="T6" fmla="*/ 1181 w 517"/>
                    <a:gd name="T7" fmla="*/ 63 h 157"/>
                    <a:gd name="T8" fmla="*/ 1102 w 517"/>
                    <a:gd name="T9" fmla="*/ 63 h 157"/>
                    <a:gd name="T10" fmla="*/ 1047 w 517"/>
                    <a:gd name="T11" fmla="*/ 154 h 157"/>
                    <a:gd name="T12" fmla="*/ 970 w 517"/>
                    <a:gd name="T13" fmla="*/ 184 h 157"/>
                    <a:gd name="T14" fmla="*/ 898 w 517"/>
                    <a:gd name="T15" fmla="*/ 184 h 157"/>
                    <a:gd name="T16" fmla="*/ 826 w 517"/>
                    <a:gd name="T17" fmla="*/ 269 h 157"/>
                    <a:gd name="T18" fmla="*/ 750 w 517"/>
                    <a:gd name="T19" fmla="*/ 209 h 157"/>
                    <a:gd name="T20" fmla="*/ 761 w 517"/>
                    <a:gd name="T21" fmla="*/ 124 h 157"/>
                    <a:gd name="T22" fmla="*/ 761 w 517"/>
                    <a:gd name="T23" fmla="*/ 10 h 157"/>
                    <a:gd name="T24" fmla="*/ 690 w 517"/>
                    <a:gd name="T25" fmla="*/ 38 h 157"/>
                    <a:gd name="T26" fmla="*/ 614 w 517"/>
                    <a:gd name="T27" fmla="*/ 124 h 157"/>
                    <a:gd name="T28" fmla="*/ 546 w 517"/>
                    <a:gd name="T29" fmla="*/ 124 h 157"/>
                    <a:gd name="T30" fmla="*/ 500 w 517"/>
                    <a:gd name="T31" fmla="*/ 53 h 157"/>
                    <a:gd name="T32" fmla="*/ 431 w 517"/>
                    <a:gd name="T33" fmla="*/ 117 h 157"/>
                    <a:gd name="T34" fmla="*/ 376 w 517"/>
                    <a:gd name="T35" fmla="*/ 93 h 157"/>
                    <a:gd name="T36" fmla="*/ 301 w 517"/>
                    <a:gd name="T37" fmla="*/ 10 h 157"/>
                    <a:gd name="T38" fmla="*/ 225 w 517"/>
                    <a:gd name="T39" fmla="*/ 38 h 157"/>
                    <a:gd name="T40" fmla="*/ 163 w 517"/>
                    <a:gd name="T41" fmla="*/ 0 h 157"/>
                    <a:gd name="T42" fmla="*/ 129 w 517"/>
                    <a:gd name="T43" fmla="*/ 124 h 157"/>
                    <a:gd name="T44" fmla="*/ 91 w 517"/>
                    <a:gd name="T45" fmla="*/ 240 h 157"/>
                    <a:gd name="T46" fmla="*/ 18 w 517"/>
                    <a:gd name="T47" fmla="*/ 293 h 157"/>
                    <a:gd name="T48" fmla="*/ 37 w 517"/>
                    <a:gd name="T49" fmla="*/ 293 h 157"/>
                    <a:gd name="T50" fmla="*/ 91 w 517"/>
                    <a:gd name="T51" fmla="*/ 382 h 157"/>
                    <a:gd name="T52" fmla="*/ 110 w 517"/>
                    <a:gd name="T53" fmla="*/ 498 h 157"/>
                    <a:gd name="T54" fmla="*/ 204 w 517"/>
                    <a:gd name="T55" fmla="*/ 439 h 157"/>
                    <a:gd name="T56" fmla="*/ 277 w 517"/>
                    <a:gd name="T57" fmla="*/ 354 h 157"/>
                    <a:gd name="T58" fmla="*/ 376 w 517"/>
                    <a:gd name="T59" fmla="*/ 293 h 157"/>
                    <a:gd name="T60" fmla="*/ 446 w 517"/>
                    <a:gd name="T61" fmla="*/ 354 h 157"/>
                    <a:gd name="T62" fmla="*/ 524 w 517"/>
                    <a:gd name="T63" fmla="*/ 382 h 157"/>
                    <a:gd name="T64" fmla="*/ 559 w 517"/>
                    <a:gd name="T65" fmla="*/ 468 h 157"/>
                    <a:gd name="T66" fmla="*/ 636 w 517"/>
                    <a:gd name="T67" fmla="*/ 414 h 157"/>
                    <a:gd name="T68" fmla="*/ 713 w 517"/>
                    <a:gd name="T69" fmla="*/ 468 h 157"/>
                    <a:gd name="T70" fmla="*/ 787 w 517"/>
                    <a:gd name="T71" fmla="*/ 498 h 157"/>
                    <a:gd name="T72" fmla="*/ 861 w 517"/>
                    <a:gd name="T73" fmla="*/ 498 h 157"/>
                    <a:gd name="T74" fmla="*/ 930 w 517"/>
                    <a:gd name="T75" fmla="*/ 439 h 157"/>
                    <a:gd name="T76" fmla="*/ 1012 w 517"/>
                    <a:gd name="T77" fmla="*/ 382 h 157"/>
                    <a:gd name="T78" fmla="*/ 1085 w 517"/>
                    <a:gd name="T79" fmla="*/ 382 h 15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17"/>
                    <a:gd name="T121" fmla="*/ 0 h 157"/>
                    <a:gd name="T122" fmla="*/ 517 w 517"/>
                    <a:gd name="T123" fmla="*/ 157 h 15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17" h="157">
                      <a:moveTo>
                        <a:pt x="492" y="129"/>
                      </a:moveTo>
                      <a:lnTo>
                        <a:pt x="499" y="111"/>
                      </a:lnTo>
                      <a:lnTo>
                        <a:pt x="499" y="92"/>
                      </a:lnTo>
                      <a:lnTo>
                        <a:pt x="508" y="75"/>
                      </a:lnTo>
                      <a:lnTo>
                        <a:pt x="508" y="58"/>
                      </a:lnTo>
                      <a:lnTo>
                        <a:pt x="516" y="39"/>
                      </a:lnTo>
                      <a:lnTo>
                        <a:pt x="516" y="19"/>
                      </a:lnTo>
                      <a:lnTo>
                        <a:pt x="516" y="20"/>
                      </a:lnTo>
                      <a:lnTo>
                        <a:pt x="499" y="20"/>
                      </a:lnTo>
                      <a:lnTo>
                        <a:pt x="482" y="20"/>
                      </a:lnTo>
                      <a:lnTo>
                        <a:pt x="467" y="29"/>
                      </a:lnTo>
                      <a:lnTo>
                        <a:pt x="458" y="48"/>
                      </a:lnTo>
                      <a:lnTo>
                        <a:pt x="442" y="58"/>
                      </a:lnTo>
                      <a:lnTo>
                        <a:pt x="425" y="58"/>
                      </a:lnTo>
                      <a:lnTo>
                        <a:pt x="407" y="58"/>
                      </a:lnTo>
                      <a:lnTo>
                        <a:pt x="393" y="58"/>
                      </a:lnTo>
                      <a:lnTo>
                        <a:pt x="377" y="66"/>
                      </a:lnTo>
                      <a:lnTo>
                        <a:pt x="361" y="84"/>
                      </a:lnTo>
                      <a:lnTo>
                        <a:pt x="344" y="84"/>
                      </a:lnTo>
                      <a:lnTo>
                        <a:pt x="328" y="66"/>
                      </a:lnTo>
                      <a:lnTo>
                        <a:pt x="319" y="48"/>
                      </a:lnTo>
                      <a:lnTo>
                        <a:pt x="333" y="39"/>
                      </a:lnTo>
                      <a:lnTo>
                        <a:pt x="344" y="20"/>
                      </a:lnTo>
                      <a:lnTo>
                        <a:pt x="333" y="3"/>
                      </a:lnTo>
                      <a:lnTo>
                        <a:pt x="319" y="3"/>
                      </a:lnTo>
                      <a:lnTo>
                        <a:pt x="302" y="12"/>
                      </a:lnTo>
                      <a:lnTo>
                        <a:pt x="285" y="20"/>
                      </a:lnTo>
                      <a:lnTo>
                        <a:pt x="269" y="39"/>
                      </a:lnTo>
                      <a:lnTo>
                        <a:pt x="253" y="48"/>
                      </a:lnTo>
                      <a:lnTo>
                        <a:pt x="238" y="39"/>
                      </a:lnTo>
                      <a:lnTo>
                        <a:pt x="219" y="20"/>
                      </a:lnTo>
                      <a:lnTo>
                        <a:pt x="219" y="17"/>
                      </a:lnTo>
                      <a:lnTo>
                        <a:pt x="198" y="17"/>
                      </a:lnTo>
                      <a:lnTo>
                        <a:pt x="188" y="37"/>
                      </a:lnTo>
                      <a:lnTo>
                        <a:pt x="182" y="43"/>
                      </a:lnTo>
                      <a:lnTo>
                        <a:pt x="164" y="29"/>
                      </a:lnTo>
                      <a:lnTo>
                        <a:pt x="147" y="12"/>
                      </a:lnTo>
                      <a:lnTo>
                        <a:pt x="131" y="3"/>
                      </a:lnTo>
                      <a:lnTo>
                        <a:pt x="114" y="3"/>
                      </a:lnTo>
                      <a:lnTo>
                        <a:pt x="98" y="12"/>
                      </a:lnTo>
                      <a:lnTo>
                        <a:pt x="81" y="12"/>
                      </a:lnTo>
                      <a:lnTo>
                        <a:pt x="71" y="0"/>
                      </a:lnTo>
                      <a:lnTo>
                        <a:pt x="56" y="20"/>
                      </a:lnTo>
                      <a:lnTo>
                        <a:pt x="56" y="39"/>
                      </a:lnTo>
                      <a:lnTo>
                        <a:pt x="56" y="58"/>
                      </a:lnTo>
                      <a:lnTo>
                        <a:pt x="40" y="75"/>
                      </a:lnTo>
                      <a:lnTo>
                        <a:pt x="23" y="75"/>
                      </a:lnTo>
                      <a:lnTo>
                        <a:pt x="8" y="92"/>
                      </a:lnTo>
                      <a:lnTo>
                        <a:pt x="0" y="92"/>
                      </a:lnTo>
                      <a:lnTo>
                        <a:pt x="16" y="92"/>
                      </a:lnTo>
                      <a:lnTo>
                        <a:pt x="23" y="111"/>
                      </a:lnTo>
                      <a:lnTo>
                        <a:pt x="40" y="120"/>
                      </a:lnTo>
                      <a:lnTo>
                        <a:pt x="40" y="138"/>
                      </a:lnTo>
                      <a:lnTo>
                        <a:pt x="48" y="156"/>
                      </a:lnTo>
                      <a:lnTo>
                        <a:pt x="71" y="156"/>
                      </a:lnTo>
                      <a:lnTo>
                        <a:pt x="90" y="138"/>
                      </a:lnTo>
                      <a:lnTo>
                        <a:pt x="106" y="129"/>
                      </a:lnTo>
                      <a:lnTo>
                        <a:pt x="121" y="111"/>
                      </a:lnTo>
                      <a:lnTo>
                        <a:pt x="138" y="103"/>
                      </a:lnTo>
                      <a:lnTo>
                        <a:pt x="164" y="92"/>
                      </a:lnTo>
                      <a:lnTo>
                        <a:pt x="182" y="103"/>
                      </a:lnTo>
                      <a:lnTo>
                        <a:pt x="195" y="111"/>
                      </a:lnTo>
                      <a:lnTo>
                        <a:pt x="212" y="111"/>
                      </a:lnTo>
                      <a:lnTo>
                        <a:pt x="229" y="120"/>
                      </a:lnTo>
                      <a:lnTo>
                        <a:pt x="238" y="138"/>
                      </a:lnTo>
                      <a:lnTo>
                        <a:pt x="245" y="147"/>
                      </a:lnTo>
                      <a:lnTo>
                        <a:pt x="262" y="129"/>
                      </a:lnTo>
                      <a:lnTo>
                        <a:pt x="278" y="129"/>
                      </a:lnTo>
                      <a:lnTo>
                        <a:pt x="295" y="129"/>
                      </a:lnTo>
                      <a:lnTo>
                        <a:pt x="312" y="147"/>
                      </a:lnTo>
                      <a:lnTo>
                        <a:pt x="328" y="156"/>
                      </a:lnTo>
                      <a:lnTo>
                        <a:pt x="344" y="156"/>
                      </a:lnTo>
                      <a:lnTo>
                        <a:pt x="361" y="156"/>
                      </a:lnTo>
                      <a:lnTo>
                        <a:pt x="377" y="156"/>
                      </a:lnTo>
                      <a:lnTo>
                        <a:pt x="393" y="147"/>
                      </a:lnTo>
                      <a:lnTo>
                        <a:pt x="407" y="138"/>
                      </a:lnTo>
                      <a:lnTo>
                        <a:pt x="425" y="120"/>
                      </a:lnTo>
                      <a:lnTo>
                        <a:pt x="442" y="120"/>
                      </a:lnTo>
                      <a:lnTo>
                        <a:pt x="458" y="120"/>
                      </a:lnTo>
                      <a:lnTo>
                        <a:pt x="475" y="120"/>
                      </a:lnTo>
                      <a:lnTo>
                        <a:pt x="492" y="129"/>
                      </a:lnTo>
                    </a:path>
                  </a:pathLst>
                </a:custGeom>
                <a:solidFill>
                  <a:srgbClr val="FF0000"/>
                </a:solidFill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26" name="Freeform 46"/>
                <p:cNvSpPr>
                  <a:spLocks noChangeAspect="1"/>
                </p:cNvSpPr>
                <p:nvPr/>
              </p:nvSpPr>
              <p:spPr bwMode="auto">
                <a:xfrm>
                  <a:off x="3431" y="1900"/>
                  <a:ext cx="358" cy="205"/>
                </a:xfrm>
                <a:custGeom>
                  <a:avLst/>
                  <a:gdLst>
                    <a:gd name="T0" fmla="*/ 0 w 304"/>
                    <a:gd name="T1" fmla="*/ 281 h 164"/>
                    <a:gd name="T2" fmla="*/ 18 w 304"/>
                    <a:gd name="T3" fmla="*/ 251 h 164"/>
                    <a:gd name="T4" fmla="*/ 18 w 304"/>
                    <a:gd name="T5" fmla="*/ 188 h 164"/>
                    <a:gd name="T6" fmla="*/ 34 w 304"/>
                    <a:gd name="T7" fmla="*/ 137 h 164"/>
                    <a:gd name="T8" fmla="*/ 34 w 304"/>
                    <a:gd name="T9" fmla="*/ 84 h 164"/>
                    <a:gd name="T10" fmla="*/ 55 w 304"/>
                    <a:gd name="T11" fmla="*/ 56 h 164"/>
                    <a:gd name="T12" fmla="*/ 88 w 304"/>
                    <a:gd name="T13" fmla="*/ 84 h 164"/>
                    <a:gd name="T14" fmla="*/ 127 w 304"/>
                    <a:gd name="T15" fmla="*/ 56 h 164"/>
                    <a:gd name="T16" fmla="*/ 164 w 304"/>
                    <a:gd name="T17" fmla="*/ 56 h 164"/>
                    <a:gd name="T18" fmla="*/ 203 w 304"/>
                    <a:gd name="T19" fmla="*/ 26 h 164"/>
                    <a:gd name="T20" fmla="*/ 239 w 304"/>
                    <a:gd name="T21" fmla="*/ 0 h 164"/>
                    <a:gd name="T22" fmla="*/ 258 w 304"/>
                    <a:gd name="T23" fmla="*/ 56 h 164"/>
                    <a:gd name="T24" fmla="*/ 226 w 304"/>
                    <a:gd name="T25" fmla="*/ 84 h 164"/>
                    <a:gd name="T26" fmla="*/ 226 w 304"/>
                    <a:gd name="T27" fmla="*/ 137 h 164"/>
                    <a:gd name="T28" fmla="*/ 258 w 304"/>
                    <a:gd name="T29" fmla="*/ 168 h 164"/>
                    <a:gd name="T30" fmla="*/ 296 w 304"/>
                    <a:gd name="T31" fmla="*/ 137 h 164"/>
                    <a:gd name="T32" fmla="*/ 333 w 304"/>
                    <a:gd name="T33" fmla="*/ 168 h 164"/>
                    <a:gd name="T34" fmla="*/ 370 w 304"/>
                    <a:gd name="T35" fmla="*/ 188 h 164"/>
                    <a:gd name="T36" fmla="*/ 392 w 304"/>
                    <a:gd name="T37" fmla="*/ 168 h 164"/>
                    <a:gd name="T38" fmla="*/ 392 w 304"/>
                    <a:gd name="T39" fmla="*/ 110 h 164"/>
                    <a:gd name="T40" fmla="*/ 424 w 304"/>
                    <a:gd name="T41" fmla="*/ 84 h 164"/>
                    <a:gd name="T42" fmla="*/ 462 w 304"/>
                    <a:gd name="T43" fmla="*/ 110 h 164"/>
                    <a:gd name="T44" fmla="*/ 502 w 304"/>
                    <a:gd name="T45" fmla="*/ 110 h 164"/>
                    <a:gd name="T46" fmla="*/ 541 w 304"/>
                    <a:gd name="T47" fmla="*/ 84 h 164"/>
                    <a:gd name="T48" fmla="*/ 576 w 304"/>
                    <a:gd name="T49" fmla="*/ 137 h 164"/>
                    <a:gd name="T50" fmla="*/ 609 w 304"/>
                    <a:gd name="T51" fmla="*/ 137 h 164"/>
                    <a:gd name="T52" fmla="*/ 649 w 304"/>
                    <a:gd name="T53" fmla="*/ 110 h 164"/>
                    <a:gd name="T54" fmla="*/ 649 w 304"/>
                    <a:gd name="T55" fmla="*/ 137 h 164"/>
                    <a:gd name="T56" fmla="*/ 649 w 304"/>
                    <a:gd name="T57" fmla="*/ 111 h 164"/>
                    <a:gd name="T58" fmla="*/ 669 w 304"/>
                    <a:gd name="T59" fmla="*/ 168 h 164"/>
                    <a:gd name="T60" fmla="*/ 687 w 304"/>
                    <a:gd name="T61" fmla="*/ 222 h 164"/>
                    <a:gd name="T62" fmla="*/ 687 w 304"/>
                    <a:gd name="T63" fmla="*/ 281 h 164"/>
                    <a:gd name="T64" fmla="*/ 687 w 304"/>
                    <a:gd name="T65" fmla="*/ 302 h 164"/>
                    <a:gd name="T66" fmla="*/ 687 w 304"/>
                    <a:gd name="T67" fmla="*/ 305 h 164"/>
                    <a:gd name="T68" fmla="*/ 649 w 304"/>
                    <a:gd name="T69" fmla="*/ 305 h 164"/>
                    <a:gd name="T70" fmla="*/ 609 w 304"/>
                    <a:gd name="T71" fmla="*/ 305 h 164"/>
                    <a:gd name="T72" fmla="*/ 576 w 304"/>
                    <a:gd name="T73" fmla="*/ 331 h 164"/>
                    <a:gd name="T74" fmla="*/ 559 w 304"/>
                    <a:gd name="T75" fmla="*/ 389 h 164"/>
                    <a:gd name="T76" fmla="*/ 518 w 304"/>
                    <a:gd name="T77" fmla="*/ 414 h 164"/>
                    <a:gd name="T78" fmla="*/ 479 w 304"/>
                    <a:gd name="T79" fmla="*/ 414 h 164"/>
                    <a:gd name="T80" fmla="*/ 443 w 304"/>
                    <a:gd name="T81" fmla="*/ 414 h 164"/>
                    <a:gd name="T82" fmla="*/ 407 w 304"/>
                    <a:gd name="T83" fmla="*/ 414 h 164"/>
                    <a:gd name="T84" fmla="*/ 370 w 304"/>
                    <a:gd name="T85" fmla="*/ 441 h 164"/>
                    <a:gd name="T86" fmla="*/ 333 w 304"/>
                    <a:gd name="T87" fmla="*/ 499 h 164"/>
                    <a:gd name="T88" fmla="*/ 296 w 304"/>
                    <a:gd name="T89" fmla="*/ 499 h 164"/>
                    <a:gd name="T90" fmla="*/ 258 w 304"/>
                    <a:gd name="T91" fmla="*/ 441 h 164"/>
                    <a:gd name="T92" fmla="*/ 239 w 304"/>
                    <a:gd name="T93" fmla="*/ 389 h 164"/>
                    <a:gd name="T94" fmla="*/ 278 w 304"/>
                    <a:gd name="T95" fmla="*/ 363 h 164"/>
                    <a:gd name="T96" fmla="*/ 296 w 304"/>
                    <a:gd name="T97" fmla="*/ 305 h 164"/>
                    <a:gd name="T98" fmla="*/ 278 w 304"/>
                    <a:gd name="T99" fmla="*/ 251 h 164"/>
                    <a:gd name="T100" fmla="*/ 239 w 304"/>
                    <a:gd name="T101" fmla="*/ 251 h 164"/>
                    <a:gd name="T102" fmla="*/ 203 w 304"/>
                    <a:gd name="T103" fmla="*/ 281 h 164"/>
                    <a:gd name="T104" fmla="*/ 164 w 304"/>
                    <a:gd name="T105" fmla="*/ 305 h 164"/>
                    <a:gd name="T106" fmla="*/ 127 w 304"/>
                    <a:gd name="T107" fmla="*/ 363 h 164"/>
                    <a:gd name="T108" fmla="*/ 88 w 304"/>
                    <a:gd name="T109" fmla="*/ 389 h 164"/>
                    <a:gd name="T110" fmla="*/ 55 w 304"/>
                    <a:gd name="T111" fmla="*/ 363 h 164"/>
                    <a:gd name="T112" fmla="*/ 18 w 304"/>
                    <a:gd name="T113" fmla="*/ 305 h 164"/>
                    <a:gd name="T114" fmla="*/ 0 w 304"/>
                    <a:gd name="T115" fmla="*/ 281 h 16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04"/>
                    <a:gd name="T175" fmla="*/ 0 h 164"/>
                    <a:gd name="T176" fmla="*/ 304 w 304"/>
                    <a:gd name="T177" fmla="*/ 164 h 16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04" h="164">
                      <a:moveTo>
                        <a:pt x="0" y="92"/>
                      </a:moveTo>
                      <a:lnTo>
                        <a:pt x="8" y="82"/>
                      </a:lnTo>
                      <a:lnTo>
                        <a:pt x="8" y="62"/>
                      </a:lnTo>
                      <a:lnTo>
                        <a:pt x="15" y="45"/>
                      </a:lnTo>
                      <a:lnTo>
                        <a:pt x="15" y="27"/>
                      </a:lnTo>
                      <a:lnTo>
                        <a:pt x="25" y="18"/>
                      </a:lnTo>
                      <a:lnTo>
                        <a:pt x="39" y="27"/>
                      </a:lnTo>
                      <a:lnTo>
                        <a:pt x="56" y="18"/>
                      </a:lnTo>
                      <a:lnTo>
                        <a:pt x="72" y="18"/>
                      </a:lnTo>
                      <a:lnTo>
                        <a:pt x="89" y="9"/>
                      </a:lnTo>
                      <a:lnTo>
                        <a:pt x="105" y="0"/>
                      </a:lnTo>
                      <a:lnTo>
                        <a:pt x="114" y="18"/>
                      </a:lnTo>
                      <a:lnTo>
                        <a:pt x="99" y="27"/>
                      </a:lnTo>
                      <a:lnTo>
                        <a:pt x="99" y="45"/>
                      </a:lnTo>
                      <a:lnTo>
                        <a:pt x="114" y="55"/>
                      </a:lnTo>
                      <a:lnTo>
                        <a:pt x="131" y="45"/>
                      </a:lnTo>
                      <a:lnTo>
                        <a:pt x="147" y="55"/>
                      </a:lnTo>
                      <a:lnTo>
                        <a:pt x="164" y="62"/>
                      </a:lnTo>
                      <a:lnTo>
                        <a:pt x="173" y="55"/>
                      </a:lnTo>
                      <a:lnTo>
                        <a:pt x="173" y="36"/>
                      </a:lnTo>
                      <a:lnTo>
                        <a:pt x="188" y="27"/>
                      </a:lnTo>
                      <a:lnTo>
                        <a:pt x="204" y="36"/>
                      </a:lnTo>
                      <a:lnTo>
                        <a:pt x="222" y="36"/>
                      </a:lnTo>
                      <a:lnTo>
                        <a:pt x="239" y="27"/>
                      </a:lnTo>
                      <a:lnTo>
                        <a:pt x="254" y="45"/>
                      </a:lnTo>
                      <a:lnTo>
                        <a:pt x="269" y="45"/>
                      </a:lnTo>
                      <a:lnTo>
                        <a:pt x="286" y="36"/>
                      </a:lnTo>
                      <a:lnTo>
                        <a:pt x="286" y="45"/>
                      </a:lnTo>
                      <a:lnTo>
                        <a:pt x="286" y="37"/>
                      </a:lnTo>
                      <a:lnTo>
                        <a:pt x="295" y="55"/>
                      </a:lnTo>
                      <a:lnTo>
                        <a:pt x="303" y="73"/>
                      </a:lnTo>
                      <a:lnTo>
                        <a:pt x="303" y="92"/>
                      </a:lnTo>
                      <a:lnTo>
                        <a:pt x="303" y="99"/>
                      </a:lnTo>
                      <a:lnTo>
                        <a:pt x="303" y="100"/>
                      </a:lnTo>
                      <a:lnTo>
                        <a:pt x="286" y="100"/>
                      </a:lnTo>
                      <a:lnTo>
                        <a:pt x="269" y="100"/>
                      </a:lnTo>
                      <a:lnTo>
                        <a:pt x="254" y="109"/>
                      </a:lnTo>
                      <a:lnTo>
                        <a:pt x="246" y="127"/>
                      </a:lnTo>
                      <a:lnTo>
                        <a:pt x="229" y="136"/>
                      </a:lnTo>
                      <a:lnTo>
                        <a:pt x="212" y="136"/>
                      </a:lnTo>
                      <a:lnTo>
                        <a:pt x="195" y="136"/>
                      </a:lnTo>
                      <a:lnTo>
                        <a:pt x="180" y="136"/>
                      </a:lnTo>
                      <a:lnTo>
                        <a:pt x="164" y="145"/>
                      </a:lnTo>
                      <a:lnTo>
                        <a:pt x="147" y="163"/>
                      </a:lnTo>
                      <a:lnTo>
                        <a:pt x="131" y="163"/>
                      </a:lnTo>
                      <a:lnTo>
                        <a:pt x="114" y="145"/>
                      </a:lnTo>
                      <a:lnTo>
                        <a:pt x="105" y="127"/>
                      </a:lnTo>
                      <a:lnTo>
                        <a:pt x="122" y="119"/>
                      </a:lnTo>
                      <a:lnTo>
                        <a:pt x="131" y="100"/>
                      </a:lnTo>
                      <a:lnTo>
                        <a:pt x="122" y="82"/>
                      </a:lnTo>
                      <a:lnTo>
                        <a:pt x="105" y="82"/>
                      </a:lnTo>
                      <a:lnTo>
                        <a:pt x="89" y="92"/>
                      </a:lnTo>
                      <a:lnTo>
                        <a:pt x="72" y="100"/>
                      </a:lnTo>
                      <a:lnTo>
                        <a:pt x="56" y="119"/>
                      </a:lnTo>
                      <a:lnTo>
                        <a:pt x="39" y="127"/>
                      </a:lnTo>
                      <a:lnTo>
                        <a:pt x="25" y="119"/>
                      </a:lnTo>
                      <a:lnTo>
                        <a:pt x="8" y="100"/>
                      </a:lnTo>
                      <a:lnTo>
                        <a:pt x="0" y="92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27" name="Freeform 47"/>
                <p:cNvSpPr>
                  <a:spLocks noChangeAspect="1"/>
                </p:cNvSpPr>
                <p:nvPr/>
              </p:nvSpPr>
              <p:spPr bwMode="auto">
                <a:xfrm>
                  <a:off x="1511" y="1112"/>
                  <a:ext cx="1234" cy="1098"/>
                </a:xfrm>
                <a:custGeom>
                  <a:avLst/>
                  <a:gdLst>
                    <a:gd name="T0" fmla="*/ 1503 w 1047"/>
                    <a:gd name="T1" fmla="*/ 572 h 873"/>
                    <a:gd name="T2" fmla="*/ 1632 w 1047"/>
                    <a:gd name="T3" fmla="*/ 600 h 873"/>
                    <a:gd name="T4" fmla="*/ 1786 w 1047"/>
                    <a:gd name="T5" fmla="*/ 633 h 873"/>
                    <a:gd name="T6" fmla="*/ 1932 w 1047"/>
                    <a:gd name="T7" fmla="*/ 633 h 873"/>
                    <a:gd name="T8" fmla="*/ 1873 w 1047"/>
                    <a:gd name="T9" fmla="*/ 855 h 873"/>
                    <a:gd name="T10" fmla="*/ 1965 w 1047"/>
                    <a:gd name="T11" fmla="*/ 828 h 873"/>
                    <a:gd name="T12" fmla="*/ 2117 w 1047"/>
                    <a:gd name="T13" fmla="*/ 711 h 873"/>
                    <a:gd name="T14" fmla="*/ 2266 w 1047"/>
                    <a:gd name="T15" fmla="*/ 805 h 873"/>
                    <a:gd name="T16" fmla="*/ 2380 w 1047"/>
                    <a:gd name="T17" fmla="*/ 821 h 873"/>
                    <a:gd name="T18" fmla="*/ 2343 w 1047"/>
                    <a:gd name="T19" fmla="*/ 1064 h 873"/>
                    <a:gd name="T20" fmla="*/ 2266 w 1047"/>
                    <a:gd name="T21" fmla="*/ 1259 h 873"/>
                    <a:gd name="T22" fmla="*/ 2156 w 1047"/>
                    <a:gd name="T23" fmla="*/ 1461 h 873"/>
                    <a:gd name="T24" fmla="*/ 2043 w 1047"/>
                    <a:gd name="T25" fmla="*/ 1600 h 873"/>
                    <a:gd name="T26" fmla="*/ 1895 w 1047"/>
                    <a:gd name="T27" fmla="*/ 1688 h 873"/>
                    <a:gd name="T28" fmla="*/ 2001 w 1047"/>
                    <a:gd name="T29" fmla="*/ 1799 h 873"/>
                    <a:gd name="T30" fmla="*/ 1913 w 1047"/>
                    <a:gd name="T31" fmla="*/ 2001 h 873"/>
                    <a:gd name="T32" fmla="*/ 1786 w 1047"/>
                    <a:gd name="T33" fmla="*/ 2113 h 873"/>
                    <a:gd name="T34" fmla="*/ 1786 w 1047"/>
                    <a:gd name="T35" fmla="*/ 2344 h 873"/>
                    <a:gd name="T36" fmla="*/ 1689 w 1047"/>
                    <a:gd name="T37" fmla="*/ 2547 h 873"/>
                    <a:gd name="T38" fmla="*/ 1579 w 1047"/>
                    <a:gd name="T39" fmla="*/ 2712 h 873"/>
                    <a:gd name="T40" fmla="*/ 1354 w 1047"/>
                    <a:gd name="T41" fmla="*/ 2746 h 873"/>
                    <a:gd name="T42" fmla="*/ 1111 w 1047"/>
                    <a:gd name="T43" fmla="*/ 2712 h 873"/>
                    <a:gd name="T44" fmla="*/ 911 w 1047"/>
                    <a:gd name="T45" fmla="*/ 2712 h 873"/>
                    <a:gd name="T46" fmla="*/ 669 w 1047"/>
                    <a:gd name="T47" fmla="*/ 2712 h 873"/>
                    <a:gd name="T48" fmla="*/ 483 w 1047"/>
                    <a:gd name="T49" fmla="*/ 2712 h 873"/>
                    <a:gd name="T50" fmla="*/ 372 w 1047"/>
                    <a:gd name="T51" fmla="*/ 2572 h 873"/>
                    <a:gd name="T52" fmla="*/ 278 w 1047"/>
                    <a:gd name="T53" fmla="*/ 2401 h 873"/>
                    <a:gd name="T54" fmla="*/ 224 w 1047"/>
                    <a:gd name="T55" fmla="*/ 2232 h 873"/>
                    <a:gd name="T56" fmla="*/ 164 w 1047"/>
                    <a:gd name="T57" fmla="*/ 2030 h 873"/>
                    <a:gd name="T58" fmla="*/ 257 w 1047"/>
                    <a:gd name="T59" fmla="*/ 1714 h 873"/>
                    <a:gd name="T60" fmla="*/ 390 w 1047"/>
                    <a:gd name="T61" fmla="*/ 1400 h 873"/>
                    <a:gd name="T62" fmla="*/ 497 w 1047"/>
                    <a:gd name="T63" fmla="*/ 1064 h 873"/>
                    <a:gd name="T64" fmla="*/ 351 w 1047"/>
                    <a:gd name="T65" fmla="*/ 1002 h 873"/>
                    <a:gd name="T66" fmla="*/ 240 w 1047"/>
                    <a:gd name="T67" fmla="*/ 919 h 873"/>
                    <a:gd name="T68" fmla="*/ 107 w 1047"/>
                    <a:gd name="T69" fmla="*/ 805 h 873"/>
                    <a:gd name="T70" fmla="*/ 15 w 1047"/>
                    <a:gd name="T71" fmla="*/ 572 h 873"/>
                    <a:gd name="T72" fmla="*/ 21 w 1047"/>
                    <a:gd name="T73" fmla="*/ 425 h 873"/>
                    <a:gd name="T74" fmla="*/ 21 w 1047"/>
                    <a:gd name="T75" fmla="*/ 312 h 873"/>
                    <a:gd name="T76" fmla="*/ 169 w 1047"/>
                    <a:gd name="T77" fmla="*/ 226 h 873"/>
                    <a:gd name="T78" fmla="*/ 316 w 1047"/>
                    <a:gd name="T79" fmla="*/ 137 h 873"/>
                    <a:gd name="T80" fmla="*/ 467 w 1047"/>
                    <a:gd name="T81" fmla="*/ 167 h 873"/>
                    <a:gd name="T82" fmla="*/ 559 w 1047"/>
                    <a:gd name="T83" fmla="*/ 91 h 873"/>
                    <a:gd name="T84" fmla="*/ 669 w 1047"/>
                    <a:gd name="T85" fmla="*/ 29 h 873"/>
                    <a:gd name="T86" fmla="*/ 767 w 1047"/>
                    <a:gd name="T87" fmla="*/ 49 h 873"/>
                    <a:gd name="T88" fmla="*/ 892 w 1047"/>
                    <a:gd name="T89" fmla="*/ 206 h 873"/>
                    <a:gd name="T90" fmla="*/ 1019 w 1047"/>
                    <a:gd name="T91" fmla="*/ 291 h 873"/>
                    <a:gd name="T92" fmla="*/ 1111 w 1047"/>
                    <a:gd name="T93" fmla="*/ 487 h 873"/>
                    <a:gd name="T94" fmla="*/ 1201 w 1047"/>
                    <a:gd name="T95" fmla="*/ 688 h 873"/>
                    <a:gd name="T96" fmla="*/ 1338 w 1047"/>
                    <a:gd name="T97" fmla="*/ 774 h 87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47"/>
                    <a:gd name="T148" fmla="*/ 0 h 873"/>
                    <a:gd name="T149" fmla="*/ 1047 w 1047"/>
                    <a:gd name="T150" fmla="*/ 873 h 87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47" h="873">
                      <a:moveTo>
                        <a:pt x="609" y="217"/>
                      </a:moveTo>
                      <a:lnTo>
                        <a:pt x="630" y="210"/>
                      </a:lnTo>
                      <a:lnTo>
                        <a:pt x="647" y="201"/>
                      </a:lnTo>
                      <a:lnTo>
                        <a:pt x="661" y="182"/>
                      </a:lnTo>
                      <a:lnTo>
                        <a:pt x="676" y="182"/>
                      </a:lnTo>
                      <a:lnTo>
                        <a:pt x="685" y="201"/>
                      </a:lnTo>
                      <a:lnTo>
                        <a:pt x="701" y="201"/>
                      </a:lnTo>
                      <a:lnTo>
                        <a:pt x="718" y="190"/>
                      </a:lnTo>
                      <a:lnTo>
                        <a:pt x="734" y="190"/>
                      </a:lnTo>
                      <a:lnTo>
                        <a:pt x="751" y="201"/>
                      </a:lnTo>
                      <a:lnTo>
                        <a:pt x="769" y="210"/>
                      </a:lnTo>
                      <a:lnTo>
                        <a:pt x="785" y="201"/>
                      </a:lnTo>
                      <a:lnTo>
                        <a:pt x="800" y="190"/>
                      </a:lnTo>
                      <a:lnTo>
                        <a:pt x="817" y="201"/>
                      </a:lnTo>
                      <a:lnTo>
                        <a:pt x="833" y="201"/>
                      </a:lnTo>
                      <a:lnTo>
                        <a:pt x="849" y="201"/>
                      </a:lnTo>
                      <a:lnTo>
                        <a:pt x="858" y="219"/>
                      </a:lnTo>
                      <a:lnTo>
                        <a:pt x="841" y="236"/>
                      </a:lnTo>
                      <a:lnTo>
                        <a:pt x="833" y="256"/>
                      </a:lnTo>
                      <a:lnTo>
                        <a:pt x="824" y="272"/>
                      </a:lnTo>
                      <a:lnTo>
                        <a:pt x="824" y="292"/>
                      </a:lnTo>
                      <a:lnTo>
                        <a:pt x="841" y="292"/>
                      </a:lnTo>
                      <a:lnTo>
                        <a:pt x="858" y="281"/>
                      </a:lnTo>
                      <a:lnTo>
                        <a:pt x="864" y="263"/>
                      </a:lnTo>
                      <a:lnTo>
                        <a:pt x="873" y="246"/>
                      </a:lnTo>
                      <a:lnTo>
                        <a:pt x="891" y="236"/>
                      </a:lnTo>
                      <a:lnTo>
                        <a:pt x="906" y="226"/>
                      </a:lnTo>
                      <a:lnTo>
                        <a:pt x="931" y="226"/>
                      </a:lnTo>
                      <a:lnTo>
                        <a:pt x="948" y="236"/>
                      </a:lnTo>
                      <a:lnTo>
                        <a:pt x="965" y="246"/>
                      </a:lnTo>
                      <a:lnTo>
                        <a:pt x="981" y="246"/>
                      </a:lnTo>
                      <a:lnTo>
                        <a:pt x="997" y="256"/>
                      </a:lnTo>
                      <a:lnTo>
                        <a:pt x="1013" y="256"/>
                      </a:lnTo>
                      <a:lnTo>
                        <a:pt x="1030" y="256"/>
                      </a:lnTo>
                      <a:lnTo>
                        <a:pt x="1046" y="263"/>
                      </a:lnTo>
                      <a:lnTo>
                        <a:pt x="1046" y="261"/>
                      </a:lnTo>
                      <a:lnTo>
                        <a:pt x="1046" y="272"/>
                      </a:lnTo>
                      <a:lnTo>
                        <a:pt x="1038" y="292"/>
                      </a:lnTo>
                      <a:lnTo>
                        <a:pt x="1038" y="319"/>
                      </a:lnTo>
                      <a:lnTo>
                        <a:pt x="1030" y="338"/>
                      </a:lnTo>
                      <a:lnTo>
                        <a:pt x="1020" y="354"/>
                      </a:lnTo>
                      <a:lnTo>
                        <a:pt x="1004" y="363"/>
                      </a:lnTo>
                      <a:lnTo>
                        <a:pt x="997" y="383"/>
                      </a:lnTo>
                      <a:lnTo>
                        <a:pt x="997" y="400"/>
                      </a:lnTo>
                      <a:lnTo>
                        <a:pt x="988" y="419"/>
                      </a:lnTo>
                      <a:lnTo>
                        <a:pt x="981" y="436"/>
                      </a:lnTo>
                      <a:lnTo>
                        <a:pt x="965" y="454"/>
                      </a:lnTo>
                      <a:lnTo>
                        <a:pt x="948" y="464"/>
                      </a:lnTo>
                      <a:lnTo>
                        <a:pt x="939" y="481"/>
                      </a:lnTo>
                      <a:lnTo>
                        <a:pt x="931" y="500"/>
                      </a:lnTo>
                      <a:lnTo>
                        <a:pt x="916" y="500"/>
                      </a:lnTo>
                      <a:lnTo>
                        <a:pt x="898" y="508"/>
                      </a:lnTo>
                      <a:lnTo>
                        <a:pt x="881" y="508"/>
                      </a:lnTo>
                      <a:lnTo>
                        <a:pt x="864" y="527"/>
                      </a:lnTo>
                      <a:lnTo>
                        <a:pt x="858" y="536"/>
                      </a:lnTo>
                      <a:lnTo>
                        <a:pt x="833" y="536"/>
                      </a:lnTo>
                      <a:lnTo>
                        <a:pt x="833" y="555"/>
                      </a:lnTo>
                      <a:lnTo>
                        <a:pt x="849" y="563"/>
                      </a:lnTo>
                      <a:lnTo>
                        <a:pt x="864" y="563"/>
                      </a:lnTo>
                      <a:lnTo>
                        <a:pt x="881" y="572"/>
                      </a:lnTo>
                      <a:lnTo>
                        <a:pt x="864" y="590"/>
                      </a:lnTo>
                      <a:lnTo>
                        <a:pt x="864" y="610"/>
                      </a:lnTo>
                      <a:lnTo>
                        <a:pt x="849" y="618"/>
                      </a:lnTo>
                      <a:lnTo>
                        <a:pt x="841" y="636"/>
                      </a:lnTo>
                      <a:lnTo>
                        <a:pt x="824" y="653"/>
                      </a:lnTo>
                      <a:lnTo>
                        <a:pt x="808" y="653"/>
                      </a:lnTo>
                      <a:lnTo>
                        <a:pt x="792" y="653"/>
                      </a:lnTo>
                      <a:lnTo>
                        <a:pt x="785" y="671"/>
                      </a:lnTo>
                      <a:lnTo>
                        <a:pt x="792" y="691"/>
                      </a:lnTo>
                      <a:lnTo>
                        <a:pt x="785" y="709"/>
                      </a:lnTo>
                      <a:lnTo>
                        <a:pt x="785" y="726"/>
                      </a:lnTo>
                      <a:lnTo>
                        <a:pt x="785" y="745"/>
                      </a:lnTo>
                      <a:lnTo>
                        <a:pt x="776" y="763"/>
                      </a:lnTo>
                      <a:lnTo>
                        <a:pt x="769" y="781"/>
                      </a:lnTo>
                      <a:lnTo>
                        <a:pt x="759" y="798"/>
                      </a:lnTo>
                      <a:lnTo>
                        <a:pt x="743" y="809"/>
                      </a:lnTo>
                      <a:lnTo>
                        <a:pt x="725" y="826"/>
                      </a:lnTo>
                      <a:lnTo>
                        <a:pt x="718" y="843"/>
                      </a:lnTo>
                      <a:lnTo>
                        <a:pt x="710" y="862"/>
                      </a:lnTo>
                      <a:lnTo>
                        <a:pt x="695" y="862"/>
                      </a:lnTo>
                      <a:lnTo>
                        <a:pt x="670" y="862"/>
                      </a:lnTo>
                      <a:lnTo>
                        <a:pt x="647" y="872"/>
                      </a:lnTo>
                      <a:lnTo>
                        <a:pt x="619" y="872"/>
                      </a:lnTo>
                      <a:lnTo>
                        <a:pt x="596" y="872"/>
                      </a:lnTo>
                      <a:lnTo>
                        <a:pt x="572" y="872"/>
                      </a:lnTo>
                      <a:lnTo>
                        <a:pt x="549" y="862"/>
                      </a:lnTo>
                      <a:lnTo>
                        <a:pt x="523" y="862"/>
                      </a:lnTo>
                      <a:lnTo>
                        <a:pt x="489" y="862"/>
                      </a:lnTo>
                      <a:lnTo>
                        <a:pt x="465" y="862"/>
                      </a:lnTo>
                      <a:lnTo>
                        <a:pt x="439" y="862"/>
                      </a:lnTo>
                      <a:lnTo>
                        <a:pt x="425" y="862"/>
                      </a:lnTo>
                      <a:lnTo>
                        <a:pt x="401" y="862"/>
                      </a:lnTo>
                      <a:lnTo>
                        <a:pt x="374" y="862"/>
                      </a:lnTo>
                      <a:lnTo>
                        <a:pt x="342" y="862"/>
                      </a:lnTo>
                      <a:lnTo>
                        <a:pt x="319" y="862"/>
                      </a:lnTo>
                      <a:lnTo>
                        <a:pt x="294" y="862"/>
                      </a:lnTo>
                      <a:lnTo>
                        <a:pt x="269" y="862"/>
                      </a:lnTo>
                      <a:lnTo>
                        <a:pt x="245" y="854"/>
                      </a:lnTo>
                      <a:lnTo>
                        <a:pt x="229" y="854"/>
                      </a:lnTo>
                      <a:lnTo>
                        <a:pt x="212" y="862"/>
                      </a:lnTo>
                      <a:lnTo>
                        <a:pt x="196" y="854"/>
                      </a:lnTo>
                      <a:lnTo>
                        <a:pt x="187" y="836"/>
                      </a:lnTo>
                      <a:lnTo>
                        <a:pt x="171" y="836"/>
                      </a:lnTo>
                      <a:lnTo>
                        <a:pt x="164" y="817"/>
                      </a:lnTo>
                      <a:lnTo>
                        <a:pt x="147" y="798"/>
                      </a:lnTo>
                      <a:lnTo>
                        <a:pt x="129" y="798"/>
                      </a:lnTo>
                      <a:lnTo>
                        <a:pt x="122" y="781"/>
                      </a:lnTo>
                      <a:lnTo>
                        <a:pt x="122" y="763"/>
                      </a:lnTo>
                      <a:lnTo>
                        <a:pt x="113" y="745"/>
                      </a:lnTo>
                      <a:lnTo>
                        <a:pt x="106" y="726"/>
                      </a:lnTo>
                      <a:lnTo>
                        <a:pt x="98" y="718"/>
                      </a:lnTo>
                      <a:lnTo>
                        <a:pt x="98" y="709"/>
                      </a:lnTo>
                      <a:lnTo>
                        <a:pt x="98" y="700"/>
                      </a:lnTo>
                      <a:lnTo>
                        <a:pt x="90" y="681"/>
                      </a:lnTo>
                      <a:lnTo>
                        <a:pt x="72" y="662"/>
                      </a:lnTo>
                      <a:lnTo>
                        <a:pt x="72" y="645"/>
                      </a:lnTo>
                      <a:lnTo>
                        <a:pt x="82" y="627"/>
                      </a:lnTo>
                      <a:lnTo>
                        <a:pt x="90" y="610"/>
                      </a:lnTo>
                      <a:lnTo>
                        <a:pt x="106" y="572"/>
                      </a:lnTo>
                      <a:lnTo>
                        <a:pt x="113" y="545"/>
                      </a:lnTo>
                      <a:lnTo>
                        <a:pt x="129" y="519"/>
                      </a:lnTo>
                      <a:lnTo>
                        <a:pt x="139" y="500"/>
                      </a:lnTo>
                      <a:lnTo>
                        <a:pt x="154" y="474"/>
                      </a:lnTo>
                      <a:lnTo>
                        <a:pt x="171" y="445"/>
                      </a:lnTo>
                      <a:lnTo>
                        <a:pt x="187" y="408"/>
                      </a:lnTo>
                      <a:lnTo>
                        <a:pt x="196" y="391"/>
                      </a:lnTo>
                      <a:lnTo>
                        <a:pt x="203" y="363"/>
                      </a:lnTo>
                      <a:lnTo>
                        <a:pt x="219" y="338"/>
                      </a:lnTo>
                      <a:lnTo>
                        <a:pt x="219" y="319"/>
                      </a:lnTo>
                      <a:lnTo>
                        <a:pt x="196" y="327"/>
                      </a:lnTo>
                      <a:lnTo>
                        <a:pt x="171" y="327"/>
                      </a:lnTo>
                      <a:lnTo>
                        <a:pt x="154" y="319"/>
                      </a:lnTo>
                      <a:lnTo>
                        <a:pt x="147" y="301"/>
                      </a:lnTo>
                      <a:lnTo>
                        <a:pt x="139" y="292"/>
                      </a:lnTo>
                      <a:lnTo>
                        <a:pt x="122" y="292"/>
                      </a:lnTo>
                      <a:lnTo>
                        <a:pt x="106" y="292"/>
                      </a:lnTo>
                      <a:lnTo>
                        <a:pt x="90" y="292"/>
                      </a:lnTo>
                      <a:lnTo>
                        <a:pt x="64" y="281"/>
                      </a:lnTo>
                      <a:lnTo>
                        <a:pt x="47" y="272"/>
                      </a:lnTo>
                      <a:lnTo>
                        <a:pt x="47" y="256"/>
                      </a:lnTo>
                      <a:lnTo>
                        <a:pt x="32" y="236"/>
                      </a:lnTo>
                      <a:lnTo>
                        <a:pt x="25" y="219"/>
                      </a:lnTo>
                      <a:lnTo>
                        <a:pt x="16" y="201"/>
                      </a:lnTo>
                      <a:lnTo>
                        <a:pt x="7" y="182"/>
                      </a:lnTo>
                      <a:lnTo>
                        <a:pt x="7" y="164"/>
                      </a:lnTo>
                      <a:lnTo>
                        <a:pt x="11" y="164"/>
                      </a:lnTo>
                      <a:lnTo>
                        <a:pt x="17" y="155"/>
                      </a:lnTo>
                      <a:lnTo>
                        <a:pt x="9" y="135"/>
                      </a:lnTo>
                      <a:lnTo>
                        <a:pt x="17" y="128"/>
                      </a:lnTo>
                      <a:lnTo>
                        <a:pt x="9" y="108"/>
                      </a:lnTo>
                      <a:lnTo>
                        <a:pt x="0" y="99"/>
                      </a:lnTo>
                      <a:lnTo>
                        <a:pt x="9" y="99"/>
                      </a:lnTo>
                      <a:lnTo>
                        <a:pt x="25" y="99"/>
                      </a:lnTo>
                      <a:lnTo>
                        <a:pt x="41" y="99"/>
                      </a:lnTo>
                      <a:lnTo>
                        <a:pt x="58" y="91"/>
                      </a:lnTo>
                      <a:lnTo>
                        <a:pt x="74" y="72"/>
                      </a:lnTo>
                      <a:lnTo>
                        <a:pt x="92" y="63"/>
                      </a:lnTo>
                      <a:lnTo>
                        <a:pt x="106" y="63"/>
                      </a:lnTo>
                      <a:lnTo>
                        <a:pt x="122" y="63"/>
                      </a:lnTo>
                      <a:lnTo>
                        <a:pt x="139" y="44"/>
                      </a:lnTo>
                      <a:lnTo>
                        <a:pt x="154" y="44"/>
                      </a:lnTo>
                      <a:lnTo>
                        <a:pt x="172" y="44"/>
                      </a:lnTo>
                      <a:lnTo>
                        <a:pt x="188" y="53"/>
                      </a:lnTo>
                      <a:lnTo>
                        <a:pt x="205" y="53"/>
                      </a:lnTo>
                      <a:lnTo>
                        <a:pt x="221" y="53"/>
                      </a:lnTo>
                      <a:lnTo>
                        <a:pt x="239" y="53"/>
                      </a:lnTo>
                      <a:lnTo>
                        <a:pt x="254" y="44"/>
                      </a:lnTo>
                      <a:lnTo>
                        <a:pt x="245" y="29"/>
                      </a:lnTo>
                      <a:lnTo>
                        <a:pt x="245" y="9"/>
                      </a:lnTo>
                      <a:lnTo>
                        <a:pt x="260" y="9"/>
                      </a:lnTo>
                      <a:lnTo>
                        <a:pt x="278" y="9"/>
                      </a:lnTo>
                      <a:lnTo>
                        <a:pt x="294" y="9"/>
                      </a:lnTo>
                      <a:lnTo>
                        <a:pt x="311" y="0"/>
                      </a:lnTo>
                      <a:lnTo>
                        <a:pt x="327" y="9"/>
                      </a:lnTo>
                      <a:lnTo>
                        <a:pt x="343" y="17"/>
                      </a:lnTo>
                      <a:lnTo>
                        <a:pt x="337" y="16"/>
                      </a:lnTo>
                      <a:lnTo>
                        <a:pt x="358" y="37"/>
                      </a:lnTo>
                      <a:lnTo>
                        <a:pt x="358" y="57"/>
                      </a:lnTo>
                      <a:lnTo>
                        <a:pt x="374" y="57"/>
                      </a:lnTo>
                      <a:lnTo>
                        <a:pt x="392" y="65"/>
                      </a:lnTo>
                      <a:lnTo>
                        <a:pt x="408" y="75"/>
                      </a:lnTo>
                      <a:lnTo>
                        <a:pt x="422" y="75"/>
                      </a:lnTo>
                      <a:lnTo>
                        <a:pt x="431" y="92"/>
                      </a:lnTo>
                      <a:lnTo>
                        <a:pt x="449" y="92"/>
                      </a:lnTo>
                      <a:lnTo>
                        <a:pt x="456" y="110"/>
                      </a:lnTo>
                      <a:lnTo>
                        <a:pt x="472" y="129"/>
                      </a:lnTo>
                      <a:lnTo>
                        <a:pt x="489" y="137"/>
                      </a:lnTo>
                      <a:lnTo>
                        <a:pt x="489" y="155"/>
                      </a:lnTo>
                      <a:lnTo>
                        <a:pt x="489" y="174"/>
                      </a:lnTo>
                      <a:lnTo>
                        <a:pt x="505" y="190"/>
                      </a:lnTo>
                      <a:lnTo>
                        <a:pt x="522" y="201"/>
                      </a:lnTo>
                      <a:lnTo>
                        <a:pt x="529" y="219"/>
                      </a:lnTo>
                      <a:lnTo>
                        <a:pt x="537" y="236"/>
                      </a:lnTo>
                      <a:lnTo>
                        <a:pt x="556" y="256"/>
                      </a:lnTo>
                      <a:lnTo>
                        <a:pt x="569" y="256"/>
                      </a:lnTo>
                      <a:lnTo>
                        <a:pt x="588" y="246"/>
                      </a:lnTo>
                      <a:lnTo>
                        <a:pt x="609" y="217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28" name="Freeform 48"/>
                <p:cNvSpPr>
                  <a:spLocks noChangeAspect="1"/>
                </p:cNvSpPr>
                <p:nvPr/>
              </p:nvSpPr>
              <p:spPr bwMode="auto">
                <a:xfrm>
                  <a:off x="3509" y="2253"/>
                  <a:ext cx="130" cy="39"/>
                </a:xfrm>
                <a:custGeom>
                  <a:avLst/>
                  <a:gdLst>
                    <a:gd name="T0" fmla="*/ 0 w 111"/>
                    <a:gd name="T1" fmla="*/ 0 h 32"/>
                    <a:gd name="T2" fmla="*/ 0 w 111"/>
                    <a:gd name="T3" fmla="*/ 1 h 32"/>
                    <a:gd name="T4" fmla="*/ 1 w 111"/>
                    <a:gd name="T5" fmla="*/ 1 h 32"/>
                    <a:gd name="T6" fmla="*/ 2 w 111"/>
                    <a:gd name="T7" fmla="*/ 2 h 32"/>
                    <a:gd name="T8" fmla="*/ 9 w 111"/>
                    <a:gd name="T9" fmla="*/ 2 h 32"/>
                    <a:gd name="T10" fmla="*/ 13 w 111"/>
                    <a:gd name="T11" fmla="*/ 9 h 32"/>
                    <a:gd name="T12" fmla="*/ 21 w 111"/>
                    <a:gd name="T13" fmla="*/ 11 h 32"/>
                    <a:gd name="T14" fmla="*/ 25 w 111"/>
                    <a:gd name="T15" fmla="*/ 16 h 32"/>
                    <a:gd name="T16" fmla="*/ 34 w 111"/>
                    <a:gd name="T17" fmla="*/ 16 h 32"/>
                    <a:gd name="T18" fmla="*/ 37 w 111"/>
                    <a:gd name="T19" fmla="*/ 22 h 32"/>
                    <a:gd name="T20" fmla="*/ 43 w 111"/>
                    <a:gd name="T21" fmla="*/ 22 h 32"/>
                    <a:gd name="T22" fmla="*/ 48 w 111"/>
                    <a:gd name="T23" fmla="*/ 24 h 32"/>
                    <a:gd name="T24" fmla="*/ 56 w 111"/>
                    <a:gd name="T25" fmla="*/ 27 h 32"/>
                    <a:gd name="T26" fmla="*/ 63 w 111"/>
                    <a:gd name="T27" fmla="*/ 29 h 32"/>
                    <a:gd name="T28" fmla="*/ 69 w 111"/>
                    <a:gd name="T29" fmla="*/ 29 h 32"/>
                    <a:gd name="T30" fmla="*/ 75 w 111"/>
                    <a:gd name="T31" fmla="*/ 29 h 32"/>
                    <a:gd name="T32" fmla="*/ 78 w 111"/>
                    <a:gd name="T33" fmla="*/ 29 h 32"/>
                    <a:gd name="T34" fmla="*/ 81 w 111"/>
                    <a:gd name="T35" fmla="*/ 29 h 32"/>
                    <a:gd name="T36" fmla="*/ 85 w 111"/>
                    <a:gd name="T37" fmla="*/ 29 h 32"/>
                    <a:gd name="T38" fmla="*/ 88 w 111"/>
                    <a:gd name="T39" fmla="*/ 29 h 32"/>
                    <a:gd name="T40" fmla="*/ 91 w 111"/>
                    <a:gd name="T41" fmla="*/ 29 h 32"/>
                    <a:gd name="T42" fmla="*/ 97 w 111"/>
                    <a:gd name="T43" fmla="*/ 27 h 32"/>
                    <a:gd name="T44" fmla="*/ 102 w 111"/>
                    <a:gd name="T45" fmla="*/ 27 h 32"/>
                    <a:gd name="T46" fmla="*/ 105 w 111"/>
                    <a:gd name="T47" fmla="*/ 24 h 32"/>
                    <a:gd name="T48" fmla="*/ 107 w 111"/>
                    <a:gd name="T49" fmla="*/ 24 h 32"/>
                    <a:gd name="T50" fmla="*/ 111 w 111"/>
                    <a:gd name="T51" fmla="*/ 22 h 32"/>
                    <a:gd name="T52" fmla="*/ 114 w 111"/>
                    <a:gd name="T53" fmla="*/ 22 h 32"/>
                    <a:gd name="T54" fmla="*/ 119 w 111"/>
                    <a:gd name="T55" fmla="*/ 22 h 32"/>
                    <a:gd name="T56" fmla="*/ 121 w 111"/>
                    <a:gd name="T57" fmla="*/ 22 h 32"/>
                    <a:gd name="T58" fmla="*/ 123 w 111"/>
                    <a:gd name="T59" fmla="*/ 22 h 32"/>
                    <a:gd name="T60" fmla="*/ 125 w 111"/>
                    <a:gd name="T61" fmla="*/ 22 h 32"/>
                    <a:gd name="T62" fmla="*/ 130 w 111"/>
                    <a:gd name="T63" fmla="*/ 20 h 32"/>
                    <a:gd name="T64" fmla="*/ 134 w 111"/>
                    <a:gd name="T65" fmla="*/ 22 h 32"/>
                    <a:gd name="T66" fmla="*/ 143 w 111"/>
                    <a:gd name="T67" fmla="*/ 22 h 32"/>
                    <a:gd name="T68" fmla="*/ 151 w 111"/>
                    <a:gd name="T69" fmla="*/ 27 h 32"/>
                    <a:gd name="T70" fmla="*/ 160 w 111"/>
                    <a:gd name="T71" fmla="*/ 29 h 32"/>
                    <a:gd name="T72" fmla="*/ 167 w 111"/>
                    <a:gd name="T73" fmla="*/ 39 h 32"/>
                    <a:gd name="T74" fmla="*/ 178 w 111"/>
                    <a:gd name="T75" fmla="*/ 43 h 32"/>
                    <a:gd name="T76" fmla="*/ 187 w 111"/>
                    <a:gd name="T77" fmla="*/ 49 h 32"/>
                    <a:gd name="T78" fmla="*/ 196 w 111"/>
                    <a:gd name="T79" fmla="*/ 52 h 32"/>
                    <a:gd name="T80" fmla="*/ 203 w 111"/>
                    <a:gd name="T81" fmla="*/ 61 h 32"/>
                    <a:gd name="T82" fmla="*/ 210 w 111"/>
                    <a:gd name="T83" fmla="*/ 63 h 32"/>
                    <a:gd name="T84" fmla="*/ 218 w 111"/>
                    <a:gd name="T85" fmla="*/ 71 h 32"/>
                    <a:gd name="T86" fmla="*/ 227 w 111"/>
                    <a:gd name="T87" fmla="*/ 73 h 32"/>
                    <a:gd name="T88" fmla="*/ 232 w 111"/>
                    <a:gd name="T89" fmla="*/ 77 h 32"/>
                    <a:gd name="T90" fmla="*/ 234 w 111"/>
                    <a:gd name="T91" fmla="*/ 83 h 32"/>
                    <a:gd name="T92" fmla="*/ 238 w 111"/>
                    <a:gd name="T93" fmla="*/ 83 h 32"/>
                    <a:gd name="T94" fmla="*/ 242 w 111"/>
                    <a:gd name="T95" fmla="*/ 83 h 3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11"/>
                    <a:gd name="T145" fmla="*/ 0 h 32"/>
                    <a:gd name="T146" fmla="*/ 111 w 111"/>
                    <a:gd name="T147" fmla="*/ 32 h 3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11" h="3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3"/>
                      </a:lnTo>
                      <a:lnTo>
                        <a:pt x="9" y="4"/>
                      </a:lnTo>
                      <a:lnTo>
                        <a:pt x="11" y="6"/>
                      </a:lnTo>
                      <a:lnTo>
                        <a:pt x="15" y="6"/>
                      </a:lnTo>
                      <a:lnTo>
                        <a:pt x="17" y="8"/>
                      </a:lnTo>
                      <a:lnTo>
                        <a:pt x="20" y="8"/>
                      </a:lnTo>
                      <a:lnTo>
                        <a:pt x="22" y="9"/>
                      </a:lnTo>
                      <a:lnTo>
                        <a:pt x="26" y="10"/>
                      </a:lnTo>
                      <a:lnTo>
                        <a:pt x="28" y="11"/>
                      </a:lnTo>
                      <a:lnTo>
                        <a:pt x="32" y="11"/>
                      </a:lnTo>
                      <a:lnTo>
                        <a:pt x="34" y="11"/>
                      </a:lnTo>
                      <a:lnTo>
                        <a:pt x="36" y="11"/>
                      </a:lnTo>
                      <a:lnTo>
                        <a:pt x="37" y="11"/>
                      </a:lnTo>
                      <a:lnTo>
                        <a:pt x="38" y="11"/>
                      </a:lnTo>
                      <a:lnTo>
                        <a:pt x="40" y="11"/>
                      </a:lnTo>
                      <a:lnTo>
                        <a:pt x="42" y="11"/>
                      </a:lnTo>
                      <a:lnTo>
                        <a:pt x="44" y="10"/>
                      </a:lnTo>
                      <a:lnTo>
                        <a:pt x="46" y="10"/>
                      </a:lnTo>
                      <a:lnTo>
                        <a:pt x="48" y="9"/>
                      </a:lnTo>
                      <a:lnTo>
                        <a:pt x="49" y="9"/>
                      </a:lnTo>
                      <a:lnTo>
                        <a:pt x="50" y="8"/>
                      </a:lnTo>
                      <a:lnTo>
                        <a:pt x="52" y="8"/>
                      </a:lnTo>
                      <a:lnTo>
                        <a:pt x="54" y="8"/>
                      </a:lnTo>
                      <a:lnTo>
                        <a:pt x="55" y="8"/>
                      </a:lnTo>
                      <a:lnTo>
                        <a:pt x="56" y="8"/>
                      </a:lnTo>
                      <a:lnTo>
                        <a:pt x="57" y="8"/>
                      </a:lnTo>
                      <a:lnTo>
                        <a:pt x="59" y="7"/>
                      </a:lnTo>
                      <a:lnTo>
                        <a:pt x="61" y="8"/>
                      </a:lnTo>
                      <a:lnTo>
                        <a:pt x="65" y="8"/>
                      </a:lnTo>
                      <a:lnTo>
                        <a:pt x="68" y="10"/>
                      </a:lnTo>
                      <a:lnTo>
                        <a:pt x="73" y="11"/>
                      </a:lnTo>
                      <a:lnTo>
                        <a:pt x="76" y="14"/>
                      </a:lnTo>
                      <a:lnTo>
                        <a:pt x="81" y="16"/>
                      </a:lnTo>
                      <a:lnTo>
                        <a:pt x="85" y="18"/>
                      </a:lnTo>
                      <a:lnTo>
                        <a:pt x="89" y="20"/>
                      </a:lnTo>
                      <a:lnTo>
                        <a:pt x="92" y="23"/>
                      </a:lnTo>
                      <a:lnTo>
                        <a:pt x="96" y="24"/>
                      </a:lnTo>
                      <a:lnTo>
                        <a:pt x="99" y="26"/>
                      </a:lnTo>
                      <a:lnTo>
                        <a:pt x="103" y="27"/>
                      </a:lnTo>
                      <a:lnTo>
                        <a:pt x="105" y="29"/>
                      </a:lnTo>
                      <a:lnTo>
                        <a:pt x="107" y="31"/>
                      </a:lnTo>
                      <a:lnTo>
                        <a:pt x="108" y="31"/>
                      </a:lnTo>
                      <a:lnTo>
                        <a:pt x="110" y="31"/>
                      </a:lnTo>
                    </a:path>
                  </a:pathLst>
                </a:custGeom>
                <a:grpFill/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29" name="Freeform 49"/>
                <p:cNvSpPr>
                  <a:spLocks noChangeAspect="1"/>
                </p:cNvSpPr>
                <p:nvPr/>
              </p:nvSpPr>
              <p:spPr bwMode="auto">
                <a:xfrm>
                  <a:off x="2305" y="2447"/>
                  <a:ext cx="402" cy="87"/>
                </a:xfrm>
                <a:custGeom>
                  <a:avLst/>
                  <a:gdLst>
                    <a:gd name="T0" fmla="*/ 776 w 341"/>
                    <a:gd name="T1" fmla="*/ 216 h 69"/>
                    <a:gd name="T2" fmla="*/ 666 w 341"/>
                    <a:gd name="T3" fmla="*/ 139 h 69"/>
                    <a:gd name="T4" fmla="*/ 547 w 341"/>
                    <a:gd name="T5" fmla="*/ 154 h 69"/>
                    <a:gd name="T6" fmla="*/ 429 w 341"/>
                    <a:gd name="T7" fmla="*/ 87 h 69"/>
                    <a:gd name="T8" fmla="*/ 336 w 341"/>
                    <a:gd name="T9" fmla="*/ 179 h 69"/>
                    <a:gd name="T10" fmla="*/ 328 w 341"/>
                    <a:gd name="T11" fmla="*/ 0 h 69"/>
                    <a:gd name="T12" fmla="*/ 246 w 341"/>
                    <a:gd name="T13" fmla="*/ 87 h 69"/>
                    <a:gd name="T14" fmla="*/ 110 w 341"/>
                    <a:gd name="T15" fmla="*/ 38 h 69"/>
                    <a:gd name="T16" fmla="*/ 0 w 341"/>
                    <a:gd name="T17" fmla="*/ 38 h 69"/>
                    <a:gd name="T18" fmla="*/ 9 w 341"/>
                    <a:gd name="T19" fmla="*/ 38 h 6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1"/>
                    <a:gd name="T31" fmla="*/ 0 h 69"/>
                    <a:gd name="T32" fmla="*/ 341 w 341"/>
                    <a:gd name="T33" fmla="*/ 69 h 6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1" h="69">
                      <a:moveTo>
                        <a:pt x="340" y="68"/>
                      </a:moveTo>
                      <a:lnTo>
                        <a:pt x="292" y="44"/>
                      </a:lnTo>
                      <a:lnTo>
                        <a:pt x="240" y="48"/>
                      </a:lnTo>
                      <a:lnTo>
                        <a:pt x="188" y="28"/>
                      </a:lnTo>
                      <a:lnTo>
                        <a:pt x="148" y="56"/>
                      </a:lnTo>
                      <a:lnTo>
                        <a:pt x="144" y="0"/>
                      </a:lnTo>
                      <a:lnTo>
                        <a:pt x="108" y="28"/>
                      </a:lnTo>
                      <a:lnTo>
                        <a:pt x="48" y="12"/>
                      </a:lnTo>
                      <a:lnTo>
                        <a:pt x="0" y="12"/>
                      </a:lnTo>
                      <a:lnTo>
                        <a:pt x="4" y="12"/>
                      </a:lnTo>
                    </a:path>
                  </a:pathLst>
                </a:custGeom>
                <a:grpFill/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grpSp>
              <p:nvGrpSpPr>
                <p:cNvPr id="294" name="Group 50"/>
                <p:cNvGrpSpPr>
                  <a:grpSpLocks noChangeAspect="1"/>
                </p:cNvGrpSpPr>
                <p:nvPr/>
              </p:nvGrpSpPr>
              <p:grpSpPr bwMode="auto">
                <a:xfrm>
                  <a:off x="82" y="1155"/>
                  <a:ext cx="1684" cy="1233"/>
                  <a:chOff x="802" y="1155"/>
                  <a:chExt cx="1684" cy="1233"/>
                </a:xfrm>
                <a:grpFill/>
              </p:grpSpPr>
              <p:sp>
                <p:nvSpPr>
                  <p:cNvPr id="242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827" y="1155"/>
                    <a:ext cx="1659" cy="1177"/>
                  </a:xfrm>
                  <a:custGeom>
                    <a:avLst/>
                    <a:gdLst>
                      <a:gd name="T0" fmla="*/ 2515 w 1407"/>
                      <a:gd name="T1" fmla="*/ 512 h 936"/>
                      <a:gd name="T2" fmla="*/ 2440 w 1407"/>
                      <a:gd name="T3" fmla="*/ 688 h 936"/>
                      <a:gd name="T4" fmla="*/ 2287 w 1407"/>
                      <a:gd name="T5" fmla="*/ 622 h 936"/>
                      <a:gd name="T6" fmla="*/ 2198 w 1407"/>
                      <a:gd name="T7" fmla="*/ 770 h 936"/>
                      <a:gd name="T8" fmla="*/ 2083 w 1407"/>
                      <a:gd name="T9" fmla="*/ 595 h 936"/>
                      <a:gd name="T10" fmla="*/ 2062 w 1407"/>
                      <a:gd name="T11" fmla="*/ 308 h 936"/>
                      <a:gd name="T12" fmla="*/ 1974 w 1407"/>
                      <a:gd name="T13" fmla="*/ 108 h 936"/>
                      <a:gd name="T14" fmla="*/ 1842 w 1407"/>
                      <a:gd name="T15" fmla="*/ 52 h 936"/>
                      <a:gd name="T16" fmla="*/ 1677 w 1407"/>
                      <a:gd name="T17" fmla="*/ 231 h 936"/>
                      <a:gd name="T18" fmla="*/ 1512 w 1407"/>
                      <a:gd name="T19" fmla="*/ 370 h 936"/>
                      <a:gd name="T20" fmla="*/ 1283 w 1407"/>
                      <a:gd name="T21" fmla="*/ 284 h 936"/>
                      <a:gd name="T22" fmla="*/ 1189 w 1407"/>
                      <a:gd name="T23" fmla="*/ 167 h 936"/>
                      <a:gd name="T24" fmla="*/ 1079 w 1407"/>
                      <a:gd name="T25" fmla="*/ 143 h 936"/>
                      <a:gd name="T26" fmla="*/ 952 w 1407"/>
                      <a:gd name="T27" fmla="*/ 167 h 936"/>
                      <a:gd name="T28" fmla="*/ 816 w 1407"/>
                      <a:gd name="T29" fmla="*/ 143 h 936"/>
                      <a:gd name="T30" fmla="*/ 686 w 1407"/>
                      <a:gd name="T31" fmla="*/ 254 h 936"/>
                      <a:gd name="T32" fmla="*/ 816 w 1407"/>
                      <a:gd name="T33" fmla="*/ 338 h 936"/>
                      <a:gd name="T34" fmla="*/ 666 w 1407"/>
                      <a:gd name="T35" fmla="*/ 479 h 936"/>
                      <a:gd name="T36" fmla="*/ 763 w 1407"/>
                      <a:gd name="T37" fmla="*/ 770 h 936"/>
                      <a:gd name="T38" fmla="*/ 724 w 1407"/>
                      <a:gd name="T39" fmla="*/ 1308 h 936"/>
                      <a:gd name="T40" fmla="*/ 595 w 1407"/>
                      <a:gd name="T41" fmla="*/ 1476 h 936"/>
                      <a:gd name="T42" fmla="*/ 348 w 1407"/>
                      <a:gd name="T43" fmla="*/ 1542 h 936"/>
                      <a:gd name="T44" fmla="*/ 202 w 1407"/>
                      <a:gd name="T45" fmla="*/ 1709 h 936"/>
                      <a:gd name="T46" fmla="*/ 101 w 1407"/>
                      <a:gd name="T47" fmla="*/ 2022 h 936"/>
                      <a:gd name="T48" fmla="*/ 0 w 1407"/>
                      <a:gd name="T49" fmla="*/ 2163 h 936"/>
                      <a:gd name="T50" fmla="*/ 126 w 1407"/>
                      <a:gd name="T51" fmla="*/ 2426 h 936"/>
                      <a:gd name="T52" fmla="*/ 202 w 1407"/>
                      <a:gd name="T53" fmla="*/ 2651 h 936"/>
                      <a:gd name="T54" fmla="*/ 348 w 1407"/>
                      <a:gd name="T55" fmla="*/ 2710 h 936"/>
                      <a:gd name="T56" fmla="*/ 613 w 1407"/>
                      <a:gd name="T57" fmla="*/ 2624 h 936"/>
                      <a:gd name="T58" fmla="*/ 650 w 1407"/>
                      <a:gd name="T59" fmla="*/ 2824 h 936"/>
                      <a:gd name="T60" fmla="*/ 908 w 1407"/>
                      <a:gd name="T61" fmla="*/ 2911 h 936"/>
                      <a:gd name="T62" fmla="*/ 1115 w 1407"/>
                      <a:gd name="T63" fmla="*/ 2852 h 936"/>
                      <a:gd name="T64" fmla="*/ 1247 w 1407"/>
                      <a:gd name="T65" fmla="*/ 2797 h 936"/>
                      <a:gd name="T66" fmla="*/ 1395 w 1407"/>
                      <a:gd name="T67" fmla="*/ 2565 h 936"/>
                      <a:gd name="T68" fmla="*/ 1553 w 1407"/>
                      <a:gd name="T69" fmla="*/ 2603 h 936"/>
                      <a:gd name="T70" fmla="*/ 1655 w 1407"/>
                      <a:gd name="T71" fmla="*/ 2538 h 936"/>
                      <a:gd name="T72" fmla="*/ 1767 w 1407"/>
                      <a:gd name="T73" fmla="*/ 2450 h 936"/>
                      <a:gd name="T74" fmla="*/ 1879 w 1407"/>
                      <a:gd name="T75" fmla="*/ 2284 h 936"/>
                      <a:gd name="T76" fmla="*/ 2028 w 1407"/>
                      <a:gd name="T77" fmla="*/ 2284 h 936"/>
                      <a:gd name="T78" fmla="*/ 2179 w 1407"/>
                      <a:gd name="T79" fmla="*/ 2369 h 936"/>
                      <a:gd name="T80" fmla="*/ 2533 w 1407"/>
                      <a:gd name="T81" fmla="*/ 2369 h 936"/>
                      <a:gd name="T82" fmla="*/ 2739 w 1407"/>
                      <a:gd name="T83" fmla="*/ 2393 h 936"/>
                      <a:gd name="T84" fmla="*/ 2849 w 1407"/>
                      <a:gd name="T85" fmla="*/ 2284 h 936"/>
                      <a:gd name="T86" fmla="*/ 2866 w 1407"/>
                      <a:gd name="T87" fmla="*/ 1908 h 936"/>
                      <a:gd name="T88" fmla="*/ 3094 w 1407"/>
                      <a:gd name="T89" fmla="*/ 913 h 936"/>
                      <a:gd name="T90" fmla="*/ 2981 w 1407"/>
                      <a:gd name="T91" fmla="*/ 796 h 936"/>
                      <a:gd name="T92" fmla="*/ 2810 w 1407"/>
                      <a:gd name="T93" fmla="*/ 741 h 936"/>
                      <a:gd name="T94" fmla="*/ 2739 w 1407"/>
                      <a:gd name="T95" fmla="*/ 512 h 9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407"/>
                      <a:gd name="T145" fmla="*/ 0 h 936"/>
                      <a:gd name="T146" fmla="*/ 1407 w 1407"/>
                      <a:gd name="T147" fmla="*/ 936 h 9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407" h="936">
                        <a:moveTo>
                          <a:pt x="1193" y="134"/>
                        </a:moveTo>
                        <a:lnTo>
                          <a:pt x="1128" y="134"/>
                        </a:lnTo>
                        <a:lnTo>
                          <a:pt x="1111" y="144"/>
                        </a:lnTo>
                        <a:lnTo>
                          <a:pt x="1103" y="163"/>
                        </a:lnTo>
                        <a:lnTo>
                          <a:pt x="1095" y="182"/>
                        </a:lnTo>
                        <a:lnTo>
                          <a:pt x="1079" y="189"/>
                        </a:lnTo>
                        <a:lnTo>
                          <a:pt x="1086" y="208"/>
                        </a:lnTo>
                        <a:lnTo>
                          <a:pt x="1070" y="219"/>
                        </a:lnTo>
                        <a:lnTo>
                          <a:pt x="1055" y="219"/>
                        </a:lnTo>
                        <a:lnTo>
                          <a:pt x="1037" y="198"/>
                        </a:lnTo>
                        <a:lnTo>
                          <a:pt x="1021" y="198"/>
                        </a:lnTo>
                        <a:lnTo>
                          <a:pt x="1003" y="198"/>
                        </a:lnTo>
                        <a:lnTo>
                          <a:pt x="987" y="208"/>
                        </a:lnTo>
                        <a:lnTo>
                          <a:pt x="980" y="225"/>
                        </a:lnTo>
                        <a:lnTo>
                          <a:pt x="973" y="245"/>
                        </a:lnTo>
                        <a:lnTo>
                          <a:pt x="964" y="245"/>
                        </a:lnTo>
                        <a:lnTo>
                          <a:pt x="948" y="235"/>
                        </a:lnTo>
                        <a:lnTo>
                          <a:pt x="931" y="225"/>
                        </a:lnTo>
                        <a:lnTo>
                          <a:pt x="914" y="208"/>
                        </a:lnTo>
                        <a:lnTo>
                          <a:pt x="914" y="189"/>
                        </a:lnTo>
                        <a:lnTo>
                          <a:pt x="923" y="171"/>
                        </a:lnTo>
                        <a:lnTo>
                          <a:pt x="914" y="153"/>
                        </a:lnTo>
                        <a:lnTo>
                          <a:pt x="914" y="118"/>
                        </a:lnTo>
                        <a:lnTo>
                          <a:pt x="905" y="98"/>
                        </a:lnTo>
                        <a:lnTo>
                          <a:pt x="890" y="91"/>
                        </a:lnTo>
                        <a:lnTo>
                          <a:pt x="872" y="73"/>
                        </a:lnTo>
                        <a:lnTo>
                          <a:pt x="872" y="53"/>
                        </a:lnTo>
                        <a:lnTo>
                          <a:pt x="866" y="34"/>
                        </a:lnTo>
                        <a:lnTo>
                          <a:pt x="858" y="17"/>
                        </a:lnTo>
                        <a:lnTo>
                          <a:pt x="858" y="0"/>
                        </a:lnTo>
                        <a:lnTo>
                          <a:pt x="841" y="0"/>
                        </a:lnTo>
                        <a:lnTo>
                          <a:pt x="808" y="17"/>
                        </a:lnTo>
                        <a:lnTo>
                          <a:pt x="775" y="17"/>
                        </a:lnTo>
                        <a:lnTo>
                          <a:pt x="760" y="53"/>
                        </a:lnTo>
                        <a:lnTo>
                          <a:pt x="750" y="73"/>
                        </a:lnTo>
                        <a:lnTo>
                          <a:pt x="736" y="73"/>
                        </a:lnTo>
                        <a:lnTo>
                          <a:pt x="719" y="81"/>
                        </a:lnTo>
                        <a:lnTo>
                          <a:pt x="703" y="81"/>
                        </a:lnTo>
                        <a:lnTo>
                          <a:pt x="694" y="98"/>
                        </a:lnTo>
                        <a:lnTo>
                          <a:pt x="663" y="118"/>
                        </a:lnTo>
                        <a:lnTo>
                          <a:pt x="646" y="107"/>
                        </a:lnTo>
                        <a:lnTo>
                          <a:pt x="594" y="107"/>
                        </a:lnTo>
                        <a:lnTo>
                          <a:pt x="578" y="98"/>
                        </a:lnTo>
                        <a:lnTo>
                          <a:pt x="563" y="91"/>
                        </a:lnTo>
                        <a:lnTo>
                          <a:pt x="547" y="91"/>
                        </a:lnTo>
                        <a:lnTo>
                          <a:pt x="530" y="91"/>
                        </a:lnTo>
                        <a:lnTo>
                          <a:pt x="522" y="73"/>
                        </a:lnTo>
                        <a:lnTo>
                          <a:pt x="522" y="53"/>
                        </a:lnTo>
                        <a:lnTo>
                          <a:pt x="522" y="34"/>
                        </a:lnTo>
                        <a:lnTo>
                          <a:pt x="507" y="17"/>
                        </a:lnTo>
                        <a:lnTo>
                          <a:pt x="489" y="34"/>
                        </a:lnTo>
                        <a:lnTo>
                          <a:pt x="473" y="45"/>
                        </a:lnTo>
                        <a:lnTo>
                          <a:pt x="458" y="45"/>
                        </a:lnTo>
                        <a:lnTo>
                          <a:pt x="440" y="34"/>
                        </a:lnTo>
                        <a:lnTo>
                          <a:pt x="423" y="34"/>
                        </a:lnTo>
                        <a:lnTo>
                          <a:pt x="417" y="53"/>
                        </a:lnTo>
                        <a:lnTo>
                          <a:pt x="407" y="53"/>
                        </a:lnTo>
                        <a:lnTo>
                          <a:pt x="392" y="53"/>
                        </a:lnTo>
                        <a:lnTo>
                          <a:pt x="375" y="53"/>
                        </a:lnTo>
                        <a:lnTo>
                          <a:pt x="358" y="45"/>
                        </a:lnTo>
                        <a:lnTo>
                          <a:pt x="343" y="45"/>
                        </a:lnTo>
                        <a:lnTo>
                          <a:pt x="325" y="45"/>
                        </a:lnTo>
                        <a:lnTo>
                          <a:pt x="310" y="63"/>
                        </a:lnTo>
                        <a:lnTo>
                          <a:pt x="301" y="81"/>
                        </a:lnTo>
                        <a:lnTo>
                          <a:pt x="310" y="98"/>
                        </a:lnTo>
                        <a:lnTo>
                          <a:pt x="325" y="98"/>
                        </a:lnTo>
                        <a:lnTo>
                          <a:pt x="343" y="107"/>
                        </a:lnTo>
                        <a:lnTo>
                          <a:pt x="358" y="107"/>
                        </a:lnTo>
                        <a:lnTo>
                          <a:pt x="358" y="126"/>
                        </a:lnTo>
                        <a:lnTo>
                          <a:pt x="343" y="134"/>
                        </a:lnTo>
                        <a:lnTo>
                          <a:pt x="325" y="126"/>
                        </a:lnTo>
                        <a:lnTo>
                          <a:pt x="292" y="153"/>
                        </a:lnTo>
                        <a:lnTo>
                          <a:pt x="301" y="171"/>
                        </a:lnTo>
                        <a:lnTo>
                          <a:pt x="301" y="189"/>
                        </a:lnTo>
                        <a:lnTo>
                          <a:pt x="310" y="208"/>
                        </a:lnTo>
                        <a:lnTo>
                          <a:pt x="335" y="245"/>
                        </a:lnTo>
                        <a:lnTo>
                          <a:pt x="335" y="325"/>
                        </a:lnTo>
                        <a:lnTo>
                          <a:pt x="325" y="353"/>
                        </a:lnTo>
                        <a:lnTo>
                          <a:pt x="325" y="398"/>
                        </a:lnTo>
                        <a:lnTo>
                          <a:pt x="318" y="416"/>
                        </a:lnTo>
                        <a:lnTo>
                          <a:pt x="318" y="436"/>
                        </a:lnTo>
                        <a:lnTo>
                          <a:pt x="310" y="454"/>
                        </a:lnTo>
                        <a:lnTo>
                          <a:pt x="277" y="470"/>
                        </a:lnTo>
                        <a:lnTo>
                          <a:pt x="261" y="470"/>
                        </a:lnTo>
                        <a:lnTo>
                          <a:pt x="237" y="470"/>
                        </a:lnTo>
                        <a:lnTo>
                          <a:pt x="219" y="480"/>
                        </a:lnTo>
                        <a:lnTo>
                          <a:pt x="203" y="490"/>
                        </a:lnTo>
                        <a:lnTo>
                          <a:pt x="153" y="490"/>
                        </a:lnTo>
                        <a:lnTo>
                          <a:pt x="137" y="500"/>
                        </a:lnTo>
                        <a:lnTo>
                          <a:pt x="120" y="517"/>
                        </a:lnTo>
                        <a:lnTo>
                          <a:pt x="104" y="525"/>
                        </a:lnTo>
                        <a:lnTo>
                          <a:pt x="88" y="544"/>
                        </a:lnTo>
                        <a:lnTo>
                          <a:pt x="63" y="581"/>
                        </a:lnTo>
                        <a:lnTo>
                          <a:pt x="55" y="598"/>
                        </a:lnTo>
                        <a:lnTo>
                          <a:pt x="55" y="616"/>
                        </a:lnTo>
                        <a:lnTo>
                          <a:pt x="45" y="643"/>
                        </a:lnTo>
                        <a:lnTo>
                          <a:pt x="31" y="643"/>
                        </a:lnTo>
                        <a:lnTo>
                          <a:pt x="14" y="653"/>
                        </a:lnTo>
                        <a:lnTo>
                          <a:pt x="5" y="672"/>
                        </a:lnTo>
                        <a:lnTo>
                          <a:pt x="0" y="688"/>
                        </a:lnTo>
                        <a:lnTo>
                          <a:pt x="0" y="708"/>
                        </a:lnTo>
                        <a:lnTo>
                          <a:pt x="31" y="745"/>
                        </a:lnTo>
                        <a:lnTo>
                          <a:pt x="39" y="761"/>
                        </a:lnTo>
                        <a:lnTo>
                          <a:pt x="55" y="771"/>
                        </a:lnTo>
                        <a:lnTo>
                          <a:pt x="63" y="790"/>
                        </a:lnTo>
                        <a:lnTo>
                          <a:pt x="80" y="816"/>
                        </a:lnTo>
                        <a:lnTo>
                          <a:pt x="73" y="835"/>
                        </a:lnTo>
                        <a:lnTo>
                          <a:pt x="88" y="843"/>
                        </a:lnTo>
                        <a:lnTo>
                          <a:pt x="104" y="843"/>
                        </a:lnTo>
                        <a:lnTo>
                          <a:pt x="120" y="843"/>
                        </a:lnTo>
                        <a:lnTo>
                          <a:pt x="137" y="854"/>
                        </a:lnTo>
                        <a:lnTo>
                          <a:pt x="153" y="862"/>
                        </a:lnTo>
                        <a:lnTo>
                          <a:pt x="170" y="872"/>
                        </a:lnTo>
                        <a:lnTo>
                          <a:pt x="203" y="872"/>
                        </a:lnTo>
                        <a:lnTo>
                          <a:pt x="219" y="862"/>
                        </a:lnTo>
                        <a:lnTo>
                          <a:pt x="269" y="835"/>
                        </a:lnTo>
                        <a:lnTo>
                          <a:pt x="285" y="843"/>
                        </a:lnTo>
                        <a:lnTo>
                          <a:pt x="277" y="862"/>
                        </a:lnTo>
                        <a:lnTo>
                          <a:pt x="277" y="881"/>
                        </a:lnTo>
                        <a:lnTo>
                          <a:pt x="285" y="898"/>
                        </a:lnTo>
                        <a:lnTo>
                          <a:pt x="285" y="935"/>
                        </a:lnTo>
                        <a:lnTo>
                          <a:pt x="335" y="935"/>
                        </a:lnTo>
                        <a:lnTo>
                          <a:pt x="350" y="926"/>
                        </a:lnTo>
                        <a:lnTo>
                          <a:pt x="399" y="926"/>
                        </a:lnTo>
                        <a:lnTo>
                          <a:pt x="417" y="935"/>
                        </a:lnTo>
                        <a:lnTo>
                          <a:pt x="447" y="935"/>
                        </a:lnTo>
                        <a:lnTo>
                          <a:pt x="465" y="915"/>
                        </a:lnTo>
                        <a:lnTo>
                          <a:pt x="489" y="907"/>
                        </a:lnTo>
                        <a:lnTo>
                          <a:pt x="507" y="907"/>
                        </a:lnTo>
                        <a:lnTo>
                          <a:pt x="522" y="898"/>
                        </a:lnTo>
                        <a:lnTo>
                          <a:pt x="530" y="881"/>
                        </a:lnTo>
                        <a:lnTo>
                          <a:pt x="547" y="890"/>
                        </a:lnTo>
                        <a:lnTo>
                          <a:pt x="578" y="872"/>
                        </a:lnTo>
                        <a:lnTo>
                          <a:pt x="596" y="845"/>
                        </a:lnTo>
                        <a:lnTo>
                          <a:pt x="594" y="835"/>
                        </a:lnTo>
                        <a:lnTo>
                          <a:pt x="612" y="816"/>
                        </a:lnTo>
                        <a:lnTo>
                          <a:pt x="628" y="816"/>
                        </a:lnTo>
                        <a:lnTo>
                          <a:pt x="646" y="816"/>
                        </a:lnTo>
                        <a:lnTo>
                          <a:pt x="663" y="816"/>
                        </a:lnTo>
                        <a:lnTo>
                          <a:pt x="681" y="828"/>
                        </a:lnTo>
                        <a:lnTo>
                          <a:pt x="694" y="816"/>
                        </a:lnTo>
                        <a:lnTo>
                          <a:pt x="709" y="816"/>
                        </a:lnTo>
                        <a:lnTo>
                          <a:pt x="716" y="827"/>
                        </a:lnTo>
                        <a:lnTo>
                          <a:pt x="727" y="807"/>
                        </a:lnTo>
                        <a:lnTo>
                          <a:pt x="736" y="790"/>
                        </a:lnTo>
                        <a:lnTo>
                          <a:pt x="742" y="771"/>
                        </a:lnTo>
                        <a:lnTo>
                          <a:pt x="760" y="779"/>
                        </a:lnTo>
                        <a:lnTo>
                          <a:pt x="775" y="779"/>
                        </a:lnTo>
                        <a:lnTo>
                          <a:pt x="793" y="771"/>
                        </a:lnTo>
                        <a:lnTo>
                          <a:pt x="800" y="753"/>
                        </a:lnTo>
                        <a:lnTo>
                          <a:pt x="808" y="734"/>
                        </a:lnTo>
                        <a:lnTo>
                          <a:pt x="825" y="726"/>
                        </a:lnTo>
                        <a:lnTo>
                          <a:pt x="841" y="734"/>
                        </a:lnTo>
                        <a:lnTo>
                          <a:pt x="858" y="717"/>
                        </a:lnTo>
                        <a:lnTo>
                          <a:pt x="872" y="726"/>
                        </a:lnTo>
                        <a:lnTo>
                          <a:pt x="890" y="726"/>
                        </a:lnTo>
                        <a:lnTo>
                          <a:pt x="905" y="734"/>
                        </a:lnTo>
                        <a:lnTo>
                          <a:pt x="923" y="745"/>
                        </a:lnTo>
                        <a:lnTo>
                          <a:pt x="938" y="753"/>
                        </a:lnTo>
                        <a:lnTo>
                          <a:pt x="956" y="753"/>
                        </a:lnTo>
                        <a:lnTo>
                          <a:pt x="973" y="753"/>
                        </a:lnTo>
                        <a:lnTo>
                          <a:pt x="987" y="761"/>
                        </a:lnTo>
                        <a:lnTo>
                          <a:pt x="1086" y="761"/>
                        </a:lnTo>
                        <a:lnTo>
                          <a:pt x="1111" y="753"/>
                        </a:lnTo>
                        <a:lnTo>
                          <a:pt x="1135" y="753"/>
                        </a:lnTo>
                        <a:lnTo>
                          <a:pt x="1159" y="761"/>
                        </a:lnTo>
                        <a:lnTo>
                          <a:pt x="1176" y="761"/>
                        </a:lnTo>
                        <a:lnTo>
                          <a:pt x="1202" y="761"/>
                        </a:lnTo>
                        <a:lnTo>
                          <a:pt x="1226" y="753"/>
                        </a:lnTo>
                        <a:lnTo>
                          <a:pt x="1243" y="753"/>
                        </a:lnTo>
                        <a:lnTo>
                          <a:pt x="1250" y="745"/>
                        </a:lnTo>
                        <a:lnTo>
                          <a:pt x="1250" y="726"/>
                        </a:lnTo>
                        <a:lnTo>
                          <a:pt x="1278" y="672"/>
                        </a:lnTo>
                        <a:lnTo>
                          <a:pt x="1284" y="663"/>
                        </a:lnTo>
                        <a:lnTo>
                          <a:pt x="1258" y="625"/>
                        </a:lnTo>
                        <a:lnTo>
                          <a:pt x="1258" y="607"/>
                        </a:lnTo>
                        <a:lnTo>
                          <a:pt x="1406" y="300"/>
                        </a:lnTo>
                        <a:lnTo>
                          <a:pt x="1406" y="282"/>
                        </a:lnTo>
                        <a:lnTo>
                          <a:pt x="1382" y="290"/>
                        </a:lnTo>
                        <a:lnTo>
                          <a:pt x="1357" y="290"/>
                        </a:lnTo>
                        <a:lnTo>
                          <a:pt x="1341" y="282"/>
                        </a:lnTo>
                        <a:lnTo>
                          <a:pt x="1333" y="262"/>
                        </a:lnTo>
                        <a:lnTo>
                          <a:pt x="1325" y="253"/>
                        </a:lnTo>
                        <a:lnTo>
                          <a:pt x="1308" y="253"/>
                        </a:lnTo>
                        <a:lnTo>
                          <a:pt x="1291" y="253"/>
                        </a:lnTo>
                        <a:lnTo>
                          <a:pt x="1276" y="253"/>
                        </a:lnTo>
                        <a:lnTo>
                          <a:pt x="1250" y="245"/>
                        </a:lnTo>
                        <a:lnTo>
                          <a:pt x="1233" y="235"/>
                        </a:lnTo>
                        <a:lnTo>
                          <a:pt x="1233" y="219"/>
                        </a:lnTo>
                        <a:lnTo>
                          <a:pt x="1217" y="198"/>
                        </a:lnTo>
                        <a:lnTo>
                          <a:pt x="1211" y="182"/>
                        </a:lnTo>
                        <a:lnTo>
                          <a:pt x="1202" y="163"/>
                        </a:lnTo>
                        <a:lnTo>
                          <a:pt x="1193" y="144"/>
                        </a:lnTo>
                        <a:lnTo>
                          <a:pt x="1193" y="134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accent4">
                        <a:lumMod val="65000"/>
                        <a:lumOff val="35000"/>
                      </a:scheme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243" name="Freeform 52"/>
                  <p:cNvSpPr>
                    <a:spLocks noChangeAspect="1"/>
                  </p:cNvSpPr>
                  <p:nvPr/>
                </p:nvSpPr>
                <p:spPr bwMode="auto">
                  <a:xfrm>
                    <a:off x="802" y="2053"/>
                    <a:ext cx="704" cy="335"/>
                  </a:xfrm>
                  <a:custGeom>
                    <a:avLst/>
                    <a:gdLst>
                      <a:gd name="T0" fmla="*/ 0 w 447"/>
                      <a:gd name="T1" fmla="*/ 89 h 230"/>
                      <a:gd name="T2" fmla="*/ 491 w 447"/>
                      <a:gd name="T3" fmla="*/ 766 h 230"/>
                      <a:gd name="T4" fmla="*/ 997 w 447"/>
                      <a:gd name="T5" fmla="*/ 887 h 230"/>
                      <a:gd name="T6" fmla="*/ 1251 w 447"/>
                      <a:gd name="T7" fmla="*/ 995 h 230"/>
                      <a:gd name="T8" fmla="*/ 2087 w 447"/>
                      <a:gd name="T9" fmla="*/ 995 h 230"/>
                      <a:gd name="T10" fmla="*/ 3336 w 447"/>
                      <a:gd name="T11" fmla="*/ 1279 h 230"/>
                      <a:gd name="T12" fmla="*/ 4164 w 447"/>
                      <a:gd name="T13" fmla="*/ 1049 h 230"/>
                      <a:gd name="T14" fmla="*/ 4333 w 447"/>
                      <a:gd name="T15" fmla="*/ 887 h 230"/>
                      <a:gd name="T16" fmla="*/ 3411 w 447"/>
                      <a:gd name="T17" fmla="*/ 603 h 230"/>
                      <a:gd name="T18" fmla="*/ 832 w 447"/>
                      <a:gd name="T19" fmla="*/ 154 h 230"/>
                      <a:gd name="T20" fmla="*/ 0 w 447"/>
                      <a:gd name="T21" fmla="*/ 89 h 23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47"/>
                      <a:gd name="T34" fmla="*/ 0 h 230"/>
                      <a:gd name="T35" fmla="*/ 447 w 447"/>
                      <a:gd name="T36" fmla="*/ 230 h 23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47" h="230">
                        <a:moveTo>
                          <a:pt x="0" y="14"/>
                        </a:moveTo>
                        <a:cubicBezTo>
                          <a:pt x="44" y="81"/>
                          <a:pt x="27" y="46"/>
                          <a:pt x="51" y="117"/>
                        </a:cubicBezTo>
                        <a:cubicBezTo>
                          <a:pt x="57" y="134"/>
                          <a:pt x="88" y="125"/>
                          <a:pt x="103" y="135"/>
                        </a:cubicBezTo>
                        <a:cubicBezTo>
                          <a:pt x="112" y="141"/>
                          <a:pt x="120" y="146"/>
                          <a:pt x="129" y="152"/>
                        </a:cubicBezTo>
                        <a:cubicBezTo>
                          <a:pt x="169" y="144"/>
                          <a:pt x="186" y="125"/>
                          <a:pt x="215" y="152"/>
                        </a:cubicBezTo>
                        <a:cubicBezTo>
                          <a:pt x="239" y="230"/>
                          <a:pt x="221" y="204"/>
                          <a:pt x="344" y="195"/>
                        </a:cubicBezTo>
                        <a:cubicBezTo>
                          <a:pt x="373" y="175"/>
                          <a:pt x="396" y="169"/>
                          <a:pt x="430" y="160"/>
                        </a:cubicBezTo>
                        <a:cubicBezTo>
                          <a:pt x="436" y="152"/>
                          <a:pt x="447" y="145"/>
                          <a:pt x="447" y="135"/>
                        </a:cubicBezTo>
                        <a:cubicBezTo>
                          <a:pt x="447" y="116"/>
                          <a:pt x="368" y="97"/>
                          <a:pt x="352" y="92"/>
                        </a:cubicBezTo>
                        <a:cubicBezTo>
                          <a:pt x="265" y="62"/>
                          <a:pt x="177" y="38"/>
                          <a:pt x="86" y="23"/>
                        </a:cubicBezTo>
                        <a:cubicBezTo>
                          <a:pt x="72" y="21"/>
                          <a:pt x="14" y="0"/>
                          <a:pt x="0" y="1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accent4">
                        <a:lumMod val="65000"/>
                        <a:lumOff val="35000"/>
                      </a:scheme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295" name="Group 53"/>
                <p:cNvGrpSpPr>
                  <a:grpSpLocks noChangeAspect="1"/>
                </p:cNvGrpSpPr>
                <p:nvPr/>
              </p:nvGrpSpPr>
              <p:grpSpPr bwMode="auto">
                <a:xfrm>
                  <a:off x="3473" y="2154"/>
                  <a:ext cx="295" cy="234"/>
                  <a:chOff x="4274" y="2244"/>
                  <a:chExt cx="295" cy="234"/>
                </a:xfrm>
                <a:grpFill/>
              </p:grpSpPr>
              <p:sp>
                <p:nvSpPr>
                  <p:cNvPr id="240" name="Freeform 54"/>
                  <p:cNvSpPr>
                    <a:spLocks noChangeAspect="1"/>
                  </p:cNvSpPr>
                  <p:nvPr/>
                </p:nvSpPr>
                <p:spPr bwMode="auto">
                  <a:xfrm>
                    <a:off x="4274" y="2244"/>
                    <a:ext cx="295" cy="234"/>
                  </a:xfrm>
                  <a:custGeom>
                    <a:avLst/>
                    <a:gdLst>
                      <a:gd name="T0" fmla="*/ 1 w 250"/>
                      <a:gd name="T1" fmla="*/ 91 h 186"/>
                      <a:gd name="T2" fmla="*/ 41 w 250"/>
                      <a:gd name="T3" fmla="*/ 29 h 186"/>
                      <a:gd name="T4" fmla="*/ 77 w 250"/>
                      <a:gd name="T5" fmla="*/ 29 h 186"/>
                      <a:gd name="T6" fmla="*/ 117 w 250"/>
                      <a:gd name="T7" fmla="*/ 29 h 186"/>
                      <a:gd name="T8" fmla="*/ 153 w 250"/>
                      <a:gd name="T9" fmla="*/ 91 h 186"/>
                      <a:gd name="T10" fmla="*/ 191 w 250"/>
                      <a:gd name="T11" fmla="*/ 118 h 186"/>
                      <a:gd name="T12" fmla="*/ 229 w 250"/>
                      <a:gd name="T13" fmla="*/ 118 h 186"/>
                      <a:gd name="T14" fmla="*/ 270 w 250"/>
                      <a:gd name="T15" fmla="*/ 118 h 186"/>
                      <a:gd name="T16" fmla="*/ 310 w 250"/>
                      <a:gd name="T17" fmla="*/ 118 h 186"/>
                      <a:gd name="T18" fmla="*/ 343 w 250"/>
                      <a:gd name="T19" fmla="*/ 91 h 186"/>
                      <a:gd name="T20" fmla="*/ 381 w 250"/>
                      <a:gd name="T21" fmla="*/ 62 h 186"/>
                      <a:gd name="T22" fmla="*/ 418 w 250"/>
                      <a:gd name="T23" fmla="*/ 0 h 186"/>
                      <a:gd name="T24" fmla="*/ 455 w 250"/>
                      <a:gd name="T25" fmla="*/ 0 h 186"/>
                      <a:gd name="T26" fmla="*/ 493 w 250"/>
                      <a:gd name="T27" fmla="*/ 0 h 186"/>
                      <a:gd name="T28" fmla="*/ 529 w 250"/>
                      <a:gd name="T29" fmla="*/ 0 h 186"/>
                      <a:gd name="T30" fmla="*/ 570 w 250"/>
                      <a:gd name="T31" fmla="*/ 29 h 186"/>
                      <a:gd name="T32" fmla="*/ 564 w 250"/>
                      <a:gd name="T33" fmla="*/ 38 h 186"/>
                      <a:gd name="T34" fmla="*/ 550 w 250"/>
                      <a:gd name="T35" fmla="*/ 62 h 186"/>
                      <a:gd name="T36" fmla="*/ 512 w 250"/>
                      <a:gd name="T37" fmla="*/ 125 h 186"/>
                      <a:gd name="T38" fmla="*/ 473 w 250"/>
                      <a:gd name="T39" fmla="*/ 180 h 186"/>
                      <a:gd name="T40" fmla="*/ 438 w 250"/>
                      <a:gd name="T41" fmla="*/ 215 h 186"/>
                      <a:gd name="T42" fmla="*/ 398 w 250"/>
                      <a:gd name="T43" fmla="*/ 270 h 186"/>
                      <a:gd name="T44" fmla="*/ 358 w 250"/>
                      <a:gd name="T45" fmla="*/ 294 h 186"/>
                      <a:gd name="T46" fmla="*/ 341 w 250"/>
                      <a:gd name="T47" fmla="*/ 354 h 186"/>
                      <a:gd name="T48" fmla="*/ 303 w 250"/>
                      <a:gd name="T49" fmla="*/ 380 h 186"/>
                      <a:gd name="T50" fmla="*/ 310 w 250"/>
                      <a:gd name="T51" fmla="*/ 387 h 186"/>
                      <a:gd name="T52" fmla="*/ 283 w 250"/>
                      <a:gd name="T53" fmla="*/ 410 h 186"/>
                      <a:gd name="T54" fmla="*/ 245 w 250"/>
                      <a:gd name="T55" fmla="*/ 424 h 186"/>
                      <a:gd name="T56" fmla="*/ 214 w 250"/>
                      <a:gd name="T57" fmla="*/ 465 h 186"/>
                      <a:gd name="T58" fmla="*/ 165 w 250"/>
                      <a:gd name="T59" fmla="*/ 526 h 186"/>
                      <a:gd name="T60" fmla="*/ 153 w 250"/>
                      <a:gd name="T61" fmla="*/ 584 h 186"/>
                      <a:gd name="T62" fmla="*/ 144 w 250"/>
                      <a:gd name="T63" fmla="*/ 584 h 186"/>
                      <a:gd name="T64" fmla="*/ 131 w 250"/>
                      <a:gd name="T65" fmla="*/ 584 h 186"/>
                      <a:gd name="T66" fmla="*/ 93 w 250"/>
                      <a:gd name="T67" fmla="*/ 584 h 186"/>
                      <a:gd name="T68" fmla="*/ 57 w 250"/>
                      <a:gd name="T69" fmla="*/ 554 h 186"/>
                      <a:gd name="T70" fmla="*/ 18 w 250"/>
                      <a:gd name="T71" fmla="*/ 526 h 186"/>
                      <a:gd name="T72" fmla="*/ 0 w 250"/>
                      <a:gd name="T73" fmla="*/ 465 h 186"/>
                      <a:gd name="T74" fmla="*/ 0 w 250"/>
                      <a:gd name="T75" fmla="*/ 410 h 186"/>
                      <a:gd name="T76" fmla="*/ 39 w 250"/>
                      <a:gd name="T77" fmla="*/ 410 h 186"/>
                      <a:gd name="T78" fmla="*/ 57 w 250"/>
                      <a:gd name="T79" fmla="*/ 354 h 186"/>
                      <a:gd name="T80" fmla="*/ 77 w 250"/>
                      <a:gd name="T81" fmla="*/ 294 h 186"/>
                      <a:gd name="T82" fmla="*/ 77 w 250"/>
                      <a:gd name="T83" fmla="*/ 240 h 186"/>
                      <a:gd name="T84" fmla="*/ 39 w 250"/>
                      <a:gd name="T85" fmla="*/ 215 h 186"/>
                      <a:gd name="T86" fmla="*/ 0 w 250"/>
                      <a:gd name="T87" fmla="*/ 106 h 186"/>
                      <a:gd name="T88" fmla="*/ 1 w 250"/>
                      <a:gd name="T89" fmla="*/ 91 h 18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50"/>
                      <a:gd name="T136" fmla="*/ 0 h 186"/>
                      <a:gd name="T137" fmla="*/ 250 w 250"/>
                      <a:gd name="T138" fmla="*/ 186 h 18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50" h="186">
                        <a:moveTo>
                          <a:pt x="1" y="29"/>
                        </a:moveTo>
                        <a:lnTo>
                          <a:pt x="18" y="9"/>
                        </a:lnTo>
                        <a:lnTo>
                          <a:pt x="34" y="9"/>
                        </a:lnTo>
                        <a:lnTo>
                          <a:pt x="51" y="9"/>
                        </a:lnTo>
                        <a:lnTo>
                          <a:pt x="67" y="29"/>
                        </a:lnTo>
                        <a:lnTo>
                          <a:pt x="83" y="38"/>
                        </a:lnTo>
                        <a:lnTo>
                          <a:pt x="100" y="38"/>
                        </a:lnTo>
                        <a:lnTo>
                          <a:pt x="118" y="38"/>
                        </a:lnTo>
                        <a:lnTo>
                          <a:pt x="136" y="38"/>
                        </a:lnTo>
                        <a:lnTo>
                          <a:pt x="150" y="29"/>
                        </a:lnTo>
                        <a:lnTo>
                          <a:pt x="167" y="20"/>
                        </a:lnTo>
                        <a:lnTo>
                          <a:pt x="182" y="0"/>
                        </a:lnTo>
                        <a:lnTo>
                          <a:pt x="199" y="0"/>
                        </a:lnTo>
                        <a:lnTo>
                          <a:pt x="215" y="0"/>
                        </a:lnTo>
                        <a:lnTo>
                          <a:pt x="231" y="0"/>
                        </a:lnTo>
                        <a:lnTo>
                          <a:pt x="249" y="9"/>
                        </a:lnTo>
                        <a:lnTo>
                          <a:pt x="247" y="12"/>
                        </a:lnTo>
                        <a:lnTo>
                          <a:pt x="241" y="20"/>
                        </a:lnTo>
                        <a:lnTo>
                          <a:pt x="224" y="40"/>
                        </a:lnTo>
                        <a:lnTo>
                          <a:pt x="207" y="57"/>
                        </a:lnTo>
                        <a:lnTo>
                          <a:pt x="191" y="68"/>
                        </a:lnTo>
                        <a:lnTo>
                          <a:pt x="174" y="86"/>
                        </a:lnTo>
                        <a:lnTo>
                          <a:pt x="157" y="94"/>
                        </a:lnTo>
                        <a:lnTo>
                          <a:pt x="149" y="112"/>
                        </a:lnTo>
                        <a:lnTo>
                          <a:pt x="133" y="121"/>
                        </a:lnTo>
                        <a:lnTo>
                          <a:pt x="136" y="123"/>
                        </a:lnTo>
                        <a:lnTo>
                          <a:pt x="124" y="130"/>
                        </a:lnTo>
                        <a:lnTo>
                          <a:pt x="107" y="134"/>
                        </a:lnTo>
                        <a:lnTo>
                          <a:pt x="93" y="148"/>
                        </a:lnTo>
                        <a:lnTo>
                          <a:pt x="73" y="167"/>
                        </a:lnTo>
                        <a:lnTo>
                          <a:pt x="67" y="185"/>
                        </a:lnTo>
                        <a:lnTo>
                          <a:pt x="63" y="185"/>
                        </a:lnTo>
                        <a:lnTo>
                          <a:pt x="58" y="185"/>
                        </a:lnTo>
                        <a:lnTo>
                          <a:pt x="41" y="185"/>
                        </a:lnTo>
                        <a:lnTo>
                          <a:pt x="25" y="176"/>
                        </a:lnTo>
                        <a:lnTo>
                          <a:pt x="8" y="167"/>
                        </a:lnTo>
                        <a:lnTo>
                          <a:pt x="0" y="148"/>
                        </a:lnTo>
                        <a:lnTo>
                          <a:pt x="0" y="130"/>
                        </a:lnTo>
                        <a:lnTo>
                          <a:pt x="17" y="130"/>
                        </a:lnTo>
                        <a:lnTo>
                          <a:pt x="25" y="112"/>
                        </a:lnTo>
                        <a:lnTo>
                          <a:pt x="34" y="94"/>
                        </a:lnTo>
                        <a:lnTo>
                          <a:pt x="34" y="76"/>
                        </a:lnTo>
                        <a:lnTo>
                          <a:pt x="17" y="68"/>
                        </a:lnTo>
                        <a:lnTo>
                          <a:pt x="0" y="33"/>
                        </a:lnTo>
                        <a:lnTo>
                          <a:pt x="1" y="29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accent4">
                        <a:lumMod val="65000"/>
                        <a:lumOff val="35000"/>
                      </a:scheme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241" name="Freeform 55"/>
                  <p:cNvSpPr>
                    <a:spLocks noChangeAspect="1"/>
                  </p:cNvSpPr>
                  <p:nvPr/>
                </p:nvSpPr>
                <p:spPr bwMode="auto">
                  <a:xfrm>
                    <a:off x="4316" y="2349"/>
                    <a:ext cx="130" cy="39"/>
                  </a:xfrm>
                  <a:custGeom>
                    <a:avLst/>
                    <a:gdLst>
                      <a:gd name="T0" fmla="*/ 0 w 111"/>
                      <a:gd name="T1" fmla="*/ 0 h 32"/>
                      <a:gd name="T2" fmla="*/ 0 w 111"/>
                      <a:gd name="T3" fmla="*/ 1 h 32"/>
                      <a:gd name="T4" fmla="*/ 1 w 111"/>
                      <a:gd name="T5" fmla="*/ 1 h 32"/>
                      <a:gd name="T6" fmla="*/ 2 w 111"/>
                      <a:gd name="T7" fmla="*/ 2 h 32"/>
                      <a:gd name="T8" fmla="*/ 9 w 111"/>
                      <a:gd name="T9" fmla="*/ 2 h 32"/>
                      <a:gd name="T10" fmla="*/ 13 w 111"/>
                      <a:gd name="T11" fmla="*/ 9 h 32"/>
                      <a:gd name="T12" fmla="*/ 21 w 111"/>
                      <a:gd name="T13" fmla="*/ 11 h 32"/>
                      <a:gd name="T14" fmla="*/ 25 w 111"/>
                      <a:gd name="T15" fmla="*/ 16 h 32"/>
                      <a:gd name="T16" fmla="*/ 34 w 111"/>
                      <a:gd name="T17" fmla="*/ 16 h 32"/>
                      <a:gd name="T18" fmla="*/ 37 w 111"/>
                      <a:gd name="T19" fmla="*/ 22 h 32"/>
                      <a:gd name="T20" fmla="*/ 43 w 111"/>
                      <a:gd name="T21" fmla="*/ 22 h 32"/>
                      <a:gd name="T22" fmla="*/ 48 w 111"/>
                      <a:gd name="T23" fmla="*/ 24 h 32"/>
                      <a:gd name="T24" fmla="*/ 56 w 111"/>
                      <a:gd name="T25" fmla="*/ 27 h 32"/>
                      <a:gd name="T26" fmla="*/ 63 w 111"/>
                      <a:gd name="T27" fmla="*/ 29 h 32"/>
                      <a:gd name="T28" fmla="*/ 69 w 111"/>
                      <a:gd name="T29" fmla="*/ 29 h 32"/>
                      <a:gd name="T30" fmla="*/ 75 w 111"/>
                      <a:gd name="T31" fmla="*/ 29 h 32"/>
                      <a:gd name="T32" fmla="*/ 78 w 111"/>
                      <a:gd name="T33" fmla="*/ 29 h 32"/>
                      <a:gd name="T34" fmla="*/ 81 w 111"/>
                      <a:gd name="T35" fmla="*/ 29 h 32"/>
                      <a:gd name="T36" fmla="*/ 85 w 111"/>
                      <a:gd name="T37" fmla="*/ 29 h 32"/>
                      <a:gd name="T38" fmla="*/ 88 w 111"/>
                      <a:gd name="T39" fmla="*/ 29 h 32"/>
                      <a:gd name="T40" fmla="*/ 91 w 111"/>
                      <a:gd name="T41" fmla="*/ 29 h 32"/>
                      <a:gd name="T42" fmla="*/ 97 w 111"/>
                      <a:gd name="T43" fmla="*/ 27 h 32"/>
                      <a:gd name="T44" fmla="*/ 102 w 111"/>
                      <a:gd name="T45" fmla="*/ 27 h 32"/>
                      <a:gd name="T46" fmla="*/ 105 w 111"/>
                      <a:gd name="T47" fmla="*/ 24 h 32"/>
                      <a:gd name="T48" fmla="*/ 107 w 111"/>
                      <a:gd name="T49" fmla="*/ 24 h 32"/>
                      <a:gd name="T50" fmla="*/ 111 w 111"/>
                      <a:gd name="T51" fmla="*/ 22 h 32"/>
                      <a:gd name="T52" fmla="*/ 114 w 111"/>
                      <a:gd name="T53" fmla="*/ 22 h 32"/>
                      <a:gd name="T54" fmla="*/ 119 w 111"/>
                      <a:gd name="T55" fmla="*/ 22 h 32"/>
                      <a:gd name="T56" fmla="*/ 121 w 111"/>
                      <a:gd name="T57" fmla="*/ 22 h 32"/>
                      <a:gd name="T58" fmla="*/ 123 w 111"/>
                      <a:gd name="T59" fmla="*/ 22 h 32"/>
                      <a:gd name="T60" fmla="*/ 125 w 111"/>
                      <a:gd name="T61" fmla="*/ 22 h 32"/>
                      <a:gd name="T62" fmla="*/ 130 w 111"/>
                      <a:gd name="T63" fmla="*/ 20 h 32"/>
                      <a:gd name="T64" fmla="*/ 134 w 111"/>
                      <a:gd name="T65" fmla="*/ 22 h 32"/>
                      <a:gd name="T66" fmla="*/ 143 w 111"/>
                      <a:gd name="T67" fmla="*/ 22 h 32"/>
                      <a:gd name="T68" fmla="*/ 151 w 111"/>
                      <a:gd name="T69" fmla="*/ 27 h 32"/>
                      <a:gd name="T70" fmla="*/ 160 w 111"/>
                      <a:gd name="T71" fmla="*/ 29 h 32"/>
                      <a:gd name="T72" fmla="*/ 167 w 111"/>
                      <a:gd name="T73" fmla="*/ 39 h 32"/>
                      <a:gd name="T74" fmla="*/ 178 w 111"/>
                      <a:gd name="T75" fmla="*/ 43 h 32"/>
                      <a:gd name="T76" fmla="*/ 187 w 111"/>
                      <a:gd name="T77" fmla="*/ 49 h 32"/>
                      <a:gd name="T78" fmla="*/ 196 w 111"/>
                      <a:gd name="T79" fmla="*/ 52 h 32"/>
                      <a:gd name="T80" fmla="*/ 203 w 111"/>
                      <a:gd name="T81" fmla="*/ 61 h 32"/>
                      <a:gd name="T82" fmla="*/ 210 w 111"/>
                      <a:gd name="T83" fmla="*/ 63 h 32"/>
                      <a:gd name="T84" fmla="*/ 218 w 111"/>
                      <a:gd name="T85" fmla="*/ 71 h 32"/>
                      <a:gd name="T86" fmla="*/ 227 w 111"/>
                      <a:gd name="T87" fmla="*/ 73 h 32"/>
                      <a:gd name="T88" fmla="*/ 232 w 111"/>
                      <a:gd name="T89" fmla="*/ 77 h 32"/>
                      <a:gd name="T90" fmla="*/ 234 w 111"/>
                      <a:gd name="T91" fmla="*/ 83 h 32"/>
                      <a:gd name="T92" fmla="*/ 238 w 111"/>
                      <a:gd name="T93" fmla="*/ 83 h 32"/>
                      <a:gd name="T94" fmla="*/ 242 w 111"/>
                      <a:gd name="T95" fmla="*/ 83 h 3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11"/>
                      <a:gd name="T145" fmla="*/ 0 h 32"/>
                      <a:gd name="T146" fmla="*/ 111 w 111"/>
                      <a:gd name="T147" fmla="*/ 32 h 32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11" h="3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2" y="2"/>
                        </a:lnTo>
                        <a:lnTo>
                          <a:pt x="4" y="2"/>
                        </a:lnTo>
                        <a:lnTo>
                          <a:pt x="6" y="3"/>
                        </a:lnTo>
                        <a:lnTo>
                          <a:pt x="9" y="4"/>
                        </a:lnTo>
                        <a:lnTo>
                          <a:pt x="11" y="6"/>
                        </a:lnTo>
                        <a:lnTo>
                          <a:pt x="15" y="6"/>
                        </a:lnTo>
                        <a:lnTo>
                          <a:pt x="17" y="8"/>
                        </a:lnTo>
                        <a:lnTo>
                          <a:pt x="20" y="8"/>
                        </a:lnTo>
                        <a:lnTo>
                          <a:pt x="22" y="9"/>
                        </a:lnTo>
                        <a:lnTo>
                          <a:pt x="26" y="10"/>
                        </a:lnTo>
                        <a:lnTo>
                          <a:pt x="28" y="11"/>
                        </a:lnTo>
                        <a:lnTo>
                          <a:pt x="32" y="11"/>
                        </a:lnTo>
                        <a:lnTo>
                          <a:pt x="34" y="11"/>
                        </a:lnTo>
                        <a:lnTo>
                          <a:pt x="36" y="11"/>
                        </a:lnTo>
                        <a:lnTo>
                          <a:pt x="37" y="11"/>
                        </a:lnTo>
                        <a:lnTo>
                          <a:pt x="38" y="11"/>
                        </a:lnTo>
                        <a:lnTo>
                          <a:pt x="40" y="11"/>
                        </a:lnTo>
                        <a:lnTo>
                          <a:pt x="42" y="11"/>
                        </a:lnTo>
                        <a:lnTo>
                          <a:pt x="44" y="10"/>
                        </a:lnTo>
                        <a:lnTo>
                          <a:pt x="46" y="10"/>
                        </a:lnTo>
                        <a:lnTo>
                          <a:pt x="48" y="9"/>
                        </a:lnTo>
                        <a:lnTo>
                          <a:pt x="49" y="9"/>
                        </a:lnTo>
                        <a:lnTo>
                          <a:pt x="50" y="8"/>
                        </a:lnTo>
                        <a:lnTo>
                          <a:pt x="52" y="8"/>
                        </a:lnTo>
                        <a:lnTo>
                          <a:pt x="54" y="8"/>
                        </a:lnTo>
                        <a:lnTo>
                          <a:pt x="55" y="8"/>
                        </a:lnTo>
                        <a:lnTo>
                          <a:pt x="56" y="8"/>
                        </a:lnTo>
                        <a:lnTo>
                          <a:pt x="57" y="8"/>
                        </a:lnTo>
                        <a:lnTo>
                          <a:pt x="59" y="7"/>
                        </a:lnTo>
                        <a:lnTo>
                          <a:pt x="61" y="8"/>
                        </a:lnTo>
                        <a:lnTo>
                          <a:pt x="65" y="8"/>
                        </a:lnTo>
                        <a:lnTo>
                          <a:pt x="68" y="10"/>
                        </a:lnTo>
                        <a:lnTo>
                          <a:pt x="73" y="11"/>
                        </a:lnTo>
                        <a:lnTo>
                          <a:pt x="76" y="14"/>
                        </a:lnTo>
                        <a:lnTo>
                          <a:pt x="81" y="16"/>
                        </a:lnTo>
                        <a:lnTo>
                          <a:pt x="85" y="18"/>
                        </a:lnTo>
                        <a:lnTo>
                          <a:pt x="89" y="20"/>
                        </a:lnTo>
                        <a:lnTo>
                          <a:pt x="92" y="23"/>
                        </a:lnTo>
                        <a:lnTo>
                          <a:pt x="96" y="24"/>
                        </a:lnTo>
                        <a:lnTo>
                          <a:pt x="99" y="26"/>
                        </a:lnTo>
                        <a:lnTo>
                          <a:pt x="103" y="27"/>
                        </a:lnTo>
                        <a:lnTo>
                          <a:pt x="105" y="29"/>
                        </a:lnTo>
                        <a:lnTo>
                          <a:pt x="107" y="31"/>
                        </a:lnTo>
                        <a:lnTo>
                          <a:pt x="108" y="31"/>
                        </a:lnTo>
                        <a:lnTo>
                          <a:pt x="110" y="31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accent4">
                        <a:lumMod val="65000"/>
                        <a:lumOff val="35000"/>
                      </a:scheme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>
                      <a:latin typeface="Arial" charset="0"/>
                      <a:ea typeface="+mn-ea"/>
                    </a:endParaRPr>
                  </a:p>
                </p:txBody>
              </p:sp>
            </p:grpSp>
            <p:sp>
              <p:nvSpPr>
                <p:cNvPr id="232" name="Freeform 56"/>
                <p:cNvSpPr>
                  <a:spLocks noChangeAspect="1"/>
                </p:cNvSpPr>
                <p:nvPr/>
              </p:nvSpPr>
              <p:spPr bwMode="auto">
                <a:xfrm>
                  <a:off x="2695" y="2112"/>
                  <a:ext cx="849" cy="862"/>
                </a:xfrm>
                <a:custGeom>
                  <a:avLst/>
                  <a:gdLst>
                    <a:gd name="T0" fmla="*/ 977 w 721"/>
                    <a:gd name="T1" fmla="*/ 1904 h 685"/>
                    <a:gd name="T2" fmla="*/ 1032 w 721"/>
                    <a:gd name="T3" fmla="*/ 1783 h 685"/>
                    <a:gd name="T4" fmla="*/ 1093 w 721"/>
                    <a:gd name="T5" fmla="*/ 1612 h 685"/>
                    <a:gd name="T6" fmla="*/ 977 w 721"/>
                    <a:gd name="T7" fmla="*/ 1550 h 685"/>
                    <a:gd name="T8" fmla="*/ 830 w 721"/>
                    <a:gd name="T9" fmla="*/ 1525 h 685"/>
                    <a:gd name="T10" fmla="*/ 724 w 721"/>
                    <a:gd name="T11" fmla="*/ 1411 h 685"/>
                    <a:gd name="T12" fmla="*/ 588 w 721"/>
                    <a:gd name="T13" fmla="*/ 1294 h 685"/>
                    <a:gd name="T14" fmla="*/ 477 w 721"/>
                    <a:gd name="T15" fmla="*/ 1328 h 685"/>
                    <a:gd name="T16" fmla="*/ 369 w 721"/>
                    <a:gd name="T17" fmla="*/ 1209 h 685"/>
                    <a:gd name="T18" fmla="*/ 240 w 721"/>
                    <a:gd name="T19" fmla="*/ 1270 h 685"/>
                    <a:gd name="T20" fmla="*/ 107 w 721"/>
                    <a:gd name="T21" fmla="*/ 1411 h 685"/>
                    <a:gd name="T22" fmla="*/ 34 w 721"/>
                    <a:gd name="T23" fmla="*/ 1380 h 685"/>
                    <a:gd name="T24" fmla="*/ 75 w 721"/>
                    <a:gd name="T25" fmla="*/ 1328 h 685"/>
                    <a:gd name="T26" fmla="*/ 55 w 721"/>
                    <a:gd name="T27" fmla="*/ 1175 h 685"/>
                    <a:gd name="T28" fmla="*/ 15 w 721"/>
                    <a:gd name="T29" fmla="*/ 1036 h 685"/>
                    <a:gd name="T30" fmla="*/ 55 w 721"/>
                    <a:gd name="T31" fmla="*/ 893 h 685"/>
                    <a:gd name="T32" fmla="*/ 39 w 721"/>
                    <a:gd name="T33" fmla="*/ 747 h 685"/>
                    <a:gd name="T34" fmla="*/ 75 w 721"/>
                    <a:gd name="T35" fmla="*/ 608 h 685"/>
                    <a:gd name="T36" fmla="*/ 0 w 721"/>
                    <a:gd name="T37" fmla="*/ 550 h 685"/>
                    <a:gd name="T38" fmla="*/ 75 w 721"/>
                    <a:gd name="T39" fmla="*/ 400 h 685"/>
                    <a:gd name="T40" fmla="*/ 150 w 721"/>
                    <a:gd name="T41" fmla="*/ 370 h 685"/>
                    <a:gd name="T42" fmla="*/ 257 w 721"/>
                    <a:gd name="T43" fmla="*/ 464 h 685"/>
                    <a:gd name="T44" fmla="*/ 369 w 721"/>
                    <a:gd name="T45" fmla="*/ 370 h 685"/>
                    <a:gd name="T46" fmla="*/ 477 w 721"/>
                    <a:gd name="T47" fmla="*/ 321 h 685"/>
                    <a:gd name="T48" fmla="*/ 477 w 721"/>
                    <a:gd name="T49" fmla="*/ 145 h 685"/>
                    <a:gd name="T50" fmla="*/ 588 w 721"/>
                    <a:gd name="T51" fmla="*/ 145 h 685"/>
                    <a:gd name="T52" fmla="*/ 697 w 721"/>
                    <a:gd name="T53" fmla="*/ 172 h 685"/>
                    <a:gd name="T54" fmla="*/ 830 w 721"/>
                    <a:gd name="T55" fmla="*/ 87 h 685"/>
                    <a:gd name="T56" fmla="*/ 930 w 721"/>
                    <a:gd name="T57" fmla="*/ 0 h 685"/>
                    <a:gd name="T58" fmla="*/ 977 w 721"/>
                    <a:gd name="T59" fmla="*/ 57 h 685"/>
                    <a:gd name="T60" fmla="*/ 1032 w 721"/>
                    <a:gd name="T61" fmla="*/ 203 h 685"/>
                    <a:gd name="T62" fmla="*/ 1169 w 721"/>
                    <a:gd name="T63" fmla="*/ 117 h 685"/>
                    <a:gd name="T64" fmla="*/ 1298 w 721"/>
                    <a:gd name="T65" fmla="*/ 0 h 685"/>
                    <a:gd name="T66" fmla="*/ 1406 w 721"/>
                    <a:gd name="T67" fmla="*/ 57 h 685"/>
                    <a:gd name="T68" fmla="*/ 1481 w 721"/>
                    <a:gd name="T69" fmla="*/ 172 h 685"/>
                    <a:gd name="T70" fmla="*/ 1553 w 721"/>
                    <a:gd name="T71" fmla="*/ 321 h 685"/>
                    <a:gd name="T72" fmla="*/ 1517 w 721"/>
                    <a:gd name="T73" fmla="*/ 486 h 685"/>
                    <a:gd name="T74" fmla="*/ 1505 w 721"/>
                    <a:gd name="T75" fmla="*/ 608 h 685"/>
                    <a:gd name="T76" fmla="*/ 1610 w 721"/>
                    <a:gd name="T77" fmla="*/ 662 h 685"/>
                    <a:gd name="T78" fmla="*/ 1610 w 721"/>
                    <a:gd name="T79" fmla="*/ 722 h 685"/>
                    <a:gd name="T80" fmla="*/ 1517 w 721"/>
                    <a:gd name="T81" fmla="*/ 834 h 685"/>
                    <a:gd name="T82" fmla="*/ 1442 w 721"/>
                    <a:gd name="T83" fmla="*/ 950 h 685"/>
                    <a:gd name="T84" fmla="*/ 1365 w 721"/>
                    <a:gd name="T85" fmla="*/ 950 h 685"/>
                    <a:gd name="T86" fmla="*/ 1318 w 721"/>
                    <a:gd name="T87" fmla="*/ 1096 h 685"/>
                    <a:gd name="T88" fmla="*/ 1296 w 721"/>
                    <a:gd name="T89" fmla="*/ 1294 h 685"/>
                    <a:gd name="T90" fmla="*/ 1278 w 721"/>
                    <a:gd name="T91" fmla="*/ 1495 h 685"/>
                    <a:gd name="T92" fmla="*/ 1278 w 721"/>
                    <a:gd name="T93" fmla="*/ 1671 h 685"/>
                    <a:gd name="T94" fmla="*/ 1239 w 721"/>
                    <a:gd name="T95" fmla="*/ 1812 h 685"/>
                    <a:gd name="T96" fmla="*/ 1221 w 721"/>
                    <a:gd name="T97" fmla="*/ 1987 h 685"/>
                    <a:gd name="T98" fmla="*/ 1147 w 721"/>
                    <a:gd name="T99" fmla="*/ 2134 h 685"/>
                    <a:gd name="T100" fmla="*/ 1093 w 721"/>
                    <a:gd name="T101" fmla="*/ 2103 h 685"/>
                    <a:gd name="T102" fmla="*/ 1032 w 721"/>
                    <a:gd name="T103" fmla="*/ 2012 h 68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21"/>
                    <a:gd name="T157" fmla="*/ 0 h 685"/>
                    <a:gd name="T158" fmla="*/ 721 w 721"/>
                    <a:gd name="T159" fmla="*/ 685 h 68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21" h="685">
                      <a:moveTo>
                        <a:pt x="456" y="638"/>
                      </a:moveTo>
                      <a:lnTo>
                        <a:pt x="449" y="620"/>
                      </a:lnTo>
                      <a:lnTo>
                        <a:pt x="432" y="603"/>
                      </a:lnTo>
                      <a:lnTo>
                        <a:pt x="432" y="584"/>
                      </a:lnTo>
                      <a:lnTo>
                        <a:pt x="440" y="565"/>
                      </a:lnTo>
                      <a:lnTo>
                        <a:pt x="456" y="565"/>
                      </a:lnTo>
                      <a:lnTo>
                        <a:pt x="474" y="546"/>
                      </a:lnTo>
                      <a:lnTo>
                        <a:pt x="489" y="529"/>
                      </a:lnTo>
                      <a:lnTo>
                        <a:pt x="482" y="511"/>
                      </a:lnTo>
                      <a:lnTo>
                        <a:pt x="466" y="501"/>
                      </a:lnTo>
                      <a:lnTo>
                        <a:pt x="440" y="511"/>
                      </a:lnTo>
                      <a:lnTo>
                        <a:pt x="432" y="491"/>
                      </a:lnTo>
                      <a:lnTo>
                        <a:pt x="408" y="501"/>
                      </a:lnTo>
                      <a:lnTo>
                        <a:pt x="391" y="491"/>
                      </a:lnTo>
                      <a:lnTo>
                        <a:pt x="367" y="483"/>
                      </a:lnTo>
                      <a:lnTo>
                        <a:pt x="360" y="464"/>
                      </a:lnTo>
                      <a:lnTo>
                        <a:pt x="336" y="456"/>
                      </a:lnTo>
                      <a:lnTo>
                        <a:pt x="319" y="447"/>
                      </a:lnTo>
                      <a:lnTo>
                        <a:pt x="302" y="447"/>
                      </a:lnTo>
                      <a:lnTo>
                        <a:pt x="276" y="428"/>
                      </a:lnTo>
                      <a:lnTo>
                        <a:pt x="260" y="410"/>
                      </a:lnTo>
                      <a:lnTo>
                        <a:pt x="243" y="410"/>
                      </a:lnTo>
                      <a:lnTo>
                        <a:pt x="229" y="420"/>
                      </a:lnTo>
                      <a:lnTo>
                        <a:pt x="211" y="420"/>
                      </a:lnTo>
                      <a:lnTo>
                        <a:pt x="180" y="410"/>
                      </a:lnTo>
                      <a:lnTo>
                        <a:pt x="180" y="392"/>
                      </a:lnTo>
                      <a:lnTo>
                        <a:pt x="163" y="383"/>
                      </a:lnTo>
                      <a:lnTo>
                        <a:pt x="138" y="383"/>
                      </a:lnTo>
                      <a:lnTo>
                        <a:pt x="121" y="392"/>
                      </a:lnTo>
                      <a:lnTo>
                        <a:pt x="106" y="402"/>
                      </a:lnTo>
                      <a:lnTo>
                        <a:pt x="88" y="420"/>
                      </a:lnTo>
                      <a:lnTo>
                        <a:pt x="72" y="428"/>
                      </a:lnTo>
                      <a:lnTo>
                        <a:pt x="47" y="447"/>
                      </a:lnTo>
                      <a:lnTo>
                        <a:pt x="40" y="447"/>
                      </a:lnTo>
                      <a:lnTo>
                        <a:pt x="24" y="456"/>
                      </a:lnTo>
                      <a:lnTo>
                        <a:pt x="15" y="438"/>
                      </a:lnTo>
                      <a:lnTo>
                        <a:pt x="15" y="428"/>
                      </a:lnTo>
                      <a:lnTo>
                        <a:pt x="17" y="428"/>
                      </a:lnTo>
                      <a:lnTo>
                        <a:pt x="33" y="420"/>
                      </a:lnTo>
                      <a:lnTo>
                        <a:pt x="40" y="402"/>
                      </a:lnTo>
                      <a:lnTo>
                        <a:pt x="40" y="383"/>
                      </a:lnTo>
                      <a:lnTo>
                        <a:pt x="25" y="373"/>
                      </a:lnTo>
                      <a:lnTo>
                        <a:pt x="7" y="365"/>
                      </a:lnTo>
                      <a:lnTo>
                        <a:pt x="7" y="347"/>
                      </a:lnTo>
                      <a:lnTo>
                        <a:pt x="7" y="328"/>
                      </a:lnTo>
                      <a:lnTo>
                        <a:pt x="25" y="318"/>
                      </a:lnTo>
                      <a:lnTo>
                        <a:pt x="25" y="301"/>
                      </a:lnTo>
                      <a:lnTo>
                        <a:pt x="25" y="283"/>
                      </a:lnTo>
                      <a:lnTo>
                        <a:pt x="17" y="263"/>
                      </a:lnTo>
                      <a:lnTo>
                        <a:pt x="0" y="255"/>
                      </a:lnTo>
                      <a:lnTo>
                        <a:pt x="17" y="237"/>
                      </a:lnTo>
                      <a:lnTo>
                        <a:pt x="7" y="219"/>
                      </a:lnTo>
                      <a:lnTo>
                        <a:pt x="25" y="210"/>
                      </a:lnTo>
                      <a:lnTo>
                        <a:pt x="33" y="192"/>
                      </a:lnTo>
                      <a:lnTo>
                        <a:pt x="17" y="192"/>
                      </a:lnTo>
                      <a:lnTo>
                        <a:pt x="0" y="192"/>
                      </a:lnTo>
                      <a:lnTo>
                        <a:pt x="0" y="174"/>
                      </a:lnTo>
                      <a:lnTo>
                        <a:pt x="7" y="154"/>
                      </a:lnTo>
                      <a:lnTo>
                        <a:pt x="17" y="138"/>
                      </a:lnTo>
                      <a:lnTo>
                        <a:pt x="33" y="127"/>
                      </a:lnTo>
                      <a:lnTo>
                        <a:pt x="40" y="111"/>
                      </a:lnTo>
                      <a:lnTo>
                        <a:pt x="47" y="111"/>
                      </a:lnTo>
                      <a:lnTo>
                        <a:pt x="66" y="118"/>
                      </a:lnTo>
                      <a:lnTo>
                        <a:pt x="80" y="129"/>
                      </a:lnTo>
                      <a:lnTo>
                        <a:pt x="96" y="138"/>
                      </a:lnTo>
                      <a:lnTo>
                        <a:pt x="113" y="147"/>
                      </a:lnTo>
                      <a:lnTo>
                        <a:pt x="131" y="147"/>
                      </a:lnTo>
                      <a:lnTo>
                        <a:pt x="146" y="138"/>
                      </a:lnTo>
                      <a:lnTo>
                        <a:pt x="163" y="118"/>
                      </a:lnTo>
                      <a:lnTo>
                        <a:pt x="180" y="118"/>
                      </a:lnTo>
                      <a:lnTo>
                        <a:pt x="204" y="118"/>
                      </a:lnTo>
                      <a:lnTo>
                        <a:pt x="211" y="102"/>
                      </a:lnTo>
                      <a:lnTo>
                        <a:pt x="211" y="82"/>
                      </a:lnTo>
                      <a:lnTo>
                        <a:pt x="204" y="64"/>
                      </a:lnTo>
                      <a:lnTo>
                        <a:pt x="211" y="45"/>
                      </a:lnTo>
                      <a:lnTo>
                        <a:pt x="229" y="45"/>
                      </a:lnTo>
                      <a:lnTo>
                        <a:pt x="243" y="45"/>
                      </a:lnTo>
                      <a:lnTo>
                        <a:pt x="260" y="45"/>
                      </a:lnTo>
                      <a:lnTo>
                        <a:pt x="276" y="45"/>
                      </a:lnTo>
                      <a:lnTo>
                        <a:pt x="293" y="55"/>
                      </a:lnTo>
                      <a:lnTo>
                        <a:pt x="308" y="55"/>
                      </a:lnTo>
                      <a:lnTo>
                        <a:pt x="326" y="45"/>
                      </a:lnTo>
                      <a:lnTo>
                        <a:pt x="342" y="28"/>
                      </a:lnTo>
                      <a:lnTo>
                        <a:pt x="367" y="28"/>
                      </a:lnTo>
                      <a:lnTo>
                        <a:pt x="385" y="18"/>
                      </a:lnTo>
                      <a:lnTo>
                        <a:pt x="397" y="10"/>
                      </a:lnTo>
                      <a:lnTo>
                        <a:pt x="411" y="0"/>
                      </a:lnTo>
                      <a:lnTo>
                        <a:pt x="409" y="0"/>
                      </a:lnTo>
                      <a:lnTo>
                        <a:pt x="424" y="0"/>
                      </a:lnTo>
                      <a:lnTo>
                        <a:pt x="432" y="18"/>
                      </a:lnTo>
                      <a:lnTo>
                        <a:pt x="449" y="28"/>
                      </a:lnTo>
                      <a:lnTo>
                        <a:pt x="449" y="45"/>
                      </a:lnTo>
                      <a:lnTo>
                        <a:pt x="456" y="64"/>
                      </a:lnTo>
                      <a:lnTo>
                        <a:pt x="483" y="64"/>
                      </a:lnTo>
                      <a:lnTo>
                        <a:pt x="500" y="45"/>
                      </a:lnTo>
                      <a:lnTo>
                        <a:pt x="516" y="37"/>
                      </a:lnTo>
                      <a:lnTo>
                        <a:pt x="529" y="18"/>
                      </a:lnTo>
                      <a:lnTo>
                        <a:pt x="548" y="10"/>
                      </a:lnTo>
                      <a:lnTo>
                        <a:pt x="573" y="0"/>
                      </a:lnTo>
                      <a:lnTo>
                        <a:pt x="589" y="10"/>
                      </a:lnTo>
                      <a:lnTo>
                        <a:pt x="604" y="18"/>
                      </a:lnTo>
                      <a:lnTo>
                        <a:pt x="621" y="18"/>
                      </a:lnTo>
                      <a:lnTo>
                        <a:pt x="637" y="28"/>
                      </a:lnTo>
                      <a:lnTo>
                        <a:pt x="647" y="45"/>
                      </a:lnTo>
                      <a:lnTo>
                        <a:pt x="654" y="55"/>
                      </a:lnTo>
                      <a:lnTo>
                        <a:pt x="652" y="57"/>
                      </a:lnTo>
                      <a:lnTo>
                        <a:pt x="670" y="93"/>
                      </a:lnTo>
                      <a:lnTo>
                        <a:pt x="686" y="102"/>
                      </a:lnTo>
                      <a:lnTo>
                        <a:pt x="686" y="118"/>
                      </a:lnTo>
                      <a:lnTo>
                        <a:pt x="680" y="138"/>
                      </a:lnTo>
                      <a:lnTo>
                        <a:pt x="670" y="154"/>
                      </a:lnTo>
                      <a:lnTo>
                        <a:pt x="652" y="154"/>
                      </a:lnTo>
                      <a:lnTo>
                        <a:pt x="652" y="174"/>
                      </a:lnTo>
                      <a:lnTo>
                        <a:pt x="664" y="192"/>
                      </a:lnTo>
                      <a:lnTo>
                        <a:pt x="680" y="201"/>
                      </a:lnTo>
                      <a:lnTo>
                        <a:pt x="693" y="210"/>
                      </a:lnTo>
                      <a:lnTo>
                        <a:pt x="711" y="210"/>
                      </a:lnTo>
                      <a:lnTo>
                        <a:pt x="717" y="210"/>
                      </a:lnTo>
                      <a:lnTo>
                        <a:pt x="720" y="210"/>
                      </a:lnTo>
                      <a:lnTo>
                        <a:pt x="711" y="229"/>
                      </a:lnTo>
                      <a:lnTo>
                        <a:pt x="693" y="237"/>
                      </a:lnTo>
                      <a:lnTo>
                        <a:pt x="680" y="246"/>
                      </a:lnTo>
                      <a:lnTo>
                        <a:pt x="670" y="265"/>
                      </a:lnTo>
                      <a:lnTo>
                        <a:pt x="664" y="283"/>
                      </a:lnTo>
                      <a:lnTo>
                        <a:pt x="652" y="301"/>
                      </a:lnTo>
                      <a:lnTo>
                        <a:pt x="637" y="301"/>
                      </a:lnTo>
                      <a:lnTo>
                        <a:pt x="629" y="283"/>
                      </a:lnTo>
                      <a:lnTo>
                        <a:pt x="613" y="283"/>
                      </a:lnTo>
                      <a:lnTo>
                        <a:pt x="603" y="301"/>
                      </a:lnTo>
                      <a:lnTo>
                        <a:pt x="603" y="311"/>
                      </a:lnTo>
                      <a:lnTo>
                        <a:pt x="597" y="329"/>
                      </a:lnTo>
                      <a:lnTo>
                        <a:pt x="582" y="347"/>
                      </a:lnTo>
                      <a:lnTo>
                        <a:pt x="582" y="365"/>
                      </a:lnTo>
                      <a:lnTo>
                        <a:pt x="582" y="383"/>
                      </a:lnTo>
                      <a:lnTo>
                        <a:pt x="572" y="410"/>
                      </a:lnTo>
                      <a:lnTo>
                        <a:pt x="572" y="428"/>
                      </a:lnTo>
                      <a:lnTo>
                        <a:pt x="564" y="456"/>
                      </a:lnTo>
                      <a:lnTo>
                        <a:pt x="564" y="474"/>
                      </a:lnTo>
                      <a:lnTo>
                        <a:pt x="572" y="491"/>
                      </a:lnTo>
                      <a:lnTo>
                        <a:pt x="572" y="511"/>
                      </a:lnTo>
                      <a:lnTo>
                        <a:pt x="564" y="529"/>
                      </a:lnTo>
                      <a:lnTo>
                        <a:pt x="564" y="546"/>
                      </a:lnTo>
                      <a:lnTo>
                        <a:pt x="555" y="556"/>
                      </a:lnTo>
                      <a:lnTo>
                        <a:pt x="547" y="574"/>
                      </a:lnTo>
                      <a:lnTo>
                        <a:pt x="547" y="594"/>
                      </a:lnTo>
                      <a:lnTo>
                        <a:pt x="547" y="611"/>
                      </a:lnTo>
                      <a:lnTo>
                        <a:pt x="539" y="629"/>
                      </a:lnTo>
                      <a:lnTo>
                        <a:pt x="529" y="648"/>
                      </a:lnTo>
                      <a:lnTo>
                        <a:pt x="523" y="666"/>
                      </a:lnTo>
                      <a:lnTo>
                        <a:pt x="506" y="676"/>
                      </a:lnTo>
                      <a:lnTo>
                        <a:pt x="506" y="684"/>
                      </a:lnTo>
                      <a:lnTo>
                        <a:pt x="498" y="684"/>
                      </a:lnTo>
                      <a:lnTo>
                        <a:pt x="482" y="666"/>
                      </a:lnTo>
                      <a:lnTo>
                        <a:pt x="470" y="650"/>
                      </a:lnTo>
                      <a:lnTo>
                        <a:pt x="464" y="648"/>
                      </a:lnTo>
                      <a:lnTo>
                        <a:pt x="456" y="638"/>
                      </a:lnTo>
                    </a:path>
                  </a:pathLst>
                </a:custGeom>
                <a:solidFill>
                  <a:srgbClr val="FF0000"/>
                </a:solidFill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33" name="Freeform 57"/>
                <p:cNvSpPr>
                  <a:spLocks noChangeAspect="1"/>
                </p:cNvSpPr>
                <p:nvPr/>
              </p:nvSpPr>
              <p:spPr bwMode="auto">
                <a:xfrm>
                  <a:off x="3186" y="1600"/>
                  <a:ext cx="369" cy="453"/>
                </a:xfrm>
                <a:custGeom>
                  <a:avLst/>
                  <a:gdLst>
                    <a:gd name="T0" fmla="*/ 473 w 312"/>
                    <a:gd name="T1" fmla="*/ 746 h 360"/>
                    <a:gd name="T2" fmla="*/ 545 w 312"/>
                    <a:gd name="T3" fmla="*/ 657 h 360"/>
                    <a:gd name="T4" fmla="*/ 604 w 312"/>
                    <a:gd name="T5" fmla="*/ 600 h 360"/>
                    <a:gd name="T6" fmla="*/ 643 w 312"/>
                    <a:gd name="T7" fmla="*/ 486 h 360"/>
                    <a:gd name="T8" fmla="*/ 719 w 312"/>
                    <a:gd name="T9" fmla="*/ 429 h 360"/>
                    <a:gd name="T10" fmla="*/ 660 w 312"/>
                    <a:gd name="T11" fmla="*/ 404 h 360"/>
                    <a:gd name="T12" fmla="*/ 588 w 312"/>
                    <a:gd name="T13" fmla="*/ 342 h 360"/>
                    <a:gd name="T14" fmla="*/ 527 w 312"/>
                    <a:gd name="T15" fmla="*/ 262 h 360"/>
                    <a:gd name="T16" fmla="*/ 453 w 312"/>
                    <a:gd name="T17" fmla="*/ 167 h 360"/>
                    <a:gd name="T18" fmla="*/ 361 w 312"/>
                    <a:gd name="T19" fmla="*/ 86 h 360"/>
                    <a:gd name="T20" fmla="*/ 265 w 312"/>
                    <a:gd name="T21" fmla="*/ 25 h 360"/>
                    <a:gd name="T22" fmla="*/ 189 w 312"/>
                    <a:gd name="T23" fmla="*/ 0 h 360"/>
                    <a:gd name="T24" fmla="*/ 115 w 312"/>
                    <a:gd name="T25" fmla="*/ 25 h 360"/>
                    <a:gd name="T26" fmla="*/ 35 w 312"/>
                    <a:gd name="T27" fmla="*/ 25 h 360"/>
                    <a:gd name="T28" fmla="*/ 28 w 312"/>
                    <a:gd name="T29" fmla="*/ 20 h 360"/>
                    <a:gd name="T30" fmla="*/ 0 w 312"/>
                    <a:gd name="T31" fmla="*/ 115 h 360"/>
                    <a:gd name="T32" fmla="*/ 15 w 312"/>
                    <a:gd name="T33" fmla="*/ 232 h 360"/>
                    <a:gd name="T34" fmla="*/ 15 w 312"/>
                    <a:gd name="T35" fmla="*/ 342 h 360"/>
                    <a:gd name="T36" fmla="*/ 57 w 312"/>
                    <a:gd name="T37" fmla="*/ 462 h 360"/>
                    <a:gd name="T38" fmla="*/ 35 w 312"/>
                    <a:gd name="T39" fmla="*/ 574 h 360"/>
                    <a:gd name="T40" fmla="*/ 35 w 312"/>
                    <a:gd name="T41" fmla="*/ 692 h 360"/>
                    <a:gd name="T42" fmla="*/ 75 w 312"/>
                    <a:gd name="T43" fmla="*/ 803 h 360"/>
                    <a:gd name="T44" fmla="*/ 115 w 312"/>
                    <a:gd name="T45" fmla="*/ 887 h 360"/>
                    <a:gd name="T46" fmla="*/ 130 w 312"/>
                    <a:gd name="T47" fmla="*/ 1005 h 360"/>
                    <a:gd name="T48" fmla="*/ 125 w 312"/>
                    <a:gd name="T49" fmla="*/ 993 h 360"/>
                    <a:gd name="T50" fmla="*/ 189 w 312"/>
                    <a:gd name="T51" fmla="*/ 1036 h 360"/>
                    <a:gd name="T52" fmla="*/ 265 w 312"/>
                    <a:gd name="T53" fmla="*/ 1005 h 360"/>
                    <a:gd name="T54" fmla="*/ 342 w 312"/>
                    <a:gd name="T55" fmla="*/ 1087 h 360"/>
                    <a:gd name="T56" fmla="*/ 397 w 312"/>
                    <a:gd name="T57" fmla="*/ 1110 h 360"/>
                    <a:gd name="T58" fmla="*/ 468 w 312"/>
                    <a:gd name="T59" fmla="*/ 1047 h 360"/>
                    <a:gd name="T60" fmla="*/ 473 w 312"/>
                    <a:gd name="T61" fmla="*/ 949 h 360"/>
                    <a:gd name="T62" fmla="*/ 491 w 312"/>
                    <a:gd name="T63" fmla="*/ 832 h 360"/>
                    <a:gd name="T64" fmla="*/ 511 w 312"/>
                    <a:gd name="T65" fmla="*/ 803 h 3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12"/>
                    <a:gd name="T100" fmla="*/ 0 h 360"/>
                    <a:gd name="T101" fmla="*/ 312 w 312"/>
                    <a:gd name="T102" fmla="*/ 360 h 3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12" h="360">
                      <a:moveTo>
                        <a:pt x="221" y="254"/>
                      </a:moveTo>
                      <a:lnTo>
                        <a:pt x="205" y="236"/>
                      </a:lnTo>
                      <a:lnTo>
                        <a:pt x="221" y="219"/>
                      </a:lnTo>
                      <a:lnTo>
                        <a:pt x="236" y="208"/>
                      </a:lnTo>
                      <a:lnTo>
                        <a:pt x="254" y="208"/>
                      </a:lnTo>
                      <a:lnTo>
                        <a:pt x="261" y="190"/>
                      </a:lnTo>
                      <a:lnTo>
                        <a:pt x="268" y="173"/>
                      </a:lnTo>
                      <a:lnTo>
                        <a:pt x="278" y="154"/>
                      </a:lnTo>
                      <a:lnTo>
                        <a:pt x="295" y="146"/>
                      </a:lnTo>
                      <a:lnTo>
                        <a:pt x="311" y="136"/>
                      </a:lnTo>
                      <a:lnTo>
                        <a:pt x="301" y="128"/>
                      </a:lnTo>
                      <a:lnTo>
                        <a:pt x="285" y="128"/>
                      </a:lnTo>
                      <a:lnTo>
                        <a:pt x="268" y="117"/>
                      </a:lnTo>
                      <a:lnTo>
                        <a:pt x="254" y="109"/>
                      </a:lnTo>
                      <a:lnTo>
                        <a:pt x="246" y="90"/>
                      </a:lnTo>
                      <a:lnTo>
                        <a:pt x="228" y="83"/>
                      </a:lnTo>
                      <a:lnTo>
                        <a:pt x="212" y="62"/>
                      </a:lnTo>
                      <a:lnTo>
                        <a:pt x="196" y="53"/>
                      </a:lnTo>
                      <a:lnTo>
                        <a:pt x="179" y="45"/>
                      </a:lnTo>
                      <a:lnTo>
                        <a:pt x="156" y="27"/>
                      </a:lnTo>
                      <a:lnTo>
                        <a:pt x="131" y="17"/>
                      </a:lnTo>
                      <a:lnTo>
                        <a:pt x="114" y="8"/>
                      </a:lnTo>
                      <a:lnTo>
                        <a:pt x="98" y="0"/>
                      </a:lnTo>
                      <a:lnTo>
                        <a:pt x="81" y="0"/>
                      </a:lnTo>
                      <a:lnTo>
                        <a:pt x="64" y="8"/>
                      </a:lnTo>
                      <a:lnTo>
                        <a:pt x="49" y="8"/>
                      </a:lnTo>
                      <a:lnTo>
                        <a:pt x="32" y="8"/>
                      </a:lnTo>
                      <a:lnTo>
                        <a:pt x="15" y="8"/>
                      </a:lnTo>
                      <a:lnTo>
                        <a:pt x="16" y="6"/>
                      </a:lnTo>
                      <a:lnTo>
                        <a:pt x="12" y="6"/>
                      </a:lnTo>
                      <a:lnTo>
                        <a:pt x="7" y="17"/>
                      </a:lnTo>
                      <a:lnTo>
                        <a:pt x="0" y="36"/>
                      </a:lnTo>
                      <a:lnTo>
                        <a:pt x="0" y="53"/>
                      </a:lnTo>
                      <a:lnTo>
                        <a:pt x="7" y="73"/>
                      </a:lnTo>
                      <a:lnTo>
                        <a:pt x="7" y="90"/>
                      </a:lnTo>
                      <a:lnTo>
                        <a:pt x="7" y="109"/>
                      </a:lnTo>
                      <a:lnTo>
                        <a:pt x="7" y="128"/>
                      </a:lnTo>
                      <a:lnTo>
                        <a:pt x="25" y="146"/>
                      </a:lnTo>
                      <a:lnTo>
                        <a:pt x="15" y="163"/>
                      </a:lnTo>
                      <a:lnTo>
                        <a:pt x="15" y="182"/>
                      </a:lnTo>
                      <a:lnTo>
                        <a:pt x="7" y="199"/>
                      </a:lnTo>
                      <a:lnTo>
                        <a:pt x="15" y="219"/>
                      </a:lnTo>
                      <a:lnTo>
                        <a:pt x="25" y="236"/>
                      </a:lnTo>
                      <a:lnTo>
                        <a:pt x="32" y="254"/>
                      </a:lnTo>
                      <a:lnTo>
                        <a:pt x="49" y="263"/>
                      </a:lnTo>
                      <a:lnTo>
                        <a:pt x="49" y="281"/>
                      </a:lnTo>
                      <a:lnTo>
                        <a:pt x="49" y="300"/>
                      </a:lnTo>
                      <a:lnTo>
                        <a:pt x="57" y="319"/>
                      </a:lnTo>
                      <a:lnTo>
                        <a:pt x="49" y="319"/>
                      </a:lnTo>
                      <a:lnTo>
                        <a:pt x="54" y="315"/>
                      </a:lnTo>
                      <a:lnTo>
                        <a:pt x="64" y="328"/>
                      </a:lnTo>
                      <a:lnTo>
                        <a:pt x="81" y="328"/>
                      </a:lnTo>
                      <a:lnTo>
                        <a:pt x="98" y="319"/>
                      </a:lnTo>
                      <a:lnTo>
                        <a:pt x="114" y="319"/>
                      </a:lnTo>
                      <a:lnTo>
                        <a:pt x="131" y="328"/>
                      </a:lnTo>
                      <a:lnTo>
                        <a:pt x="147" y="345"/>
                      </a:lnTo>
                      <a:lnTo>
                        <a:pt x="164" y="359"/>
                      </a:lnTo>
                      <a:lnTo>
                        <a:pt x="172" y="352"/>
                      </a:lnTo>
                      <a:lnTo>
                        <a:pt x="182" y="331"/>
                      </a:lnTo>
                      <a:lnTo>
                        <a:pt x="202" y="331"/>
                      </a:lnTo>
                      <a:lnTo>
                        <a:pt x="205" y="319"/>
                      </a:lnTo>
                      <a:lnTo>
                        <a:pt x="205" y="300"/>
                      </a:lnTo>
                      <a:lnTo>
                        <a:pt x="212" y="281"/>
                      </a:lnTo>
                      <a:lnTo>
                        <a:pt x="212" y="263"/>
                      </a:lnTo>
                      <a:lnTo>
                        <a:pt x="218" y="254"/>
                      </a:lnTo>
                      <a:lnTo>
                        <a:pt x="221" y="254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34" name="Freeform 58"/>
                <p:cNvSpPr>
                  <a:spLocks noChangeAspect="1"/>
                </p:cNvSpPr>
                <p:nvPr/>
              </p:nvSpPr>
              <p:spPr bwMode="auto">
                <a:xfrm>
                  <a:off x="3079" y="2934"/>
                  <a:ext cx="207" cy="285"/>
                </a:xfrm>
                <a:custGeom>
                  <a:avLst/>
                  <a:gdLst>
                    <a:gd name="T0" fmla="*/ 174 w 175"/>
                    <a:gd name="T1" fmla="*/ 689 h 226"/>
                    <a:gd name="T2" fmla="*/ 228 w 175"/>
                    <a:gd name="T3" fmla="*/ 658 h 226"/>
                    <a:gd name="T4" fmla="*/ 266 w 175"/>
                    <a:gd name="T5" fmla="*/ 602 h 226"/>
                    <a:gd name="T6" fmla="*/ 266 w 175"/>
                    <a:gd name="T7" fmla="*/ 550 h 226"/>
                    <a:gd name="T8" fmla="*/ 290 w 175"/>
                    <a:gd name="T9" fmla="*/ 487 h 226"/>
                    <a:gd name="T10" fmla="*/ 324 w 175"/>
                    <a:gd name="T11" fmla="*/ 429 h 226"/>
                    <a:gd name="T12" fmla="*/ 366 w 175"/>
                    <a:gd name="T13" fmla="*/ 406 h 226"/>
                    <a:gd name="T14" fmla="*/ 405 w 175"/>
                    <a:gd name="T15" fmla="*/ 346 h 226"/>
                    <a:gd name="T16" fmla="*/ 382 w 175"/>
                    <a:gd name="T17" fmla="*/ 286 h 226"/>
                    <a:gd name="T18" fmla="*/ 382 w 175"/>
                    <a:gd name="T19" fmla="*/ 231 h 226"/>
                    <a:gd name="T20" fmla="*/ 382 w 175"/>
                    <a:gd name="T21" fmla="*/ 169 h 226"/>
                    <a:gd name="T22" fmla="*/ 405 w 175"/>
                    <a:gd name="T23" fmla="*/ 110 h 226"/>
                    <a:gd name="T24" fmla="*/ 368 w 175"/>
                    <a:gd name="T25" fmla="*/ 53 h 226"/>
                    <a:gd name="T26" fmla="*/ 338 w 175"/>
                    <a:gd name="T27" fmla="*/ 1 h 226"/>
                    <a:gd name="T28" fmla="*/ 324 w 175"/>
                    <a:gd name="T29" fmla="*/ 0 h 226"/>
                    <a:gd name="T30" fmla="*/ 290 w 175"/>
                    <a:gd name="T31" fmla="*/ 0 h 226"/>
                    <a:gd name="T32" fmla="*/ 247 w 175"/>
                    <a:gd name="T33" fmla="*/ 0 h 226"/>
                    <a:gd name="T34" fmla="*/ 212 w 175"/>
                    <a:gd name="T35" fmla="*/ 25 h 226"/>
                    <a:gd name="T36" fmla="*/ 192 w 175"/>
                    <a:gd name="T37" fmla="*/ 87 h 226"/>
                    <a:gd name="T38" fmla="*/ 192 w 175"/>
                    <a:gd name="T39" fmla="*/ 146 h 226"/>
                    <a:gd name="T40" fmla="*/ 192 w 175"/>
                    <a:gd name="T41" fmla="*/ 197 h 226"/>
                    <a:gd name="T42" fmla="*/ 192 w 175"/>
                    <a:gd name="T43" fmla="*/ 260 h 226"/>
                    <a:gd name="T44" fmla="*/ 192 w 175"/>
                    <a:gd name="T45" fmla="*/ 317 h 226"/>
                    <a:gd name="T46" fmla="*/ 174 w 175"/>
                    <a:gd name="T47" fmla="*/ 369 h 226"/>
                    <a:gd name="T48" fmla="*/ 136 w 175"/>
                    <a:gd name="T49" fmla="*/ 406 h 226"/>
                    <a:gd name="T50" fmla="*/ 115 w 175"/>
                    <a:gd name="T51" fmla="*/ 455 h 226"/>
                    <a:gd name="T52" fmla="*/ 76 w 175"/>
                    <a:gd name="T53" fmla="*/ 522 h 226"/>
                    <a:gd name="T54" fmla="*/ 39 w 175"/>
                    <a:gd name="T55" fmla="*/ 487 h 226"/>
                    <a:gd name="T56" fmla="*/ 0 w 175"/>
                    <a:gd name="T57" fmla="*/ 550 h 226"/>
                    <a:gd name="T58" fmla="*/ 0 w 175"/>
                    <a:gd name="T59" fmla="*/ 602 h 226"/>
                    <a:gd name="T60" fmla="*/ 0 w 175"/>
                    <a:gd name="T61" fmla="*/ 636 h 226"/>
                    <a:gd name="T62" fmla="*/ 21 w 175"/>
                    <a:gd name="T63" fmla="*/ 689 h 226"/>
                    <a:gd name="T64" fmla="*/ 76 w 175"/>
                    <a:gd name="T65" fmla="*/ 718 h 226"/>
                    <a:gd name="T66" fmla="*/ 115 w 175"/>
                    <a:gd name="T67" fmla="*/ 718 h 226"/>
                    <a:gd name="T68" fmla="*/ 136 w 175"/>
                    <a:gd name="T69" fmla="*/ 718 h 226"/>
                    <a:gd name="T70" fmla="*/ 153 w 175"/>
                    <a:gd name="T71" fmla="*/ 718 h 226"/>
                    <a:gd name="T72" fmla="*/ 174 w 175"/>
                    <a:gd name="T73" fmla="*/ 689 h 2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5"/>
                    <a:gd name="T112" fmla="*/ 0 h 226"/>
                    <a:gd name="T113" fmla="*/ 175 w 175"/>
                    <a:gd name="T114" fmla="*/ 226 h 2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5" h="226">
                      <a:moveTo>
                        <a:pt x="75" y="216"/>
                      </a:moveTo>
                      <a:lnTo>
                        <a:pt x="99" y="206"/>
                      </a:lnTo>
                      <a:lnTo>
                        <a:pt x="115" y="189"/>
                      </a:lnTo>
                      <a:lnTo>
                        <a:pt x="115" y="172"/>
                      </a:lnTo>
                      <a:lnTo>
                        <a:pt x="125" y="153"/>
                      </a:lnTo>
                      <a:lnTo>
                        <a:pt x="140" y="135"/>
                      </a:lnTo>
                      <a:lnTo>
                        <a:pt x="158" y="127"/>
                      </a:lnTo>
                      <a:lnTo>
                        <a:pt x="174" y="108"/>
                      </a:lnTo>
                      <a:lnTo>
                        <a:pt x="165" y="90"/>
                      </a:lnTo>
                      <a:lnTo>
                        <a:pt x="165" y="72"/>
                      </a:lnTo>
                      <a:lnTo>
                        <a:pt x="165" y="53"/>
                      </a:lnTo>
                      <a:lnTo>
                        <a:pt x="174" y="35"/>
                      </a:lnTo>
                      <a:lnTo>
                        <a:pt x="159" y="17"/>
                      </a:lnTo>
                      <a:lnTo>
                        <a:pt x="146" y="1"/>
                      </a:lnTo>
                      <a:lnTo>
                        <a:pt x="140" y="0"/>
                      </a:lnTo>
                      <a:lnTo>
                        <a:pt x="125" y="0"/>
                      </a:lnTo>
                      <a:lnTo>
                        <a:pt x="107" y="0"/>
                      </a:lnTo>
                      <a:lnTo>
                        <a:pt x="91" y="8"/>
                      </a:lnTo>
                      <a:lnTo>
                        <a:pt x="83" y="28"/>
                      </a:lnTo>
                      <a:lnTo>
                        <a:pt x="83" y="46"/>
                      </a:lnTo>
                      <a:lnTo>
                        <a:pt x="83" y="62"/>
                      </a:lnTo>
                      <a:lnTo>
                        <a:pt x="83" y="81"/>
                      </a:lnTo>
                      <a:lnTo>
                        <a:pt x="83" y="99"/>
                      </a:lnTo>
                      <a:lnTo>
                        <a:pt x="75" y="116"/>
                      </a:lnTo>
                      <a:lnTo>
                        <a:pt x="58" y="127"/>
                      </a:lnTo>
                      <a:lnTo>
                        <a:pt x="49" y="143"/>
                      </a:lnTo>
                      <a:lnTo>
                        <a:pt x="33" y="163"/>
                      </a:lnTo>
                      <a:lnTo>
                        <a:pt x="17" y="153"/>
                      </a:lnTo>
                      <a:lnTo>
                        <a:pt x="0" y="172"/>
                      </a:lnTo>
                      <a:lnTo>
                        <a:pt x="0" y="189"/>
                      </a:lnTo>
                      <a:lnTo>
                        <a:pt x="0" y="199"/>
                      </a:lnTo>
                      <a:lnTo>
                        <a:pt x="9" y="216"/>
                      </a:lnTo>
                      <a:lnTo>
                        <a:pt x="33" y="225"/>
                      </a:lnTo>
                      <a:lnTo>
                        <a:pt x="49" y="225"/>
                      </a:lnTo>
                      <a:lnTo>
                        <a:pt x="58" y="225"/>
                      </a:lnTo>
                      <a:lnTo>
                        <a:pt x="66" y="225"/>
                      </a:lnTo>
                      <a:lnTo>
                        <a:pt x="75" y="216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35" name="Freeform 59"/>
                <p:cNvSpPr>
                  <a:spLocks noChangeAspect="1"/>
                </p:cNvSpPr>
                <p:nvPr/>
              </p:nvSpPr>
              <p:spPr bwMode="auto">
                <a:xfrm>
                  <a:off x="2251" y="2594"/>
                  <a:ext cx="1024" cy="742"/>
                </a:xfrm>
                <a:custGeom>
                  <a:avLst/>
                  <a:gdLst>
                    <a:gd name="T0" fmla="*/ 1838 w 869"/>
                    <a:gd name="T1" fmla="*/ 820 h 591"/>
                    <a:gd name="T2" fmla="*/ 1788 w 869"/>
                    <a:gd name="T3" fmla="*/ 963 h 591"/>
                    <a:gd name="T4" fmla="*/ 1788 w 869"/>
                    <a:gd name="T5" fmla="*/ 1136 h 591"/>
                    <a:gd name="T6" fmla="*/ 1707 w 869"/>
                    <a:gd name="T7" fmla="*/ 1272 h 591"/>
                    <a:gd name="T8" fmla="*/ 1597 w 869"/>
                    <a:gd name="T9" fmla="*/ 1368 h 591"/>
                    <a:gd name="T10" fmla="*/ 1599 w 869"/>
                    <a:gd name="T11" fmla="*/ 1443 h 591"/>
                    <a:gd name="T12" fmla="*/ 1550 w 869"/>
                    <a:gd name="T13" fmla="*/ 1586 h 591"/>
                    <a:gd name="T14" fmla="*/ 1415 w 869"/>
                    <a:gd name="T15" fmla="*/ 1672 h 591"/>
                    <a:gd name="T16" fmla="*/ 1301 w 869"/>
                    <a:gd name="T17" fmla="*/ 1704 h 591"/>
                    <a:gd name="T18" fmla="*/ 1190 w 869"/>
                    <a:gd name="T19" fmla="*/ 1704 h 591"/>
                    <a:gd name="T20" fmla="*/ 1097 w 869"/>
                    <a:gd name="T21" fmla="*/ 1758 h 591"/>
                    <a:gd name="T22" fmla="*/ 983 w 869"/>
                    <a:gd name="T23" fmla="*/ 1819 h 591"/>
                    <a:gd name="T24" fmla="*/ 874 w 869"/>
                    <a:gd name="T25" fmla="*/ 1819 h 591"/>
                    <a:gd name="T26" fmla="*/ 779 w 869"/>
                    <a:gd name="T27" fmla="*/ 1758 h 591"/>
                    <a:gd name="T28" fmla="*/ 742 w 869"/>
                    <a:gd name="T29" fmla="*/ 1612 h 591"/>
                    <a:gd name="T30" fmla="*/ 686 w 869"/>
                    <a:gd name="T31" fmla="*/ 1466 h 591"/>
                    <a:gd name="T32" fmla="*/ 652 w 869"/>
                    <a:gd name="T33" fmla="*/ 1332 h 591"/>
                    <a:gd name="T34" fmla="*/ 572 w 869"/>
                    <a:gd name="T35" fmla="*/ 1219 h 591"/>
                    <a:gd name="T36" fmla="*/ 462 w 869"/>
                    <a:gd name="T37" fmla="*/ 1245 h 591"/>
                    <a:gd name="T38" fmla="*/ 354 w 869"/>
                    <a:gd name="T39" fmla="*/ 1245 h 591"/>
                    <a:gd name="T40" fmla="*/ 293 w 869"/>
                    <a:gd name="T41" fmla="*/ 1160 h 591"/>
                    <a:gd name="T42" fmla="*/ 181 w 869"/>
                    <a:gd name="T43" fmla="*/ 1193 h 591"/>
                    <a:gd name="T44" fmla="*/ 67 w 869"/>
                    <a:gd name="T45" fmla="*/ 1219 h 591"/>
                    <a:gd name="T46" fmla="*/ 34 w 869"/>
                    <a:gd name="T47" fmla="*/ 1193 h 591"/>
                    <a:gd name="T48" fmla="*/ 67 w 869"/>
                    <a:gd name="T49" fmla="*/ 1070 h 591"/>
                    <a:gd name="T50" fmla="*/ 143 w 869"/>
                    <a:gd name="T51" fmla="*/ 930 h 591"/>
                    <a:gd name="T52" fmla="*/ 257 w 869"/>
                    <a:gd name="T53" fmla="*/ 876 h 591"/>
                    <a:gd name="T54" fmla="*/ 369 w 869"/>
                    <a:gd name="T55" fmla="*/ 876 h 591"/>
                    <a:gd name="T56" fmla="*/ 483 w 869"/>
                    <a:gd name="T57" fmla="*/ 876 h 591"/>
                    <a:gd name="T58" fmla="*/ 652 w 869"/>
                    <a:gd name="T59" fmla="*/ 820 h 591"/>
                    <a:gd name="T60" fmla="*/ 652 w 869"/>
                    <a:gd name="T61" fmla="*/ 674 h 591"/>
                    <a:gd name="T62" fmla="*/ 667 w 869"/>
                    <a:gd name="T63" fmla="*/ 505 h 591"/>
                    <a:gd name="T64" fmla="*/ 703 w 869"/>
                    <a:gd name="T65" fmla="*/ 339 h 591"/>
                    <a:gd name="T66" fmla="*/ 779 w 869"/>
                    <a:gd name="T67" fmla="*/ 223 h 591"/>
                    <a:gd name="T68" fmla="*/ 818 w 869"/>
                    <a:gd name="T69" fmla="*/ 110 h 591"/>
                    <a:gd name="T70" fmla="*/ 890 w 869"/>
                    <a:gd name="T71" fmla="*/ 138 h 591"/>
                    <a:gd name="T72" fmla="*/ 947 w 869"/>
                    <a:gd name="T73" fmla="*/ 198 h 591"/>
                    <a:gd name="T74" fmla="*/ 1058 w 869"/>
                    <a:gd name="T75" fmla="*/ 110 h 591"/>
                    <a:gd name="T76" fmla="*/ 1172 w 869"/>
                    <a:gd name="T77" fmla="*/ 0 h 591"/>
                    <a:gd name="T78" fmla="*/ 1268 w 869"/>
                    <a:gd name="T79" fmla="*/ 85 h 591"/>
                    <a:gd name="T80" fmla="*/ 1412 w 869"/>
                    <a:gd name="T81" fmla="*/ 85 h 591"/>
                    <a:gd name="T82" fmla="*/ 1544 w 869"/>
                    <a:gd name="T83" fmla="*/ 198 h 591"/>
                    <a:gd name="T84" fmla="*/ 1677 w 869"/>
                    <a:gd name="T85" fmla="*/ 254 h 591"/>
                    <a:gd name="T86" fmla="*/ 1788 w 869"/>
                    <a:gd name="T87" fmla="*/ 365 h 591"/>
                    <a:gd name="T88" fmla="*/ 1917 w 869"/>
                    <a:gd name="T89" fmla="*/ 365 h 591"/>
                    <a:gd name="T90" fmla="*/ 1934 w 869"/>
                    <a:gd name="T91" fmla="*/ 505 h 591"/>
                    <a:gd name="T92" fmla="*/ 1838 w 869"/>
                    <a:gd name="T93" fmla="*/ 623 h 591"/>
                    <a:gd name="T94" fmla="*/ 1895 w 869"/>
                    <a:gd name="T95" fmla="*/ 796 h 59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69"/>
                    <a:gd name="T145" fmla="*/ 0 h 591"/>
                    <a:gd name="T146" fmla="*/ 869 w 869"/>
                    <a:gd name="T147" fmla="*/ 591 h 59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69" h="591">
                      <a:moveTo>
                        <a:pt x="844" y="263"/>
                      </a:moveTo>
                      <a:lnTo>
                        <a:pt x="827" y="263"/>
                      </a:lnTo>
                      <a:lnTo>
                        <a:pt x="810" y="263"/>
                      </a:lnTo>
                      <a:lnTo>
                        <a:pt x="795" y="274"/>
                      </a:lnTo>
                      <a:lnTo>
                        <a:pt x="787" y="292"/>
                      </a:lnTo>
                      <a:lnTo>
                        <a:pt x="787" y="309"/>
                      </a:lnTo>
                      <a:lnTo>
                        <a:pt x="787" y="328"/>
                      </a:lnTo>
                      <a:lnTo>
                        <a:pt x="787" y="345"/>
                      </a:lnTo>
                      <a:lnTo>
                        <a:pt x="787" y="364"/>
                      </a:lnTo>
                      <a:lnTo>
                        <a:pt x="778" y="382"/>
                      </a:lnTo>
                      <a:lnTo>
                        <a:pt x="763" y="391"/>
                      </a:lnTo>
                      <a:lnTo>
                        <a:pt x="752" y="408"/>
                      </a:lnTo>
                      <a:lnTo>
                        <a:pt x="738" y="428"/>
                      </a:lnTo>
                      <a:lnTo>
                        <a:pt x="720" y="417"/>
                      </a:lnTo>
                      <a:lnTo>
                        <a:pt x="703" y="438"/>
                      </a:lnTo>
                      <a:lnTo>
                        <a:pt x="703" y="454"/>
                      </a:lnTo>
                      <a:lnTo>
                        <a:pt x="703" y="463"/>
                      </a:lnTo>
                      <a:lnTo>
                        <a:pt x="704" y="463"/>
                      </a:lnTo>
                      <a:lnTo>
                        <a:pt x="697" y="470"/>
                      </a:lnTo>
                      <a:lnTo>
                        <a:pt x="688" y="492"/>
                      </a:lnTo>
                      <a:lnTo>
                        <a:pt x="682" y="508"/>
                      </a:lnTo>
                      <a:lnTo>
                        <a:pt x="664" y="527"/>
                      </a:lnTo>
                      <a:lnTo>
                        <a:pt x="638" y="536"/>
                      </a:lnTo>
                      <a:lnTo>
                        <a:pt x="623" y="536"/>
                      </a:lnTo>
                      <a:lnTo>
                        <a:pt x="607" y="546"/>
                      </a:lnTo>
                      <a:lnTo>
                        <a:pt x="591" y="546"/>
                      </a:lnTo>
                      <a:lnTo>
                        <a:pt x="573" y="546"/>
                      </a:lnTo>
                      <a:lnTo>
                        <a:pt x="558" y="546"/>
                      </a:lnTo>
                      <a:lnTo>
                        <a:pt x="541" y="536"/>
                      </a:lnTo>
                      <a:lnTo>
                        <a:pt x="524" y="546"/>
                      </a:lnTo>
                      <a:lnTo>
                        <a:pt x="509" y="546"/>
                      </a:lnTo>
                      <a:lnTo>
                        <a:pt x="490" y="563"/>
                      </a:lnTo>
                      <a:lnTo>
                        <a:pt x="483" y="563"/>
                      </a:lnTo>
                      <a:lnTo>
                        <a:pt x="466" y="563"/>
                      </a:lnTo>
                      <a:lnTo>
                        <a:pt x="450" y="573"/>
                      </a:lnTo>
                      <a:lnTo>
                        <a:pt x="433" y="583"/>
                      </a:lnTo>
                      <a:lnTo>
                        <a:pt x="417" y="590"/>
                      </a:lnTo>
                      <a:lnTo>
                        <a:pt x="401" y="590"/>
                      </a:lnTo>
                      <a:lnTo>
                        <a:pt x="385" y="583"/>
                      </a:lnTo>
                      <a:lnTo>
                        <a:pt x="367" y="590"/>
                      </a:lnTo>
                      <a:lnTo>
                        <a:pt x="352" y="583"/>
                      </a:lnTo>
                      <a:lnTo>
                        <a:pt x="343" y="563"/>
                      </a:lnTo>
                      <a:lnTo>
                        <a:pt x="327" y="552"/>
                      </a:lnTo>
                      <a:lnTo>
                        <a:pt x="334" y="536"/>
                      </a:lnTo>
                      <a:lnTo>
                        <a:pt x="327" y="517"/>
                      </a:lnTo>
                      <a:lnTo>
                        <a:pt x="327" y="499"/>
                      </a:lnTo>
                      <a:lnTo>
                        <a:pt x="310" y="492"/>
                      </a:lnTo>
                      <a:lnTo>
                        <a:pt x="302" y="470"/>
                      </a:lnTo>
                      <a:lnTo>
                        <a:pt x="302" y="454"/>
                      </a:lnTo>
                      <a:lnTo>
                        <a:pt x="302" y="435"/>
                      </a:lnTo>
                      <a:lnTo>
                        <a:pt x="287" y="427"/>
                      </a:lnTo>
                      <a:lnTo>
                        <a:pt x="277" y="408"/>
                      </a:lnTo>
                      <a:lnTo>
                        <a:pt x="269" y="391"/>
                      </a:lnTo>
                      <a:lnTo>
                        <a:pt x="252" y="391"/>
                      </a:lnTo>
                      <a:lnTo>
                        <a:pt x="235" y="399"/>
                      </a:lnTo>
                      <a:lnTo>
                        <a:pt x="218" y="399"/>
                      </a:lnTo>
                      <a:lnTo>
                        <a:pt x="204" y="399"/>
                      </a:lnTo>
                      <a:lnTo>
                        <a:pt x="188" y="417"/>
                      </a:lnTo>
                      <a:lnTo>
                        <a:pt x="169" y="408"/>
                      </a:lnTo>
                      <a:lnTo>
                        <a:pt x="155" y="399"/>
                      </a:lnTo>
                      <a:lnTo>
                        <a:pt x="136" y="408"/>
                      </a:lnTo>
                      <a:lnTo>
                        <a:pt x="129" y="391"/>
                      </a:lnTo>
                      <a:lnTo>
                        <a:pt x="129" y="372"/>
                      </a:lnTo>
                      <a:lnTo>
                        <a:pt x="113" y="372"/>
                      </a:lnTo>
                      <a:lnTo>
                        <a:pt x="96" y="382"/>
                      </a:lnTo>
                      <a:lnTo>
                        <a:pt x="80" y="382"/>
                      </a:lnTo>
                      <a:lnTo>
                        <a:pt x="63" y="372"/>
                      </a:lnTo>
                      <a:lnTo>
                        <a:pt x="46" y="372"/>
                      </a:lnTo>
                      <a:lnTo>
                        <a:pt x="30" y="391"/>
                      </a:lnTo>
                      <a:lnTo>
                        <a:pt x="15" y="399"/>
                      </a:lnTo>
                      <a:lnTo>
                        <a:pt x="0" y="408"/>
                      </a:lnTo>
                      <a:lnTo>
                        <a:pt x="15" y="382"/>
                      </a:lnTo>
                      <a:lnTo>
                        <a:pt x="6" y="364"/>
                      </a:lnTo>
                      <a:lnTo>
                        <a:pt x="15" y="354"/>
                      </a:lnTo>
                      <a:lnTo>
                        <a:pt x="30" y="343"/>
                      </a:lnTo>
                      <a:lnTo>
                        <a:pt x="30" y="326"/>
                      </a:lnTo>
                      <a:lnTo>
                        <a:pt x="46" y="309"/>
                      </a:lnTo>
                      <a:lnTo>
                        <a:pt x="63" y="298"/>
                      </a:lnTo>
                      <a:lnTo>
                        <a:pt x="80" y="291"/>
                      </a:lnTo>
                      <a:lnTo>
                        <a:pt x="96" y="281"/>
                      </a:lnTo>
                      <a:lnTo>
                        <a:pt x="113" y="281"/>
                      </a:lnTo>
                      <a:lnTo>
                        <a:pt x="129" y="281"/>
                      </a:lnTo>
                      <a:lnTo>
                        <a:pt x="145" y="291"/>
                      </a:lnTo>
                      <a:lnTo>
                        <a:pt x="163" y="281"/>
                      </a:lnTo>
                      <a:lnTo>
                        <a:pt x="179" y="281"/>
                      </a:lnTo>
                      <a:lnTo>
                        <a:pt x="195" y="271"/>
                      </a:lnTo>
                      <a:lnTo>
                        <a:pt x="212" y="281"/>
                      </a:lnTo>
                      <a:lnTo>
                        <a:pt x="243" y="271"/>
                      </a:lnTo>
                      <a:lnTo>
                        <a:pt x="269" y="271"/>
                      </a:lnTo>
                      <a:lnTo>
                        <a:pt x="287" y="263"/>
                      </a:lnTo>
                      <a:lnTo>
                        <a:pt x="293" y="244"/>
                      </a:lnTo>
                      <a:lnTo>
                        <a:pt x="302" y="226"/>
                      </a:lnTo>
                      <a:lnTo>
                        <a:pt x="287" y="217"/>
                      </a:lnTo>
                      <a:lnTo>
                        <a:pt x="293" y="199"/>
                      </a:lnTo>
                      <a:lnTo>
                        <a:pt x="310" y="181"/>
                      </a:lnTo>
                      <a:lnTo>
                        <a:pt x="293" y="162"/>
                      </a:lnTo>
                      <a:lnTo>
                        <a:pt x="287" y="145"/>
                      </a:lnTo>
                      <a:lnTo>
                        <a:pt x="293" y="126"/>
                      </a:lnTo>
                      <a:lnTo>
                        <a:pt x="310" y="108"/>
                      </a:lnTo>
                      <a:lnTo>
                        <a:pt x="327" y="108"/>
                      </a:lnTo>
                      <a:lnTo>
                        <a:pt x="343" y="89"/>
                      </a:lnTo>
                      <a:lnTo>
                        <a:pt x="343" y="72"/>
                      </a:lnTo>
                      <a:lnTo>
                        <a:pt x="343" y="54"/>
                      </a:lnTo>
                      <a:lnTo>
                        <a:pt x="360" y="54"/>
                      </a:lnTo>
                      <a:lnTo>
                        <a:pt x="360" y="36"/>
                      </a:lnTo>
                      <a:lnTo>
                        <a:pt x="375" y="36"/>
                      </a:lnTo>
                      <a:lnTo>
                        <a:pt x="392" y="44"/>
                      </a:lnTo>
                      <a:lnTo>
                        <a:pt x="392" y="45"/>
                      </a:lnTo>
                      <a:lnTo>
                        <a:pt x="392" y="55"/>
                      </a:lnTo>
                      <a:lnTo>
                        <a:pt x="401" y="74"/>
                      </a:lnTo>
                      <a:lnTo>
                        <a:pt x="417" y="64"/>
                      </a:lnTo>
                      <a:lnTo>
                        <a:pt x="425" y="64"/>
                      </a:lnTo>
                      <a:lnTo>
                        <a:pt x="450" y="45"/>
                      </a:lnTo>
                      <a:lnTo>
                        <a:pt x="466" y="36"/>
                      </a:lnTo>
                      <a:lnTo>
                        <a:pt x="483" y="18"/>
                      </a:lnTo>
                      <a:lnTo>
                        <a:pt x="499" y="8"/>
                      </a:lnTo>
                      <a:lnTo>
                        <a:pt x="516" y="0"/>
                      </a:lnTo>
                      <a:lnTo>
                        <a:pt x="541" y="0"/>
                      </a:lnTo>
                      <a:lnTo>
                        <a:pt x="558" y="8"/>
                      </a:lnTo>
                      <a:lnTo>
                        <a:pt x="558" y="27"/>
                      </a:lnTo>
                      <a:lnTo>
                        <a:pt x="591" y="36"/>
                      </a:lnTo>
                      <a:lnTo>
                        <a:pt x="605" y="36"/>
                      </a:lnTo>
                      <a:lnTo>
                        <a:pt x="621" y="27"/>
                      </a:lnTo>
                      <a:lnTo>
                        <a:pt x="638" y="27"/>
                      </a:lnTo>
                      <a:lnTo>
                        <a:pt x="653" y="45"/>
                      </a:lnTo>
                      <a:lnTo>
                        <a:pt x="680" y="64"/>
                      </a:lnTo>
                      <a:lnTo>
                        <a:pt x="697" y="64"/>
                      </a:lnTo>
                      <a:lnTo>
                        <a:pt x="713" y="74"/>
                      </a:lnTo>
                      <a:lnTo>
                        <a:pt x="738" y="81"/>
                      </a:lnTo>
                      <a:lnTo>
                        <a:pt x="745" y="99"/>
                      </a:lnTo>
                      <a:lnTo>
                        <a:pt x="769" y="110"/>
                      </a:lnTo>
                      <a:lnTo>
                        <a:pt x="787" y="117"/>
                      </a:lnTo>
                      <a:lnTo>
                        <a:pt x="810" y="110"/>
                      </a:lnTo>
                      <a:lnTo>
                        <a:pt x="819" y="128"/>
                      </a:lnTo>
                      <a:lnTo>
                        <a:pt x="844" y="117"/>
                      </a:lnTo>
                      <a:lnTo>
                        <a:pt x="862" y="128"/>
                      </a:lnTo>
                      <a:lnTo>
                        <a:pt x="868" y="145"/>
                      </a:lnTo>
                      <a:lnTo>
                        <a:pt x="851" y="162"/>
                      </a:lnTo>
                      <a:lnTo>
                        <a:pt x="834" y="183"/>
                      </a:lnTo>
                      <a:lnTo>
                        <a:pt x="819" y="183"/>
                      </a:lnTo>
                      <a:lnTo>
                        <a:pt x="810" y="200"/>
                      </a:lnTo>
                      <a:lnTo>
                        <a:pt x="810" y="218"/>
                      </a:lnTo>
                      <a:lnTo>
                        <a:pt x="827" y="237"/>
                      </a:lnTo>
                      <a:lnTo>
                        <a:pt x="834" y="255"/>
                      </a:lnTo>
                      <a:lnTo>
                        <a:pt x="844" y="263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36" name="Freeform 60"/>
                <p:cNvSpPr>
                  <a:spLocks noChangeAspect="1"/>
                </p:cNvSpPr>
                <p:nvPr/>
              </p:nvSpPr>
              <p:spPr bwMode="auto">
                <a:xfrm>
                  <a:off x="1929" y="3300"/>
                  <a:ext cx="571" cy="368"/>
                </a:xfrm>
                <a:custGeom>
                  <a:avLst/>
                  <a:gdLst>
                    <a:gd name="T0" fmla="*/ 263 w 484"/>
                    <a:gd name="T1" fmla="*/ 31 h 293"/>
                    <a:gd name="T2" fmla="*/ 186 w 484"/>
                    <a:gd name="T3" fmla="*/ 87 h 293"/>
                    <a:gd name="T4" fmla="*/ 164 w 484"/>
                    <a:gd name="T5" fmla="*/ 198 h 293"/>
                    <a:gd name="T6" fmla="*/ 111 w 484"/>
                    <a:gd name="T7" fmla="*/ 255 h 293"/>
                    <a:gd name="T8" fmla="*/ 77 w 484"/>
                    <a:gd name="T9" fmla="*/ 343 h 293"/>
                    <a:gd name="T10" fmla="*/ 21 w 484"/>
                    <a:gd name="T11" fmla="*/ 411 h 293"/>
                    <a:gd name="T12" fmla="*/ 0 w 484"/>
                    <a:gd name="T13" fmla="*/ 512 h 293"/>
                    <a:gd name="T14" fmla="*/ 18 w 484"/>
                    <a:gd name="T15" fmla="*/ 624 h 293"/>
                    <a:gd name="T16" fmla="*/ 98 w 484"/>
                    <a:gd name="T17" fmla="*/ 603 h 293"/>
                    <a:gd name="T18" fmla="*/ 165 w 484"/>
                    <a:gd name="T19" fmla="*/ 679 h 293"/>
                    <a:gd name="T20" fmla="*/ 165 w 484"/>
                    <a:gd name="T21" fmla="*/ 796 h 293"/>
                    <a:gd name="T22" fmla="*/ 186 w 484"/>
                    <a:gd name="T23" fmla="*/ 826 h 293"/>
                    <a:gd name="T24" fmla="*/ 263 w 484"/>
                    <a:gd name="T25" fmla="*/ 857 h 293"/>
                    <a:gd name="T26" fmla="*/ 335 w 484"/>
                    <a:gd name="T27" fmla="*/ 883 h 293"/>
                    <a:gd name="T28" fmla="*/ 418 w 484"/>
                    <a:gd name="T29" fmla="*/ 857 h 293"/>
                    <a:gd name="T30" fmla="*/ 487 w 484"/>
                    <a:gd name="T31" fmla="*/ 883 h 293"/>
                    <a:gd name="T32" fmla="*/ 547 w 484"/>
                    <a:gd name="T33" fmla="*/ 913 h 293"/>
                    <a:gd name="T34" fmla="*/ 618 w 484"/>
                    <a:gd name="T35" fmla="*/ 883 h 293"/>
                    <a:gd name="T36" fmla="*/ 654 w 484"/>
                    <a:gd name="T37" fmla="*/ 826 h 293"/>
                    <a:gd name="T38" fmla="*/ 729 w 484"/>
                    <a:gd name="T39" fmla="*/ 771 h 293"/>
                    <a:gd name="T40" fmla="*/ 821 w 484"/>
                    <a:gd name="T41" fmla="*/ 826 h 293"/>
                    <a:gd name="T42" fmla="*/ 898 w 484"/>
                    <a:gd name="T43" fmla="*/ 796 h 293"/>
                    <a:gd name="T44" fmla="*/ 977 w 484"/>
                    <a:gd name="T45" fmla="*/ 796 h 293"/>
                    <a:gd name="T46" fmla="*/ 1011 w 484"/>
                    <a:gd name="T47" fmla="*/ 760 h 293"/>
                    <a:gd name="T48" fmla="*/ 1011 w 484"/>
                    <a:gd name="T49" fmla="*/ 649 h 293"/>
                    <a:gd name="T50" fmla="*/ 1085 w 484"/>
                    <a:gd name="T51" fmla="*/ 620 h 293"/>
                    <a:gd name="T52" fmla="*/ 1068 w 484"/>
                    <a:gd name="T53" fmla="*/ 541 h 293"/>
                    <a:gd name="T54" fmla="*/ 1011 w 484"/>
                    <a:gd name="T55" fmla="*/ 510 h 293"/>
                    <a:gd name="T56" fmla="*/ 938 w 484"/>
                    <a:gd name="T57" fmla="*/ 487 h 293"/>
                    <a:gd name="T58" fmla="*/ 880 w 484"/>
                    <a:gd name="T59" fmla="*/ 425 h 293"/>
                    <a:gd name="T60" fmla="*/ 898 w 484"/>
                    <a:gd name="T61" fmla="*/ 309 h 293"/>
                    <a:gd name="T62" fmla="*/ 841 w 484"/>
                    <a:gd name="T63" fmla="*/ 230 h 293"/>
                    <a:gd name="T64" fmla="*/ 821 w 484"/>
                    <a:gd name="T65" fmla="*/ 116 h 293"/>
                    <a:gd name="T66" fmla="*/ 729 w 484"/>
                    <a:gd name="T67" fmla="*/ 85 h 293"/>
                    <a:gd name="T68" fmla="*/ 654 w 484"/>
                    <a:gd name="T69" fmla="*/ 116 h 293"/>
                    <a:gd name="T70" fmla="*/ 578 w 484"/>
                    <a:gd name="T71" fmla="*/ 31 h 293"/>
                    <a:gd name="T72" fmla="*/ 508 w 484"/>
                    <a:gd name="T73" fmla="*/ 31 h 293"/>
                    <a:gd name="T74" fmla="*/ 432 w 484"/>
                    <a:gd name="T75" fmla="*/ 0 h 293"/>
                    <a:gd name="T76" fmla="*/ 356 w 484"/>
                    <a:gd name="T77" fmla="*/ 60 h 293"/>
                    <a:gd name="T78" fmla="*/ 282 w 484"/>
                    <a:gd name="T79" fmla="*/ 31 h 293"/>
                    <a:gd name="T80" fmla="*/ 282 w 484"/>
                    <a:gd name="T81" fmla="*/ 31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4"/>
                    <a:gd name="T124" fmla="*/ 0 h 293"/>
                    <a:gd name="T125" fmla="*/ 484 w 484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4" h="293">
                      <a:moveTo>
                        <a:pt x="124" y="10"/>
                      </a:moveTo>
                      <a:lnTo>
                        <a:pt x="115" y="10"/>
                      </a:lnTo>
                      <a:lnTo>
                        <a:pt x="99" y="20"/>
                      </a:lnTo>
                      <a:lnTo>
                        <a:pt x="82" y="28"/>
                      </a:lnTo>
                      <a:lnTo>
                        <a:pt x="72" y="47"/>
                      </a:lnTo>
                      <a:lnTo>
                        <a:pt x="72" y="64"/>
                      </a:lnTo>
                      <a:lnTo>
                        <a:pt x="56" y="64"/>
                      </a:lnTo>
                      <a:lnTo>
                        <a:pt x="49" y="82"/>
                      </a:lnTo>
                      <a:lnTo>
                        <a:pt x="49" y="100"/>
                      </a:lnTo>
                      <a:lnTo>
                        <a:pt x="34" y="110"/>
                      </a:lnTo>
                      <a:lnTo>
                        <a:pt x="16" y="119"/>
                      </a:lnTo>
                      <a:lnTo>
                        <a:pt x="9" y="131"/>
                      </a:lnTo>
                      <a:lnTo>
                        <a:pt x="1" y="149"/>
                      </a:lnTo>
                      <a:lnTo>
                        <a:pt x="0" y="164"/>
                      </a:lnTo>
                      <a:lnTo>
                        <a:pt x="0" y="182"/>
                      </a:lnTo>
                      <a:lnTo>
                        <a:pt x="8" y="200"/>
                      </a:lnTo>
                      <a:lnTo>
                        <a:pt x="25" y="200"/>
                      </a:lnTo>
                      <a:lnTo>
                        <a:pt x="42" y="193"/>
                      </a:lnTo>
                      <a:lnTo>
                        <a:pt x="58" y="210"/>
                      </a:lnTo>
                      <a:lnTo>
                        <a:pt x="73" y="217"/>
                      </a:lnTo>
                      <a:lnTo>
                        <a:pt x="73" y="237"/>
                      </a:lnTo>
                      <a:lnTo>
                        <a:pt x="73" y="255"/>
                      </a:lnTo>
                      <a:lnTo>
                        <a:pt x="66" y="264"/>
                      </a:lnTo>
                      <a:lnTo>
                        <a:pt x="82" y="264"/>
                      </a:lnTo>
                      <a:lnTo>
                        <a:pt x="99" y="264"/>
                      </a:lnTo>
                      <a:lnTo>
                        <a:pt x="115" y="274"/>
                      </a:lnTo>
                      <a:lnTo>
                        <a:pt x="132" y="283"/>
                      </a:lnTo>
                      <a:lnTo>
                        <a:pt x="147" y="283"/>
                      </a:lnTo>
                      <a:lnTo>
                        <a:pt x="164" y="274"/>
                      </a:lnTo>
                      <a:lnTo>
                        <a:pt x="182" y="274"/>
                      </a:lnTo>
                      <a:lnTo>
                        <a:pt x="197" y="274"/>
                      </a:lnTo>
                      <a:lnTo>
                        <a:pt x="214" y="283"/>
                      </a:lnTo>
                      <a:lnTo>
                        <a:pt x="222" y="283"/>
                      </a:lnTo>
                      <a:lnTo>
                        <a:pt x="239" y="292"/>
                      </a:lnTo>
                      <a:lnTo>
                        <a:pt x="253" y="292"/>
                      </a:lnTo>
                      <a:lnTo>
                        <a:pt x="270" y="283"/>
                      </a:lnTo>
                      <a:lnTo>
                        <a:pt x="270" y="264"/>
                      </a:lnTo>
                      <a:lnTo>
                        <a:pt x="286" y="264"/>
                      </a:lnTo>
                      <a:lnTo>
                        <a:pt x="304" y="255"/>
                      </a:lnTo>
                      <a:lnTo>
                        <a:pt x="319" y="247"/>
                      </a:lnTo>
                      <a:lnTo>
                        <a:pt x="337" y="255"/>
                      </a:lnTo>
                      <a:lnTo>
                        <a:pt x="359" y="264"/>
                      </a:lnTo>
                      <a:lnTo>
                        <a:pt x="385" y="264"/>
                      </a:lnTo>
                      <a:lnTo>
                        <a:pt x="393" y="255"/>
                      </a:lnTo>
                      <a:lnTo>
                        <a:pt x="410" y="247"/>
                      </a:lnTo>
                      <a:lnTo>
                        <a:pt x="427" y="255"/>
                      </a:lnTo>
                      <a:lnTo>
                        <a:pt x="427" y="254"/>
                      </a:lnTo>
                      <a:lnTo>
                        <a:pt x="442" y="244"/>
                      </a:lnTo>
                      <a:lnTo>
                        <a:pt x="451" y="228"/>
                      </a:lnTo>
                      <a:lnTo>
                        <a:pt x="442" y="208"/>
                      </a:lnTo>
                      <a:lnTo>
                        <a:pt x="458" y="198"/>
                      </a:lnTo>
                      <a:lnTo>
                        <a:pt x="475" y="198"/>
                      </a:lnTo>
                      <a:lnTo>
                        <a:pt x="483" y="181"/>
                      </a:lnTo>
                      <a:lnTo>
                        <a:pt x="467" y="173"/>
                      </a:lnTo>
                      <a:lnTo>
                        <a:pt x="451" y="181"/>
                      </a:lnTo>
                      <a:lnTo>
                        <a:pt x="442" y="163"/>
                      </a:lnTo>
                      <a:lnTo>
                        <a:pt x="427" y="156"/>
                      </a:lnTo>
                      <a:lnTo>
                        <a:pt x="410" y="156"/>
                      </a:lnTo>
                      <a:lnTo>
                        <a:pt x="393" y="156"/>
                      </a:lnTo>
                      <a:lnTo>
                        <a:pt x="385" y="135"/>
                      </a:lnTo>
                      <a:lnTo>
                        <a:pt x="393" y="118"/>
                      </a:lnTo>
                      <a:lnTo>
                        <a:pt x="393" y="99"/>
                      </a:lnTo>
                      <a:lnTo>
                        <a:pt x="377" y="91"/>
                      </a:lnTo>
                      <a:lnTo>
                        <a:pt x="368" y="73"/>
                      </a:lnTo>
                      <a:lnTo>
                        <a:pt x="377" y="53"/>
                      </a:lnTo>
                      <a:lnTo>
                        <a:pt x="359" y="37"/>
                      </a:lnTo>
                      <a:lnTo>
                        <a:pt x="337" y="27"/>
                      </a:lnTo>
                      <a:lnTo>
                        <a:pt x="319" y="27"/>
                      </a:lnTo>
                      <a:lnTo>
                        <a:pt x="304" y="37"/>
                      </a:lnTo>
                      <a:lnTo>
                        <a:pt x="286" y="37"/>
                      </a:lnTo>
                      <a:lnTo>
                        <a:pt x="270" y="19"/>
                      </a:lnTo>
                      <a:lnTo>
                        <a:pt x="253" y="10"/>
                      </a:lnTo>
                      <a:lnTo>
                        <a:pt x="239" y="10"/>
                      </a:lnTo>
                      <a:lnTo>
                        <a:pt x="222" y="10"/>
                      </a:lnTo>
                      <a:lnTo>
                        <a:pt x="206" y="0"/>
                      </a:lnTo>
                      <a:lnTo>
                        <a:pt x="189" y="0"/>
                      </a:lnTo>
                      <a:lnTo>
                        <a:pt x="173" y="10"/>
                      </a:lnTo>
                      <a:lnTo>
                        <a:pt x="156" y="19"/>
                      </a:lnTo>
                      <a:lnTo>
                        <a:pt x="139" y="19"/>
                      </a:lnTo>
                      <a:lnTo>
                        <a:pt x="124" y="10"/>
                      </a:lnTo>
                      <a:lnTo>
                        <a:pt x="115" y="10"/>
                      </a:lnTo>
                      <a:lnTo>
                        <a:pt x="124" y="10"/>
                      </a:lnTo>
                    </a:path>
                  </a:pathLst>
                </a:custGeom>
                <a:solidFill>
                  <a:srgbClr val="FF0000"/>
                </a:solidFill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37" name="Freeform 61"/>
                <p:cNvSpPr>
                  <a:spLocks noChangeAspect="1"/>
                </p:cNvSpPr>
                <p:nvPr/>
              </p:nvSpPr>
              <p:spPr bwMode="auto">
                <a:xfrm>
                  <a:off x="2798" y="3184"/>
                  <a:ext cx="352" cy="186"/>
                </a:xfrm>
                <a:custGeom>
                  <a:avLst/>
                  <a:gdLst>
                    <a:gd name="T0" fmla="*/ 684 w 298"/>
                    <a:gd name="T1" fmla="*/ 81 h 149"/>
                    <a:gd name="T2" fmla="*/ 664 w 298"/>
                    <a:gd name="T3" fmla="*/ 81 h 149"/>
                    <a:gd name="T4" fmla="*/ 645 w 298"/>
                    <a:gd name="T5" fmla="*/ 81 h 149"/>
                    <a:gd name="T6" fmla="*/ 606 w 298"/>
                    <a:gd name="T7" fmla="*/ 81 h 149"/>
                    <a:gd name="T8" fmla="*/ 552 w 298"/>
                    <a:gd name="T9" fmla="*/ 50 h 149"/>
                    <a:gd name="T10" fmla="*/ 529 w 298"/>
                    <a:gd name="T11" fmla="*/ 0 h 149"/>
                    <a:gd name="T12" fmla="*/ 529 w 298"/>
                    <a:gd name="T13" fmla="*/ 1 h 149"/>
                    <a:gd name="T14" fmla="*/ 513 w 298"/>
                    <a:gd name="T15" fmla="*/ 21 h 149"/>
                    <a:gd name="T16" fmla="*/ 493 w 298"/>
                    <a:gd name="T17" fmla="*/ 81 h 149"/>
                    <a:gd name="T18" fmla="*/ 480 w 298"/>
                    <a:gd name="T19" fmla="*/ 139 h 149"/>
                    <a:gd name="T20" fmla="*/ 437 w 298"/>
                    <a:gd name="T21" fmla="*/ 195 h 149"/>
                    <a:gd name="T22" fmla="*/ 379 w 298"/>
                    <a:gd name="T23" fmla="*/ 221 h 149"/>
                    <a:gd name="T24" fmla="*/ 341 w 298"/>
                    <a:gd name="T25" fmla="*/ 221 h 149"/>
                    <a:gd name="T26" fmla="*/ 302 w 298"/>
                    <a:gd name="T27" fmla="*/ 252 h 149"/>
                    <a:gd name="T28" fmla="*/ 265 w 298"/>
                    <a:gd name="T29" fmla="*/ 252 h 149"/>
                    <a:gd name="T30" fmla="*/ 228 w 298"/>
                    <a:gd name="T31" fmla="*/ 252 h 149"/>
                    <a:gd name="T32" fmla="*/ 190 w 298"/>
                    <a:gd name="T33" fmla="*/ 252 h 149"/>
                    <a:gd name="T34" fmla="*/ 154 w 298"/>
                    <a:gd name="T35" fmla="*/ 221 h 149"/>
                    <a:gd name="T36" fmla="*/ 117 w 298"/>
                    <a:gd name="T37" fmla="*/ 252 h 149"/>
                    <a:gd name="T38" fmla="*/ 78 w 298"/>
                    <a:gd name="T39" fmla="*/ 252 h 149"/>
                    <a:gd name="T40" fmla="*/ 39 w 298"/>
                    <a:gd name="T41" fmla="*/ 303 h 149"/>
                    <a:gd name="T42" fmla="*/ 39 w 298"/>
                    <a:gd name="T43" fmla="*/ 363 h 149"/>
                    <a:gd name="T44" fmla="*/ 0 w 298"/>
                    <a:gd name="T45" fmla="*/ 384 h 149"/>
                    <a:gd name="T46" fmla="*/ 0 w 298"/>
                    <a:gd name="T47" fmla="*/ 449 h 149"/>
                    <a:gd name="T48" fmla="*/ 39 w 298"/>
                    <a:gd name="T49" fmla="*/ 418 h 149"/>
                    <a:gd name="T50" fmla="*/ 78 w 298"/>
                    <a:gd name="T51" fmla="*/ 384 h 149"/>
                    <a:gd name="T52" fmla="*/ 117 w 298"/>
                    <a:gd name="T53" fmla="*/ 384 h 149"/>
                    <a:gd name="T54" fmla="*/ 154 w 298"/>
                    <a:gd name="T55" fmla="*/ 418 h 149"/>
                    <a:gd name="T56" fmla="*/ 190 w 298"/>
                    <a:gd name="T57" fmla="*/ 449 h 149"/>
                    <a:gd name="T58" fmla="*/ 228 w 298"/>
                    <a:gd name="T59" fmla="*/ 449 h 149"/>
                    <a:gd name="T60" fmla="*/ 265 w 298"/>
                    <a:gd name="T61" fmla="*/ 418 h 149"/>
                    <a:gd name="T62" fmla="*/ 302 w 298"/>
                    <a:gd name="T63" fmla="*/ 384 h 149"/>
                    <a:gd name="T64" fmla="*/ 341 w 298"/>
                    <a:gd name="T65" fmla="*/ 418 h 149"/>
                    <a:gd name="T66" fmla="*/ 379 w 298"/>
                    <a:gd name="T67" fmla="*/ 449 h 149"/>
                    <a:gd name="T68" fmla="*/ 417 w 298"/>
                    <a:gd name="T69" fmla="*/ 449 h 149"/>
                    <a:gd name="T70" fmla="*/ 454 w 298"/>
                    <a:gd name="T71" fmla="*/ 418 h 149"/>
                    <a:gd name="T72" fmla="*/ 480 w 298"/>
                    <a:gd name="T73" fmla="*/ 363 h 149"/>
                    <a:gd name="T74" fmla="*/ 513 w 298"/>
                    <a:gd name="T75" fmla="*/ 303 h 149"/>
                    <a:gd name="T76" fmla="*/ 552 w 298"/>
                    <a:gd name="T77" fmla="*/ 276 h 149"/>
                    <a:gd name="T78" fmla="*/ 569 w 298"/>
                    <a:gd name="T79" fmla="*/ 276 h 149"/>
                    <a:gd name="T80" fmla="*/ 606 w 298"/>
                    <a:gd name="T81" fmla="*/ 276 h 149"/>
                    <a:gd name="T82" fmla="*/ 645 w 298"/>
                    <a:gd name="T83" fmla="*/ 252 h 149"/>
                    <a:gd name="T84" fmla="*/ 664 w 298"/>
                    <a:gd name="T85" fmla="*/ 195 h 149"/>
                    <a:gd name="T86" fmla="*/ 664 w 298"/>
                    <a:gd name="T87" fmla="*/ 139 h 149"/>
                    <a:gd name="T88" fmla="*/ 684 w 298"/>
                    <a:gd name="T89" fmla="*/ 81 h 14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98"/>
                    <a:gd name="T136" fmla="*/ 0 h 149"/>
                    <a:gd name="T137" fmla="*/ 298 w 298"/>
                    <a:gd name="T138" fmla="*/ 149 h 14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98" h="149">
                      <a:moveTo>
                        <a:pt x="297" y="27"/>
                      </a:moveTo>
                      <a:lnTo>
                        <a:pt x="289" y="27"/>
                      </a:lnTo>
                      <a:lnTo>
                        <a:pt x="280" y="27"/>
                      </a:lnTo>
                      <a:lnTo>
                        <a:pt x="263" y="27"/>
                      </a:lnTo>
                      <a:lnTo>
                        <a:pt x="240" y="17"/>
                      </a:lnTo>
                      <a:lnTo>
                        <a:pt x="230" y="0"/>
                      </a:lnTo>
                      <a:lnTo>
                        <a:pt x="230" y="1"/>
                      </a:lnTo>
                      <a:lnTo>
                        <a:pt x="223" y="7"/>
                      </a:lnTo>
                      <a:lnTo>
                        <a:pt x="214" y="27"/>
                      </a:lnTo>
                      <a:lnTo>
                        <a:pt x="208" y="46"/>
                      </a:lnTo>
                      <a:lnTo>
                        <a:pt x="190" y="64"/>
                      </a:lnTo>
                      <a:lnTo>
                        <a:pt x="165" y="73"/>
                      </a:lnTo>
                      <a:lnTo>
                        <a:pt x="148" y="73"/>
                      </a:lnTo>
                      <a:lnTo>
                        <a:pt x="132" y="83"/>
                      </a:lnTo>
                      <a:lnTo>
                        <a:pt x="115" y="83"/>
                      </a:lnTo>
                      <a:lnTo>
                        <a:pt x="99" y="83"/>
                      </a:lnTo>
                      <a:lnTo>
                        <a:pt x="82" y="83"/>
                      </a:lnTo>
                      <a:lnTo>
                        <a:pt x="67" y="73"/>
                      </a:lnTo>
                      <a:lnTo>
                        <a:pt x="51" y="83"/>
                      </a:lnTo>
                      <a:lnTo>
                        <a:pt x="34" y="83"/>
                      </a:lnTo>
                      <a:lnTo>
                        <a:pt x="17" y="100"/>
                      </a:lnTo>
                      <a:lnTo>
                        <a:pt x="17" y="120"/>
                      </a:lnTo>
                      <a:lnTo>
                        <a:pt x="0" y="127"/>
                      </a:lnTo>
                      <a:lnTo>
                        <a:pt x="0" y="148"/>
                      </a:lnTo>
                      <a:lnTo>
                        <a:pt x="17" y="138"/>
                      </a:lnTo>
                      <a:lnTo>
                        <a:pt x="34" y="127"/>
                      </a:lnTo>
                      <a:lnTo>
                        <a:pt x="51" y="127"/>
                      </a:lnTo>
                      <a:lnTo>
                        <a:pt x="67" y="138"/>
                      </a:lnTo>
                      <a:lnTo>
                        <a:pt x="82" y="148"/>
                      </a:lnTo>
                      <a:lnTo>
                        <a:pt x="99" y="148"/>
                      </a:lnTo>
                      <a:lnTo>
                        <a:pt x="115" y="138"/>
                      </a:lnTo>
                      <a:lnTo>
                        <a:pt x="132" y="127"/>
                      </a:lnTo>
                      <a:lnTo>
                        <a:pt x="148" y="138"/>
                      </a:lnTo>
                      <a:lnTo>
                        <a:pt x="165" y="148"/>
                      </a:lnTo>
                      <a:lnTo>
                        <a:pt x="181" y="148"/>
                      </a:lnTo>
                      <a:lnTo>
                        <a:pt x="197" y="138"/>
                      </a:lnTo>
                      <a:lnTo>
                        <a:pt x="208" y="120"/>
                      </a:lnTo>
                      <a:lnTo>
                        <a:pt x="223" y="100"/>
                      </a:lnTo>
                      <a:lnTo>
                        <a:pt x="240" y="91"/>
                      </a:lnTo>
                      <a:lnTo>
                        <a:pt x="247" y="91"/>
                      </a:lnTo>
                      <a:lnTo>
                        <a:pt x="263" y="91"/>
                      </a:lnTo>
                      <a:lnTo>
                        <a:pt x="280" y="83"/>
                      </a:lnTo>
                      <a:lnTo>
                        <a:pt x="289" y="64"/>
                      </a:lnTo>
                      <a:lnTo>
                        <a:pt x="289" y="46"/>
                      </a:lnTo>
                      <a:lnTo>
                        <a:pt x="297" y="27"/>
                      </a:lnTo>
                    </a:path>
                  </a:pathLst>
                </a:custGeom>
                <a:solidFill>
                  <a:srgbClr val="FF0000"/>
                </a:solidFill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38" name="Freeform 62"/>
                <p:cNvSpPr>
                  <a:spLocks noChangeAspect="1"/>
                </p:cNvSpPr>
                <p:nvPr/>
              </p:nvSpPr>
              <p:spPr bwMode="auto">
                <a:xfrm>
                  <a:off x="3437" y="1770"/>
                  <a:ext cx="329" cy="209"/>
                </a:xfrm>
                <a:custGeom>
                  <a:avLst/>
                  <a:gdLst>
                    <a:gd name="T0" fmla="*/ 634 w 279"/>
                    <a:gd name="T1" fmla="*/ 429 h 166"/>
                    <a:gd name="T2" fmla="*/ 634 w 279"/>
                    <a:gd name="T3" fmla="*/ 402 h 166"/>
                    <a:gd name="T4" fmla="*/ 634 w 279"/>
                    <a:gd name="T5" fmla="*/ 344 h 166"/>
                    <a:gd name="T6" fmla="*/ 634 w 279"/>
                    <a:gd name="T7" fmla="*/ 290 h 166"/>
                    <a:gd name="T8" fmla="*/ 614 w 279"/>
                    <a:gd name="T9" fmla="*/ 232 h 166"/>
                    <a:gd name="T10" fmla="*/ 596 w 279"/>
                    <a:gd name="T11" fmla="*/ 171 h 166"/>
                    <a:gd name="T12" fmla="*/ 560 w 279"/>
                    <a:gd name="T13" fmla="*/ 145 h 166"/>
                    <a:gd name="T14" fmla="*/ 525 w 279"/>
                    <a:gd name="T15" fmla="*/ 115 h 166"/>
                    <a:gd name="T16" fmla="*/ 487 w 279"/>
                    <a:gd name="T17" fmla="*/ 115 h 166"/>
                    <a:gd name="T18" fmla="*/ 447 w 279"/>
                    <a:gd name="T19" fmla="*/ 87 h 166"/>
                    <a:gd name="T20" fmla="*/ 409 w 279"/>
                    <a:gd name="T21" fmla="*/ 87 h 166"/>
                    <a:gd name="T22" fmla="*/ 371 w 279"/>
                    <a:gd name="T23" fmla="*/ 87 h 166"/>
                    <a:gd name="T24" fmla="*/ 333 w 279"/>
                    <a:gd name="T25" fmla="*/ 87 h 166"/>
                    <a:gd name="T26" fmla="*/ 295 w 279"/>
                    <a:gd name="T27" fmla="*/ 87 h 166"/>
                    <a:gd name="T28" fmla="*/ 258 w 279"/>
                    <a:gd name="T29" fmla="*/ 29 h 166"/>
                    <a:gd name="T30" fmla="*/ 241 w 279"/>
                    <a:gd name="T31" fmla="*/ 0 h 166"/>
                    <a:gd name="T32" fmla="*/ 204 w 279"/>
                    <a:gd name="T33" fmla="*/ 29 h 166"/>
                    <a:gd name="T34" fmla="*/ 165 w 279"/>
                    <a:gd name="T35" fmla="*/ 59 h 166"/>
                    <a:gd name="T36" fmla="*/ 143 w 279"/>
                    <a:gd name="T37" fmla="*/ 115 h 166"/>
                    <a:gd name="T38" fmla="*/ 127 w 279"/>
                    <a:gd name="T39" fmla="*/ 171 h 166"/>
                    <a:gd name="T40" fmla="*/ 107 w 279"/>
                    <a:gd name="T41" fmla="*/ 232 h 166"/>
                    <a:gd name="T42" fmla="*/ 72 w 279"/>
                    <a:gd name="T43" fmla="*/ 232 h 166"/>
                    <a:gd name="T44" fmla="*/ 37 w 279"/>
                    <a:gd name="T45" fmla="*/ 263 h 166"/>
                    <a:gd name="T46" fmla="*/ 0 w 279"/>
                    <a:gd name="T47" fmla="*/ 317 h 166"/>
                    <a:gd name="T48" fmla="*/ 37 w 279"/>
                    <a:gd name="T49" fmla="*/ 375 h 166"/>
                    <a:gd name="T50" fmla="*/ 72 w 279"/>
                    <a:gd name="T51" fmla="*/ 402 h 166"/>
                    <a:gd name="T52" fmla="*/ 107 w 279"/>
                    <a:gd name="T53" fmla="*/ 375 h 166"/>
                    <a:gd name="T54" fmla="*/ 143 w 279"/>
                    <a:gd name="T55" fmla="*/ 375 h 166"/>
                    <a:gd name="T56" fmla="*/ 182 w 279"/>
                    <a:gd name="T57" fmla="*/ 344 h 166"/>
                    <a:gd name="T58" fmla="*/ 218 w 279"/>
                    <a:gd name="T59" fmla="*/ 317 h 166"/>
                    <a:gd name="T60" fmla="*/ 241 w 279"/>
                    <a:gd name="T61" fmla="*/ 375 h 166"/>
                    <a:gd name="T62" fmla="*/ 204 w 279"/>
                    <a:gd name="T63" fmla="*/ 402 h 166"/>
                    <a:gd name="T64" fmla="*/ 204 w 279"/>
                    <a:gd name="T65" fmla="*/ 460 h 166"/>
                    <a:gd name="T66" fmla="*/ 241 w 279"/>
                    <a:gd name="T67" fmla="*/ 491 h 166"/>
                    <a:gd name="T68" fmla="*/ 281 w 279"/>
                    <a:gd name="T69" fmla="*/ 460 h 166"/>
                    <a:gd name="T70" fmla="*/ 317 w 279"/>
                    <a:gd name="T71" fmla="*/ 491 h 166"/>
                    <a:gd name="T72" fmla="*/ 355 w 279"/>
                    <a:gd name="T73" fmla="*/ 522 h 166"/>
                    <a:gd name="T74" fmla="*/ 371 w 279"/>
                    <a:gd name="T75" fmla="*/ 491 h 166"/>
                    <a:gd name="T76" fmla="*/ 371 w 279"/>
                    <a:gd name="T77" fmla="*/ 429 h 166"/>
                    <a:gd name="T78" fmla="*/ 409 w 279"/>
                    <a:gd name="T79" fmla="*/ 402 h 166"/>
                    <a:gd name="T80" fmla="*/ 447 w 279"/>
                    <a:gd name="T81" fmla="*/ 429 h 166"/>
                    <a:gd name="T82" fmla="*/ 487 w 279"/>
                    <a:gd name="T83" fmla="*/ 429 h 166"/>
                    <a:gd name="T84" fmla="*/ 525 w 279"/>
                    <a:gd name="T85" fmla="*/ 402 h 166"/>
                    <a:gd name="T86" fmla="*/ 560 w 279"/>
                    <a:gd name="T87" fmla="*/ 460 h 166"/>
                    <a:gd name="T88" fmla="*/ 596 w 279"/>
                    <a:gd name="T89" fmla="*/ 460 h 166"/>
                    <a:gd name="T90" fmla="*/ 634 w 279"/>
                    <a:gd name="T91" fmla="*/ 429 h 16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79"/>
                    <a:gd name="T139" fmla="*/ 0 h 166"/>
                    <a:gd name="T140" fmla="*/ 279 w 279"/>
                    <a:gd name="T141" fmla="*/ 166 h 16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79" h="166">
                      <a:moveTo>
                        <a:pt x="278" y="136"/>
                      </a:moveTo>
                      <a:lnTo>
                        <a:pt x="278" y="127"/>
                      </a:lnTo>
                      <a:lnTo>
                        <a:pt x="278" y="109"/>
                      </a:lnTo>
                      <a:lnTo>
                        <a:pt x="278" y="91"/>
                      </a:lnTo>
                      <a:lnTo>
                        <a:pt x="270" y="73"/>
                      </a:lnTo>
                      <a:lnTo>
                        <a:pt x="261" y="54"/>
                      </a:lnTo>
                      <a:lnTo>
                        <a:pt x="246" y="45"/>
                      </a:lnTo>
                      <a:lnTo>
                        <a:pt x="230" y="36"/>
                      </a:lnTo>
                      <a:lnTo>
                        <a:pt x="214" y="36"/>
                      </a:lnTo>
                      <a:lnTo>
                        <a:pt x="196" y="28"/>
                      </a:lnTo>
                      <a:lnTo>
                        <a:pt x="179" y="28"/>
                      </a:lnTo>
                      <a:lnTo>
                        <a:pt x="163" y="28"/>
                      </a:lnTo>
                      <a:lnTo>
                        <a:pt x="146" y="28"/>
                      </a:lnTo>
                      <a:lnTo>
                        <a:pt x="130" y="28"/>
                      </a:lnTo>
                      <a:lnTo>
                        <a:pt x="114" y="9"/>
                      </a:lnTo>
                      <a:lnTo>
                        <a:pt x="106" y="0"/>
                      </a:lnTo>
                      <a:lnTo>
                        <a:pt x="90" y="9"/>
                      </a:lnTo>
                      <a:lnTo>
                        <a:pt x="73" y="18"/>
                      </a:lnTo>
                      <a:lnTo>
                        <a:pt x="63" y="36"/>
                      </a:lnTo>
                      <a:lnTo>
                        <a:pt x="56" y="54"/>
                      </a:lnTo>
                      <a:lnTo>
                        <a:pt x="47" y="73"/>
                      </a:lnTo>
                      <a:lnTo>
                        <a:pt x="31" y="73"/>
                      </a:lnTo>
                      <a:lnTo>
                        <a:pt x="16" y="83"/>
                      </a:lnTo>
                      <a:lnTo>
                        <a:pt x="0" y="100"/>
                      </a:lnTo>
                      <a:lnTo>
                        <a:pt x="16" y="118"/>
                      </a:lnTo>
                      <a:lnTo>
                        <a:pt x="31" y="127"/>
                      </a:lnTo>
                      <a:lnTo>
                        <a:pt x="47" y="118"/>
                      </a:lnTo>
                      <a:lnTo>
                        <a:pt x="63" y="118"/>
                      </a:lnTo>
                      <a:lnTo>
                        <a:pt x="80" y="109"/>
                      </a:lnTo>
                      <a:lnTo>
                        <a:pt x="96" y="100"/>
                      </a:lnTo>
                      <a:lnTo>
                        <a:pt x="106" y="118"/>
                      </a:lnTo>
                      <a:lnTo>
                        <a:pt x="90" y="127"/>
                      </a:lnTo>
                      <a:lnTo>
                        <a:pt x="90" y="145"/>
                      </a:lnTo>
                      <a:lnTo>
                        <a:pt x="106" y="155"/>
                      </a:lnTo>
                      <a:lnTo>
                        <a:pt x="123" y="145"/>
                      </a:lnTo>
                      <a:lnTo>
                        <a:pt x="139" y="155"/>
                      </a:lnTo>
                      <a:lnTo>
                        <a:pt x="155" y="165"/>
                      </a:lnTo>
                      <a:lnTo>
                        <a:pt x="163" y="155"/>
                      </a:lnTo>
                      <a:lnTo>
                        <a:pt x="163" y="136"/>
                      </a:lnTo>
                      <a:lnTo>
                        <a:pt x="179" y="127"/>
                      </a:lnTo>
                      <a:lnTo>
                        <a:pt x="196" y="136"/>
                      </a:lnTo>
                      <a:lnTo>
                        <a:pt x="214" y="136"/>
                      </a:lnTo>
                      <a:lnTo>
                        <a:pt x="230" y="127"/>
                      </a:lnTo>
                      <a:lnTo>
                        <a:pt x="246" y="145"/>
                      </a:lnTo>
                      <a:lnTo>
                        <a:pt x="261" y="145"/>
                      </a:lnTo>
                      <a:lnTo>
                        <a:pt x="278" y="136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39" name="Freeform 63"/>
                <p:cNvSpPr>
                  <a:spLocks noChangeAspect="1"/>
                </p:cNvSpPr>
                <p:nvPr/>
              </p:nvSpPr>
              <p:spPr bwMode="auto">
                <a:xfrm>
                  <a:off x="1707" y="3692"/>
                  <a:ext cx="666" cy="571"/>
                </a:xfrm>
                <a:custGeom>
                  <a:avLst/>
                  <a:gdLst>
                    <a:gd name="T0" fmla="*/ 1236 w 564"/>
                    <a:gd name="T1" fmla="*/ 512 h 454"/>
                    <a:gd name="T2" fmla="*/ 1158 w 564"/>
                    <a:gd name="T3" fmla="*/ 478 h 454"/>
                    <a:gd name="T4" fmla="*/ 1236 w 564"/>
                    <a:gd name="T5" fmla="*/ 395 h 454"/>
                    <a:gd name="T6" fmla="*/ 1215 w 564"/>
                    <a:gd name="T7" fmla="*/ 303 h 454"/>
                    <a:gd name="T8" fmla="*/ 1143 w 564"/>
                    <a:gd name="T9" fmla="*/ 303 h 454"/>
                    <a:gd name="T10" fmla="*/ 1066 w 564"/>
                    <a:gd name="T11" fmla="*/ 226 h 454"/>
                    <a:gd name="T12" fmla="*/ 993 w 564"/>
                    <a:gd name="T13" fmla="*/ 164 h 454"/>
                    <a:gd name="T14" fmla="*/ 895 w 564"/>
                    <a:gd name="T15" fmla="*/ 137 h 454"/>
                    <a:gd name="T16" fmla="*/ 827 w 564"/>
                    <a:gd name="T17" fmla="*/ 86 h 454"/>
                    <a:gd name="T18" fmla="*/ 727 w 564"/>
                    <a:gd name="T19" fmla="*/ 53 h 454"/>
                    <a:gd name="T20" fmla="*/ 655 w 564"/>
                    <a:gd name="T21" fmla="*/ 53 h 454"/>
                    <a:gd name="T22" fmla="*/ 580 w 564"/>
                    <a:gd name="T23" fmla="*/ 0 h 454"/>
                    <a:gd name="T24" fmla="*/ 525 w 564"/>
                    <a:gd name="T25" fmla="*/ 53 h 454"/>
                    <a:gd name="T26" fmla="*/ 445 w 564"/>
                    <a:gd name="T27" fmla="*/ 86 h 454"/>
                    <a:gd name="T28" fmla="*/ 377 w 564"/>
                    <a:gd name="T29" fmla="*/ 164 h 454"/>
                    <a:gd name="T30" fmla="*/ 294 w 564"/>
                    <a:gd name="T31" fmla="*/ 248 h 454"/>
                    <a:gd name="T32" fmla="*/ 226 w 564"/>
                    <a:gd name="T33" fmla="*/ 369 h 454"/>
                    <a:gd name="T34" fmla="*/ 148 w 564"/>
                    <a:gd name="T35" fmla="*/ 478 h 454"/>
                    <a:gd name="T36" fmla="*/ 61 w 564"/>
                    <a:gd name="T37" fmla="*/ 624 h 454"/>
                    <a:gd name="T38" fmla="*/ 0 w 564"/>
                    <a:gd name="T39" fmla="*/ 741 h 454"/>
                    <a:gd name="T40" fmla="*/ 76 w 564"/>
                    <a:gd name="T41" fmla="*/ 711 h 454"/>
                    <a:gd name="T42" fmla="*/ 170 w 564"/>
                    <a:gd name="T43" fmla="*/ 711 h 454"/>
                    <a:gd name="T44" fmla="*/ 244 w 564"/>
                    <a:gd name="T45" fmla="*/ 821 h 454"/>
                    <a:gd name="T46" fmla="*/ 315 w 564"/>
                    <a:gd name="T47" fmla="*/ 855 h 454"/>
                    <a:gd name="T48" fmla="*/ 393 w 564"/>
                    <a:gd name="T49" fmla="*/ 909 h 454"/>
                    <a:gd name="T50" fmla="*/ 470 w 564"/>
                    <a:gd name="T51" fmla="*/ 965 h 454"/>
                    <a:gd name="T52" fmla="*/ 546 w 564"/>
                    <a:gd name="T53" fmla="*/ 1026 h 454"/>
                    <a:gd name="T54" fmla="*/ 614 w 564"/>
                    <a:gd name="T55" fmla="*/ 1136 h 454"/>
                    <a:gd name="T56" fmla="*/ 696 w 564"/>
                    <a:gd name="T57" fmla="*/ 1222 h 454"/>
                    <a:gd name="T58" fmla="*/ 675 w 564"/>
                    <a:gd name="T59" fmla="*/ 1312 h 454"/>
                    <a:gd name="T60" fmla="*/ 655 w 564"/>
                    <a:gd name="T61" fmla="*/ 1426 h 454"/>
                    <a:gd name="T62" fmla="*/ 727 w 564"/>
                    <a:gd name="T63" fmla="*/ 1395 h 454"/>
                    <a:gd name="T64" fmla="*/ 804 w 564"/>
                    <a:gd name="T65" fmla="*/ 1312 h 454"/>
                    <a:gd name="T66" fmla="*/ 840 w 564"/>
                    <a:gd name="T67" fmla="*/ 1195 h 454"/>
                    <a:gd name="T68" fmla="*/ 895 w 564"/>
                    <a:gd name="T69" fmla="*/ 1113 h 454"/>
                    <a:gd name="T70" fmla="*/ 974 w 564"/>
                    <a:gd name="T71" fmla="*/ 1026 h 454"/>
                    <a:gd name="T72" fmla="*/ 1053 w 564"/>
                    <a:gd name="T73" fmla="*/ 943 h 454"/>
                    <a:gd name="T74" fmla="*/ 1119 w 564"/>
                    <a:gd name="T75" fmla="*/ 855 h 454"/>
                    <a:gd name="T76" fmla="*/ 1158 w 564"/>
                    <a:gd name="T77" fmla="*/ 711 h 454"/>
                    <a:gd name="T78" fmla="*/ 1236 w 564"/>
                    <a:gd name="T79" fmla="*/ 571 h 454"/>
                    <a:gd name="T80" fmla="*/ 1293 w 564"/>
                    <a:gd name="T81" fmla="*/ 468 h 45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64"/>
                    <a:gd name="T124" fmla="*/ 0 h 454"/>
                    <a:gd name="T125" fmla="*/ 564 w 564"/>
                    <a:gd name="T126" fmla="*/ 454 h 45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64" h="454">
                      <a:moveTo>
                        <a:pt x="563" y="149"/>
                      </a:moveTo>
                      <a:lnTo>
                        <a:pt x="539" y="163"/>
                      </a:lnTo>
                      <a:lnTo>
                        <a:pt x="521" y="163"/>
                      </a:lnTo>
                      <a:lnTo>
                        <a:pt x="505" y="152"/>
                      </a:lnTo>
                      <a:lnTo>
                        <a:pt x="521" y="144"/>
                      </a:lnTo>
                      <a:lnTo>
                        <a:pt x="539" y="126"/>
                      </a:lnTo>
                      <a:lnTo>
                        <a:pt x="547" y="108"/>
                      </a:lnTo>
                      <a:lnTo>
                        <a:pt x="529" y="97"/>
                      </a:lnTo>
                      <a:lnTo>
                        <a:pt x="514" y="108"/>
                      </a:lnTo>
                      <a:lnTo>
                        <a:pt x="498" y="97"/>
                      </a:lnTo>
                      <a:lnTo>
                        <a:pt x="480" y="79"/>
                      </a:lnTo>
                      <a:lnTo>
                        <a:pt x="465" y="72"/>
                      </a:lnTo>
                      <a:lnTo>
                        <a:pt x="448" y="62"/>
                      </a:lnTo>
                      <a:lnTo>
                        <a:pt x="433" y="52"/>
                      </a:lnTo>
                      <a:lnTo>
                        <a:pt x="409" y="44"/>
                      </a:lnTo>
                      <a:lnTo>
                        <a:pt x="390" y="44"/>
                      </a:lnTo>
                      <a:lnTo>
                        <a:pt x="376" y="37"/>
                      </a:lnTo>
                      <a:lnTo>
                        <a:pt x="360" y="27"/>
                      </a:lnTo>
                      <a:lnTo>
                        <a:pt x="343" y="17"/>
                      </a:lnTo>
                      <a:lnTo>
                        <a:pt x="317" y="17"/>
                      </a:lnTo>
                      <a:lnTo>
                        <a:pt x="303" y="17"/>
                      </a:lnTo>
                      <a:lnTo>
                        <a:pt x="285" y="17"/>
                      </a:lnTo>
                      <a:lnTo>
                        <a:pt x="268" y="8"/>
                      </a:lnTo>
                      <a:lnTo>
                        <a:pt x="252" y="0"/>
                      </a:lnTo>
                      <a:lnTo>
                        <a:pt x="246" y="8"/>
                      </a:lnTo>
                      <a:lnTo>
                        <a:pt x="229" y="17"/>
                      </a:lnTo>
                      <a:lnTo>
                        <a:pt x="211" y="17"/>
                      </a:lnTo>
                      <a:lnTo>
                        <a:pt x="194" y="27"/>
                      </a:lnTo>
                      <a:lnTo>
                        <a:pt x="179" y="44"/>
                      </a:lnTo>
                      <a:lnTo>
                        <a:pt x="164" y="52"/>
                      </a:lnTo>
                      <a:lnTo>
                        <a:pt x="147" y="72"/>
                      </a:lnTo>
                      <a:lnTo>
                        <a:pt x="129" y="79"/>
                      </a:lnTo>
                      <a:lnTo>
                        <a:pt x="114" y="97"/>
                      </a:lnTo>
                      <a:lnTo>
                        <a:pt x="98" y="117"/>
                      </a:lnTo>
                      <a:lnTo>
                        <a:pt x="82" y="135"/>
                      </a:lnTo>
                      <a:lnTo>
                        <a:pt x="64" y="152"/>
                      </a:lnTo>
                      <a:lnTo>
                        <a:pt x="49" y="171"/>
                      </a:lnTo>
                      <a:lnTo>
                        <a:pt x="26" y="198"/>
                      </a:lnTo>
                      <a:lnTo>
                        <a:pt x="7" y="217"/>
                      </a:lnTo>
                      <a:lnTo>
                        <a:pt x="0" y="235"/>
                      </a:lnTo>
                      <a:lnTo>
                        <a:pt x="17" y="235"/>
                      </a:lnTo>
                      <a:lnTo>
                        <a:pt x="33" y="226"/>
                      </a:lnTo>
                      <a:lnTo>
                        <a:pt x="49" y="217"/>
                      </a:lnTo>
                      <a:lnTo>
                        <a:pt x="74" y="226"/>
                      </a:lnTo>
                      <a:lnTo>
                        <a:pt x="89" y="235"/>
                      </a:lnTo>
                      <a:lnTo>
                        <a:pt x="106" y="261"/>
                      </a:lnTo>
                      <a:lnTo>
                        <a:pt x="120" y="272"/>
                      </a:lnTo>
                      <a:lnTo>
                        <a:pt x="137" y="272"/>
                      </a:lnTo>
                      <a:lnTo>
                        <a:pt x="156" y="279"/>
                      </a:lnTo>
                      <a:lnTo>
                        <a:pt x="171" y="289"/>
                      </a:lnTo>
                      <a:lnTo>
                        <a:pt x="187" y="300"/>
                      </a:lnTo>
                      <a:lnTo>
                        <a:pt x="204" y="307"/>
                      </a:lnTo>
                      <a:lnTo>
                        <a:pt x="221" y="317"/>
                      </a:lnTo>
                      <a:lnTo>
                        <a:pt x="237" y="326"/>
                      </a:lnTo>
                      <a:lnTo>
                        <a:pt x="252" y="344"/>
                      </a:lnTo>
                      <a:lnTo>
                        <a:pt x="268" y="361"/>
                      </a:lnTo>
                      <a:lnTo>
                        <a:pt x="285" y="371"/>
                      </a:lnTo>
                      <a:lnTo>
                        <a:pt x="303" y="389"/>
                      </a:lnTo>
                      <a:lnTo>
                        <a:pt x="311" y="408"/>
                      </a:lnTo>
                      <a:lnTo>
                        <a:pt x="294" y="417"/>
                      </a:lnTo>
                      <a:lnTo>
                        <a:pt x="285" y="435"/>
                      </a:lnTo>
                      <a:lnTo>
                        <a:pt x="285" y="453"/>
                      </a:lnTo>
                      <a:lnTo>
                        <a:pt x="303" y="453"/>
                      </a:lnTo>
                      <a:lnTo>
                        <a:pt x="317" y="443"/>
                      </a:lnTo>
                      <a:lnTo>
                        <a:pt x="334" y="435"/>
                      </a:lnTo>
                      <a:lnTo>
                        <a:pt x="351" y="417"/>
                      </a:lnTo>
                      <a:lnTo>
                        <a:pt x="360" y="398"/>
                      </a:lnTo>
                      <a:lnTo>
                        <a:pt x="366" y="379"/>
                      </a:lnTo>
                      <a:lnTo>
                        <a:pt x="376" y="361"/>
                      </a:lnTo>
                      <a:lnTo>
                        <a:pt x="390" y="354"/>
                      </a:lnTo>
                      <a:lnTo>
                        <a:pt x="409" y="333"/>
                      </a:lnTo>
                      <a:lnTo>
                        <a:pt x="424" y="326"/>
                      </a:lnTo>
                      <a:lnTo>
                        <a:pt x="441" y="317"/>
                      </a:lnTo>
                      <a:lnTo>
                        <a:pt x="458" y="300"/>
                      </a:lnTo>
                      <a:lnTo>
                        <a:pt x="474" y="289"/>
                      </a:lnTo>
                      <a:lnTo>
                        <a:pt x="488" y="272"/>
                      </a:lnTo>
                      <a:lnTo>
                        <a:pt x="498" y="253"/>
                      </a:lnTo>
                      <a:lnTo>
                        <a:pt x="505" y="226"/>
                      </a:lnTo>
                      <a:lnTo>
                        <a:pt x="514" y="208"/>
                      </a:lnTo>
                      <a:lnTo>
                        <a:pt x="539" y="181"/>
                      </a:lnTo>
                      <a:lnTo>
                        <a:pt x="554" y="163"/>
                      </a:lnTo>
                      <a:lnTo>
                        <a:pt x="563" y="149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accent4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</p:grpSp>
        </p:grpSp>
        <p:pic>
          <p:nvPicPr>
            <p:cNvPr id="200" name="Picture 3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62" y="4653136"/>
              <a:ext cx="961146" cy="211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6" name="Grupo 243"/>
          <p:cNvGrpSpPr/>
          <p:nvPr/>
        </p:nvGrpSpPr>
        <p:grpSpPr>
          <a:xfrm>
            <a:off x="6139151" y="4581128"/>
            <a:ext cx="1529193" cy="1723321"/>
            <a:chOff x="2144688" y="4581128"/>
            <a:chExt cx="1656626" cy="1846784"/>
          </a:xfrm>
        </p:grpSpPr>
        <p:grpSp>
          <p:nvGrpSpPr>
            <p:cNvPr id="297" name="Group 20"/>
            <p:cNvGrpSpPr>
              <a:grpSpLocks/>
            </p:cNvGrpSpPr>
            <p:nvPr/>
          </p:nvGrpSpPr>
          <p:grpSpPr bwMode="auto">
            <a:xfrm>
              <a:off x="2144688" y="4939652"/>
              <a:ext cx="1656626" cy="1488260"/>
              <a:chOff x="96" y="1778"/>
              <a:chExt cx="1815" cy="1537"/>
            </a:xfrm>
            <a:solidFill>
              <a:srgbClr val="0070C0"/>
            </a:solidFill>
          </p:grpSpPr>
          <p:sp>
            <p:nvSpPr>
              <p:cNvPr id="247" name="Rectangle 21"/>
              <p:cNvSpPr>
                <a:spLocks noChangeArrowheads="1"/>
              </p:cNvSpPr>
              <p:nvPr/>
            </p:nvSpPr>
            <p:spPr bwMode="auto">
              <a:xfrm>
                <a:off x="960" y="2160"/>
                <a:ext cx="528" cy="62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pt-BR">
                  <a:latin typeface="Calibri" pitchFamily="34" charset="0"/>
                  <a:ea typeface="+mn-ea"/>
                </a:endParaRPr>
              </a:p>
            </p:txBody>
          </p:sp>
          <p:grpSp>
            <p:nvGrpSpPr>
              <p:cNvPr id="298" name="Group 22"/>
              <p:cNvGrpSpPr>
                <a:grpSpLocks noChangeAspect="1"/>
              </p:cNvGrpSpPr>
              <p:nvPr/>
            </p:nvGrpSpPr>
            <p:grpSpPr bwMode="auto">
              <a:xfrm>
                <a:off x="96" y="1778"/>
                <a:ext cx="1815" cy="1537"/>
                <a:chOff x="82" y="886"/>
                <a:chExt cx="3707" cy="3380"/>
              </a:xfrm>
              <a:grpFill/>
            </p:grpSpPr>
            <p:sp>
              <p:nvSpPr>
                <p:cNvPr id="249" name="Freeform 23"/>
                <p:cNvSpPr>
                  <a:spLocks noChangeAspect="1"/>
                </p:cNvSpPr>
                <p:nvPr/>
              </p:nvSpPr>
              <p:spPr bwMode="auto">
                <a:xfrm>
                  <a:off x="110" y="1158"/>
                  <a:ext cx="1659" cy="1177"/>
                </a:xfrm>
                <a:custGeom>
                  <a:avLst/>
                  <a:gdLst>
                    <a:gd name="T0" fmla="*/ 2515 w 1407"/>
                    <a:gd name="T1" fmla="*/ 512 h 936"/>
                    <a:gd name="T2" fmla="*/ 2440 w 1407"/>
                    <a:gd name="T3" fmla="*/ 688 h 936"/>
                    <a:gd name="T4" fmla="*/ 2287 w 1407"/>
                    <a:gd name="T5" fmla="*/ 622 h 936"/>
                    <a:gd name="T6" fmla="*/ 2198 w 1407"/>
                    <a:gd name="T7" fmla="*/ 770 h 936"/>
                    <a:gd name="T8" fmla="*/ 2083 w 1407"/>
                    <a:gd name="T9" fmla="*/ 595 h 936"/>
                    <a:gd name="T10" fmla="*/ 2062 w 1407"/>
                    <a:gd name="T11" fmla="*/ 308 h 936"/>
                    <a:gd name="T12" fmla="*/ 1974 w 1407"/>
                    <a:gd name="T13" fmla="*/ 108 h 936"/>
                    <a:gd name="T14" fmla="*/ 1842 w 1407"/>
                    <a:gd name="T15" fmla="*/ 52 h 936"/>
                    <a:gd name="T16" fmla="*/ 1677 w 1407"/>
                    <a:gd name="T17" fmla="*/ 231 h 936"/>
                    <a:gd name="T18" fmla="*/ 1512 w 1407"/>
                    <a:gd name="T19" fmla="*/ 370 h 936"/>
                    <a:gd name="T20" fmla="*/ 1283 w 1407"/>
                    <a:gd name="T21" fmla="*/ 284 h 936"/>
                    <a:gd name="T22" fmla="*/ 1189 w 1407"/>
                    <a:gd name="T23" fmla="*/ 167 h 936"/>
                    <a:gd name="T24" fmla="*/ 1079 w 1407"/>
                    <a:gd name="T25" fmla="*/ 143 h 936"/>
                    <a:gd name="T26" fmla="*/ 952 w 1407"/>
                    <a:gd name="T27" fmla="*/ 167 h 936"/>
                    <a:gd name="T28" fmla="*/ 816 w 1407"/>
                    <a:gd name="T29" fmla="*/ 143 h 936"/>
                    <a:gd name="T30" fmla="*/ 686 w 1407"/>
                    <a:gd name="T31" fmla="*/ 254 h 936"/>
                    <a:gd name="T32" fmla="*/ 816 w 1407"/>
                    <a:gd name="T33" fmla="*/ 338 h 936"/>
                    <a:gd name="T34" fmla="*/ 666 w 1407"/>
                    <a:gd name="T35" fmla="*/ 479 h 936"/>
                    <a:gd name="T36" fmla="*/ 763 w 1407"/>
                    <a:gd name="T37" fmla="*/ 770 h 936"/>
                    <a:gd name="T38" fmla="*/ 724 w 1407"/>
                    <a:gd name="T39" fmla="*/ 1308 h 936"/>
                    <a:gd name="T40" fmla="*/ 595 w 1407"/>
                    <a:gd name="T41" fmla="*/ 1476 h 936"/>
                    <a:gd name="T42" fmla="*/ 348 w 1407"/>
                    <a:gd name="T43" fmla="*/ 1542 h 936"/>
                    <a:gd name="T44" fmla="*/ 202 w 1407"/>
                    <a:gd name="T45" fmla="*/ 1709 h 936"/>
                    <a:gd name="T46" fmla="*/ 101 w 1407"/>
                    <a:gd name="T47" fmla="*/ 2022 h 936"/>
                    <a:gd name="T48" fmla="*/ 0 w 1407"/>
                    <a:gd name="T49" fmla="*/ 2163 h 936"/>
                    <a:gd name="T50" fmla="*/ 126 w 1407"/>
                    <a:gd name="T51" fmla="*/ 2426 h 936"/>
                    <a:gd name="T52" fmla="*/ 202 w 1407"/>
                    <a:gd name="T53" fmla="*/ 2651 h 936"/>
                    <a:gd name="T54" fmla="*/ 348 w 1407"/>
                    <a:gd name="T55" fmla="*/ 2710 h 936"/>
                    <a:gd name="T56" fmla="*/ 613 w 1407"/>
                    <a:gd name="T57" fmla="*/ 2624 h 936"/>
                    <a:gd name="T58" fmla="*/ 650 w 1407"/>
                    <a:gd name="T59" fmla="*/ 2824 h 936"/>
                    <a:gd name="T60" fmla="*/ 908 w 1407"/>
                    <a:gd name="T61" fmla="*/ 2911 h 936"/>
                    <a:gd name="T62" fmla="*/ 1115 w 1407"/>
                    <a:gd name="T63" fmla="*/ 2852 h 936"/>
                    <a:gd name="T64" fmla="*/ 1247 w 1407"/>
                    <a:gd name="T65" fmla="*/ 2797 h 936"/>
                    <a:gd name="T66" fmla="*/ 1395 w 1407"/>
                    <a:gd name="T67" fmla="*/ 2565 h 936"/>
                    <a:gd name="T68" fmla="*/ 1553 w 1407"/>
                    <a:gd name="T69" fmla="*/ 2603 h 936"/>
                    <a:gd name="T70" fmla="*/ 1655 w 1407"/>
                    <a:gd name="T71" fmla="*/ 2538 h 936"/>
                    <a:gd name="T72" fmla="*/ 1767 w 1407"/>
                    <a:gd name="T73" fmla="*/ 2450 h 936"/>
                    <a:gd name="T74" fmla="*/ 1879 w 1407"/>
                    <a:gd name="T75" fmla="*/ 2284 h 936"/>
                    <a:gd name="T76" fmla="*/ 2028 w 1407"/>
                    <a:gd name="T77" fmla="*/ 2284 h 936"/>
                    <a:gd name="T78" fmla="*/ 2179 w 1407"/>
                    <a:gd name="T79" fmla="*/ 2369 h 936"/>
                    <a:gd name="T80" fmla="*/ 2533 w 1407"/>
                    <a:gd name="T81" fmla="*/ 2369 h 936"/>
                    <a:gd name="T82" fmla="*/ 2739 w 1407"/>
                    <a:gd name="T83" fmla="*/ 2393 h 936"/>
                    <a:gd name="T84" fmla="*/ 2849 w 1407"/>
                    <a:gd name="T85" fmla="*/ 2284 h 936"/>
                    <a:gd name="T86" fmla="*/ 2866 w 1407"/>
                    <a:gd name="T87" fmla="*/ 1908 h 936"/>
                    <a:gd name="T88" fmla="*/ 3094 w 1407"/>
                    <a:gd name="T89" fmla="*/ 913 h 936"/>
                    <a:gd name="T90" fmla="*/ 2981 w 1407"/>
                    <a:gd name="T91" fmla="*/ 796 h 936"/>
                    <a:gd name="T92" fmla="*/ 2810 w 1407"/>
                    <a:gd name="T93" fmla="*/ 741 h 936"/>
                    <a:gd name="T94" fmla="*/ 2739 w 1407"/>
                    <a:gd name="T95" fmla="*/ 512 h 9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407"/>
                    <a:gd name="T145" fmla="*/ 0 h 936"/>
                    <a:gd name="T146" fmla="*/ 1407 w 1407"/>
                    <a:gd name="T147" fmla="*/ 936 h 9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407" h="936">
                      <a:moveTo>
                        <a:pt x="1193" y="134"/>
                      </a:moveTo>
                      <a:lnTo>
                        <a:pt x="1128" y="134"/>
                      </a:lnTo>
                      <a:lnTo>
                        <a:pt x="1111" y="144"/>
                      </a:lnTo>
                      <a:lnTo>
                        <a:pt x="1103" y="163"/>
                      </a:lnTo>
                      <a:lnTo>
                        <a:pt x="1095" y="182"/>
                      </a:lnTo>
                      <a:lnTo>
                        <a:pt x="1079" y="189"/>
                      </a:lnTo>
                      <a:lnTo>
                        <a:pt x="1086" y="208"/>
                      </a:lnTo>
                      <a:lnTo>
                        <a:pt x="1070" y="219"/>
                      </a:lnTo>
                      <a:lnTo>
                        <a:pt x="1055" y="219"/>
                      </a:lnTo>
                      <a:lnTo>
                        <a:pt x="1037" y="198"/>
                      </a:lnTo>
                      <a:lnTo>
                        <a:pt x="1021" y="198"/>
                      </a:lnTo>
                      <a:lnTo>
                        <a:pt x="1003" y="198"/>
                      </a:lnTo>
                      <a:lnTo>
                        <a:pt x="987" y="208"/>
                      </a:lnTo>
                      <a:lnTo>
                        <a:pt x="980" y="225"/>
                      </a:lnTo>
                      <a:lnTo>
                        <a:pt x="973" y="245"/>
                      </a:lnTo>
                      <a:lnTo>
                        <a:pt x="964" y="245"/>
                      </a:lnTo>
                      <a:lnTo>
                        <a:pt x="948" y="235"/>
                      </a:lnTo>
                      <a:lnTo>
                        <a:pt x="931" y="225"/>
                      </a:lnTo>
                      <a:lnTo>
                        <a:pt x="914" y="208"/>
                      </a:lnTo>
                      <a:lnTo>
                        <a:pt x="914" y="189"/>
                      </a:lnTo>
                      <a:lnTo>
                        <a:pt x="923" y="171"/>
                      </a:lnTo>
                      <a:lnTo>
                        <a:pt x="914" y="153"/>
                      </a:lnTo>
                      <a:lnTo>
                        <a:pt x="914" y="118"/>
                      </a:lnTo>
                      <a:lnTo>
                        <a:pt x="905" y="98"/>
                      </a:lnTo>
                      <a:lnTo>
                        <a:pt x="890" y="91"/>
                      </a:lnTo>
                      <a:lnTo>
                        <a:pt x="872" y="73"/>
                      </a:lnTo>
                      <a:lnTo>
                        <a:pt x="872" y="53"/>
                      </a:lnTo>
                      <a:lnTo>
                        <a:pt x="866" y="34"/>
                      </a:lnTo>
                      <a:lnTo>
                        <a:pt x="858" y="17"/>
                      </a:lnTo>
                      <a:lnTo>
                        <a:pt x="858" y="0"/>
                      </a:lnTo>
                      <a:lnTo>
                        <a:pt x="841" y="0"/>
                      </a:lnTo>
                      <a:lnTo>
                        <a:pt x="808" y="17"/>
                      </a:lnTo>
                      <a:lnTo>
                        <a:pt x="775" y="17"/>
                      </a:lnTo>
                      <a:lnTo>
                        <a:pt x="760" y="53"/>
                      </a:lnTo>
                      <a:lnTo>
                        <a:pt x="750" y="73"/>
                      </a:lnTo>
                      <a:lnTo>
                        <a:pt x="736" y="73"/>
                      </a:lnTo>
                      <a:lnTo>
                        <a:pt x="719" y="81"/>
                      </a:lnTo>
                      <a:lnTo>
                        <a:pt x="703" y="81"/>
                      </a:lnTo>
                      <a:lnTo>
                        <a:pt x="694" y="98"/>
                      </a:lnTo>
                      <a:lnTo>
                        <a:pt x="663" y="118"/>
                      </a:lnTo>
                      <a:lnTo>
                        <a:pt x="646" y="107"/>
                      </a:lnTo>
                      <a:lnTo>
                        <a:pt x="594" y="107"/>
                      </a:lnTo>
                      <a:lnTo>
                        <a:pt x="578" y="98"/>
                      </a:lnTo>
                      <a:lnTo>
                        <a:pt x="563" y="91"/>
                      </a:lnTo>
                      <a:lnTo>
                        <a:pt x="547" y="91"/>
                      </a:lnTo>
                      <a:lnTo>
                        <a:pt x="530" y="91"/>
                      </a:lnTo>
                      <a:lnTo>
                        <a:pt x="522" y="73"/>
                      </a:lnTo>
                      <a:lnTo>
                        <a:pt x="522" y="53"/>
                      </a:lnTo>
                      <a:lnTo>
                        <a:pt x="522" y="34"/>
                      </a:lnTo>
                      <a:lnTo>
                        <a:pt x="507" y="17"/>
                      </a:lnTo>
                      <a:lnTo>
                        <a:pt x="489" y="34"/>
                      </a:lnTo>
                      <a:lnTo>
                        <a:pt x="473" y="45"/>
                      </a:lnTo>
                      <a:lnTo>
                        <a:pt x="458" y="45"/>
                      </a:lnTo>
                      <a:lnTo>
                        <a:pt x="440" y="34"/>
                      </a:lnTo>
                      <a:lnTo>
                        <a:pt x="423" y="34"/>
                      </a:lnTo>
                      <a:lnTo>
                        <a:pt x="417" y="53"/>
                      </a:lnTo>
                      <a:lnTo>
                        <a:pt x="407" y="53"/>
                      </a:lnTo>
                      <a:lnTo>
                        <a:pt x="392" y="53"/>
                      </a:lnTo>
                      <a:lnTo>
                        <a:pt x="375" y="53"/>
                      </a:lnTo>
                      <a:lnTo>
                        <a:pt x="358" y="45"/>
                      </a:lnTo>
                      <a:lnTo>
                        <a:pt x="343" y="45"/>
                      </a:lnTo>
                      <a:lnTo>
                        <a:pt x="325" y="45"/>
                      </a:lnTo>
                      <a:lnTo>
                        <a:pt x="310" y="63"/>
                      </a:lnTo>
                      <a:lnTo>
                        <a:pt x="301" y="81"/>
                      </a:lnTo>
                      <a:lnTo>
                        <a:pt x="310" y="98"/>
                      </a:lnTo>
                      <a:lnTo>
                        <a:pt x="325" y="98"/>
                      </a:lnTo>
                      <a:lnTo>
                        <a:pt x="343" y="107"/>
                      </a:lnTo>
                      <a:lnTo>
                        <a:pt x="358" y="107"/>
                      </a:lnTo>
                      <a:lnTo>
                        <a:pt x="358" y="126"/>
                      </a:lnTo>
                      <a:lnTo>
                        <a:pt x="343" y="134"/>
                      </a:lnTo>
                      <a:lnTo>
                        <a:pt x="325" y="126"/>
                      </a:lnTo>
                      <a:lnTo>
                        <a:pt x="292" y="153"/>
                      </a:lnTo>
                      <a:lnTo>
                        <a:pt x="301" y="171"/>
                      </a:lnTo>
                      <a:lnTo>
                        <a:pt x="301" y="189"/>
                      </a:lnTo>
                      <a:lnTo>
                        <a:pt x="310" y="208"/>
                      </a:lnTo>
                      <a:lnTo>
                        <a:pt x="335" y="245"/>
                      </a:lnTo>
                      <a:lnTo>
                        <a:pt x="335" y="325"/>
                      </a:lnTo>
                      <a:lnTo>
                        <a:pt x="325" y="353"/>
                      </a:lnTo>
                      <a:lnTo>
                        <a:pt x="325" y="398"/>
                      </a:lnTo>
                      <a:lnTo>
                        <a:pt x="318" y="416"/>
                      </a:lnTo>
                      <a:lnTo>
                        <a:pt x="318" y="436"/>
                      </a:lnTo>
                      <a:lnTo>
                        <a:pt x="310" y="454"/>
                      </a:lnTo>
                      <a:lnTo>
                        <a:pt x="277" y="470"/>
                      </a:lnTo>
                      <a:lnTo>
                        <a:pt x="261" y="470"/>
                      </a:lnTo>
                      <a:lnTo>
                        <a:pt x="237" y="470"/>
                      </a:lnTo>
                      <a:lnTo>
                        <a:pt x="219" y="480"/>
                      </a:lnTo>
                      <a:lnTo>
                        <a:pt x="203" y="490"/>
                      </a:lnTo>
                      <a:lnTo>
                        <a:pt x="153" y="490"/>
                      </a:lnTo>
                      <a:lnTo>
                        <a:pt x="137" y="500"/>
                      </a:lnTo>
                      <a:lnTo>
                        <a:pt x="120" y="517"/>
                      </a:lnTo>
                      <a:lnTo>
                        <a:pt x="104" y="525"/>
                      </a:lnTo>
                      <a:lnTo>
                        <a:pt x="88" y="544"/>
                      </a:lnTo>
                      <a:lnTo>
                        <a:pt x="63" y="581"/>
                      </a:lnTo>
                      <a:lnTo>
                        <a:pt x="55" y="598"/>
                      </a:lnTo>
                      <a:lnTo>
                        <a:pt x="55" y="616"/>
                      </a:lnTo>
                      <a:lnTo>
                        <a:pt x="45" y="643"/>
                      </a:lnTo>
                      <a:lnTo>
                        <a:pt x="31" y="643"/>
                      </a:lnTo>
                      <a:lnTo>
                        <a:pt x="14" y="653"/>
                      </a:lnTo>
                      <a:lnTo>
                        <a:pt x="5" y="672"/>
                      </a:lnTo>
                      <a:lnTo>
                        <a:pt x="0" y="688"/>
                      </a:lnTo>
                      <a:lnTo>
                        <a:pt x="0" y="708"/>
                      </a:lnTo>
                      <a:lnTo>
                        <a:pt x="31" y="745"/>
                      </a:lnTo>
                      <a:lnTo>
                        <a:pt x="39" y="761"/>
                      </a:lnTo>
                      <a:lnTo>
                        <a:pt x="55" y="771"/>
                      </a:lnTo>
                      <a:lnTo>
                        <a:pt x="63" y="790"/>
                      </a:lnTo>
                      <a:lnTo>
                        <a:pt x="80" y="816"/>
                      </a:lnTo>
                      <a:lnTo>
                        <a:pt x="73" y="835"/>
                      </a:lnTo>
                      <a:lnTo>
                        <a:pt x="88" y="843"/>
                      </a:lnTo>
                      <a:lnTo>
                        <a:pt x="104" y="843"/>
                      </a:lnTo>
                      <a:lnTo>
                        <a:pt x="120" y="843"/>
                      </a:lnTo>
                      <a:lnTo>
                        <a:pt x="137" y="854"/>
                      </a:lnTo>
                      <a:lnTo>
                        <a:pt x="153" y="862"/>
                      </a:lnTo>
                      <a:lnTo>
                        <a:pt x="170" y="872"/>
                      </a:lnTo>
                      <a:lnTo>
                        <a:pt x="203" y="872"/>
                      </a:lnTo>
                      <a:lnTo>
                        <a:pt x="219" y="862"/>
                      </a:lnTo>
                      <a:lnTo>
                        <a:pt x="269" y="835"/>
                      </a:lnTo>
                      <a:lnTo>
                        <a:pt x="285" y="843"/>
                      </a:lnTo>
                      <a:lnTo>
                        <a:pt x="277" y="862"/>
                      </a:lnTo>
                      <a:lnTo>
                        <a:pt x="277" y="881"/>
                      </a:lnTo>
                      <a:lnTo>
                        <a:pt x="285" y="898"/>
                      </a:lnTo>
                      <a:lnTo>
                        <a:pt x="285" y="935"/>
                      </a:lnTo>
                      <a:lnTo>
                        <a:pt x="335" y="935"/>
                      </a:lnTo>
                      <a:lnTo>
                        <a:pt x="350" y="926"/>
                      </a:lnTo>
                      <a:lnTo>
                        <a:pt x="399" y="926"/>
                      </a:lnTo>
                      <a:lnTo>
                        <a:pt x="417" y="935"/>
                      </a:lnTo>
                      <a:lnTo>
                        <a:pt x="447" y="935"/>
                      </a:lnTo>
                      <a:lnTo>
                        <a:pt x="465" y="915"/>
                      </a:lnTo>
                      <a:lnTo>
                        <a:pt x="489" y="907"/>
                      </a:lnTo>
                      <a:lnTo>
                        <a:pt x="507" y="907"/>
                      </a:lnTo>
                      <a:lnTo>
                        <a:pt x="522" y="898"/>
                      </a:lnTo>
                      <a:lnTo>
                        <a:pt x="530" y="881"/>
                      </a:lnTo>
                      <a:lnTo>
                        <a:pt x="547" y="890"/>
                      </a:lnTo>
                      <a:lnTo>
                        <a:pt x="578" y="872"/>
                      </a:lnTo>
                      <a:lnTo>
                        <a:pt x="596" y="845"/>
                      </a:lnTo>
                      <a:lnTo>
                        <a:pt x="594" y="835"/>
                      </a:lnTo>
                      <a:lnTo>
                        <a:pt x="612" y="816"/>
                      </a:lnTo>
                      <a:lnTo>
                        <a:pt x="628" y="816"/>
                      </a:lnTo>
                      <a:lnTo>
                        <a:pt x="646" y="816"/>
                      </a:lnTo>
                      <a:lnTo>
                        <a:pt x="663" y="816"/>
                      </a:lnTo>
                      <a:lnTo>
                        <a:pt x="681" y="828"/>
                      </a:lnTo>
                      <a:lnTo>
                        <a:pt x="694" y="816"/>
                      </a:lnTo>
                      <a:lnTo>
                        <a:pt x="709" y="816"/>
                      </a:lnTo>
                      <a:lnTo>
                        <a:pt x="716" y="827"/>
                      </a:lnTo>
                      <a:lnTo>
                        <a:pt x="727" y="807"/>
                      </a:lnTo>
                      <a:lnTo>
                        <a:pt x="736" y="790"/>
                      </a:lnTo>
                      <a:lnTo>
                        <a:pt x="742" y="771"/>
                      </a:lnTo>
                      <a:lnTo>
                        <a:pt x="760" y="779"/>
                      </a:lnTo>
                      <a:lnTo>
                        <a:pt x="775" y="779"/>
                      </a:lnTo>
                      <a:lnTo>
                        <a:pt x="793" y="771"/>
                      </a:lnTo>
                      <a:lnTo>
                        <a:pt x="800" y="753"/>
                      </a:lnTo>
                      <a:lnTo>
                        <a:pt x="808" y="734"/>
                      </a:lnTo>
                      <a:lnTo>
                        <a:pt x="825" y="726"/>
                      </a:lnTo>
                      <a:lnTo>
                        <a:pt x="841" y="734"/>
                      </a:lnTo>
                      <a:lnTo>
                        <a:pt x="858" y="717"/>
                      </a:lnTo>
                      <a:lnTo>
                        <a:pt x="872" y="726"/>
                      </a:lnTo>
                      <a:lnTo>
                        <a:pt x="890" y="726"/>
                      </a:lnTo>
                      <a:lnTo>
                        <a:pt x="905" y="734"/>
                      </a:lnTo>
                      <a:lnTo>
                        <a:pt x="923" y="745"/>
                      </a:lnTo>
                      <a:lnTo>
                        <a:pt x="938" y="753"/>
                      </a:lnTo>
                      <a:lnTo>
                        <a:pt x="956" y="753"/>
                      </a:lnTo>
                      <a:lnTo>
                        <a:pt x="973" y="753"/>
                      </a:lnTo>
                      <a:lnTo>
                        <a:pt x="987" y="761"/>
                      </a:lnTo>
                      <a:lnTo>
                        <a:pt x="1086" y="761"/>
                      </a:lnTo>
                      <a:lnTo>
                        <a:pt x="1111" y="753"/>
                      </a:lnTo>
                      <a:lnTo>
                        <a:pt x="1135" y="753"/>
                      </a:lnTo>
                      <a:lnTo>
                        <a:pt x="1159" y="761"/>
                      </a:lnTo>
                      <a:lnTo>
                        <a:pt x="1176" y="761"/>
                      </a:lnTo>
                      <a:lnTo>
                        <a:pt x="1202" y="761"/>
                      </a:lnTo>
                      <a:lnTo>
                        <a:pt x="1226" y="753"/>
                      </a:lnTo>
                      <a:lnTo>
                        <a:pt x="1243" y="753"/>
                      </a:lnTo>
                      <a:lnTo>
                        <a:pt x="1250" y="745"/>
                      </a:lnTo>
                      <a:lnTo>
                        <a:pt x="1250" y="726"/>
                      </a:lnTo>
                      <a:lnTo>
                        <a:pt x="1278" y="672"/>
                      </a:lnTo>
                      <a:lnTo>
                        <a:pt x="1284" y="663"/>
                      </a:lnTo>
                      <a:lnTo>
                        <a:pt x="1258" y="625"/>
                      </a:lnTo>
                      <a:lnTo>
                        <a:pt x="1258" y="607"/>
                      </a:lnTo>
                      <a:lnTo>
                        <a:pt x="1406" y="300"/>
                      </a:lnTo>
                      <a:lnTo>
                        <a:pt x="1406" y="282"/>
                      </a:lnTo>
                      <a:lnTo>
                        <a:pt x="1382" y="290"/>
                      </a:lnTo>
                      <a:lnTo>
                        <a:pt x="1357" y="290"/>
                      </a:lnTo>
                      <a:lnTo>
                        <a:pt x="1341" y="282"/>
                      </a:lnTo>
                      <a:lnTo>
                        <a:pt x="1333" y="262"/>
                      </a:lnTo>
                      <a:lnTo>
                        <a:pt x="1325" y="253"/>
                      </a:lnTo>
                      <a:lnTo>
                        <a:pt x="1308" y="253"/>
                      </a:lnTo>
                      <a:lnTo>
                        <a:pt x="1291" y="253"/>
                      </a:lnTo>
                      <a:lnTo>
                        <a:pt x="1276" y="253"/>
                      </a:lnTo>
                      <a:lnTo>
                        <a:pt x="1250" y="245"/>
                      </a:lnTo>
                      <a:lnTo>
                        <a:pt x="1233" y="235"/>
                      </a:lnTo>
                      <a:lnTo>
                        <a:pt x="1233" y="219"/>
                      </a:lnTo>
                      <a:lnTo>
                        <a:pt x="1217" y="198"/>
                      </a:lnTo>
                      <a:lnTo>
                        <a:pt x="1211" y="182"/>
                      </a:lnTo>
                      <a:lnTo>
                        <a:pt x="1202" y="163"/>
                      </a:lnTo>
                      <a:lnTo>
                        <a:pt x="1193" y="144"/>
                      </a:lnTo>
                      <a:lnTo>
                        <a:pt x="1193" y="134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50" name="Freeform 24"/>
                <p:cNvSpPr>
                  <a:spLocks noChangeAspect="1"/>
                </p:cNvSpPr>
                <p:nvPr/>
              </p:nvSpPr>
              <p:spPr bwMode="auto">
                <a:xfrm>
                  <a:off x="112" y="2047"/>
                  <a:ext cx="708" cy="175"/>
                </a:xfrm>
                <a:custGeom>
                  <a:avLst/>
                  <a:gdLst>
                    <a:gd name="T0" fmla="*/ 1362 w 601"/>
                    <a:gd name="T1" fmla="*/ 437 h 139"/>
                    <a:gd name="T2" fmla="*/ 709 w 601"/>
                    <a:gd name="T3" fmla="*/ 171 h 139"/>
                    <a:gd name="T4" fmla="*/ 585 w 601"/>
                    <a:gd name="T5" fmla="*/ 171 h 139"/>
                    <a:gd name="T6" fmla="*/ 0 w 601"/>
                    <a:gd name="T7" fmla="*/ 0 h 1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01"/>
                    <a:gd name="T13" fmla="*/ 0 h 139"/>
                    <a:gd name="T14" fmla="*/ 601 w 601"/>
                    <a:gd name="T15" fmla="*/ 139 h 1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01" h="139">
                      <a:moveTo>
                        <a:pt x="600" y="138"/>
                      </a:moveTo>
                      <a:lnTo>
                        <a:pt x="312" y="54"/>
                      </a:lnTo>
                      <a:lnTo>
                        <a:pt x="258" y="5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51" name="AutoShap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369" y="1705"/>
                  <a:ext cx="63" cy="54"/>
                </a:xfrm>
                <a:prstGeom prst="roundRect">
                  <a:avLst>
                    <a:gd name="adj" fmla="val 12394"/>
                  </a:avLst>
                </a:prstGeom>
                <a:grpFill/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pt-BR">
                    <a:latin typeface="Calibri" pitchFamily="34" charset="0"/>
                    <a:ea typeface="+mn-ea"/>
                  </a:endParaRPr>
                </a:p>
              </p:txBody>
            </p:sp>
            <p:sp>
              <p:nvSpPr>
                <p:cNvPr id="252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3389" y="1726"/>
                  <a:ext cx="22" cy="13"/>
                </a:xfrm>
                <a:prstGeom prst="ellipse">
                  <a:avLst/>
                </a:prstGeom>
                <a:grp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pt-BR">
                    <a:latin typeface="Calibri" pitchFamily="34" charset="0"/>
                    <a:ea typeface="+mn-ea"/>
                  </a:endParaRPr>
                </a:p>
              </p:txBody>
            </p:sp>
            <p:sp>
              <p:nvSpPr>
                <p:cNvPr id="253" name="Freeform 27"/>
                <p:cNvSpPr>
                  <a:spLocks noChangeAspect="1"/>
                </p:cNvSpPr>
                <p:nvPr/>
              </p:nvSpPr>
              <p:spPr bwMode="auto">
                <a:xfrm>
                  <a:off x="958" y="886"/>
                  <a:ext cx="571" cy="582"/>
                </a:xfrm>
                <a:custGeom>
                  <a:avLst/>
                  <a:gdLst>
                    <a:gd name="T0" fmla="*/ 1074 w 485"/>
                    <a:gd name="T1" fmla="*/ 1105 h 463"/>
                    <a:gd name="T2" fmla="*/ 1000 w 485"/>
                    <a:gd name="T3" fmla="*/ 1105 h 463"/>
                    <a:gd name="T4" fmla="*/ 925 w 485"/>
                    <a:gd name="T5" fmla="*/ 1105 h 463"/>
                    <a:gd name="T6" fmla="*/ 870 w 485"/>
                    <a:gd name="T7" fmla="*/ 1188 h 463"/>
                    <a:gd name="T8" fmla="*/ 816 w 485"/>
                    <a:gd name="T9" fmla="*/ 1273 h 463"/>
                    <a:gd name="T10" fmla="*/ 795 w 485"/>
                    <a:gd name="T11" fmla="*/ 1359 h 463"/>
                    <a:gd name="T12" fmla="*/ 718 w 485"/>
                    <a:gd name="T13" fmla="*/ 1305 h 463"/>
                    <a:gd name="T14" fmla="*/ 648 w 485"/>
                    <a:gd name="T15" fmla="*/ 1305 h 463"/>
                    <a:gd name="T16" fmla="*/ 596 w 485"/>
                    <a:gd name="T17" fmla="*/ 1392 h 463"/>
                    <a:gd name="T18" fmla="*/ 553 w 485"/>
                    <a:gd name="T19" fmla="*/ 1451 h 463"/>
                    <a:gd name="T20" fmla="*/ 479 w 485"/>
                    <a:gd name="T21" fmla="*/ 1392 h 463"/>
                    <a:gd name="T22" fmla="*/ 444 w 485"/>
                    <a:gd name="T23" fmla="*/ 1273 h 463"/>
                    <a:gd name="T24" fmla="*/ 444 w 485"/>
                    <a:gd name="T25" fmla="*/ 1161 h 463"/>
                    <a:gd name="T26" fmla="*/ 444 w 485"/>
                    <a:gd name="T27" fmla="*/ 1050 h 463"/>
                    <a:gd name="T28" fmla="*/ 393 w 485"/>
                    <a:gd name="T29" fmla="*/ 965 h 463"/>
                    <a:gd name="T30" fmla="*/ 346 w 485"/>
                    <a:gd name="T31" fmla="*/ 852 h 463"/>
                    <a:gd name="T32" fmla="*/ 314 w 485"/>
                    <a:gd name="T33" fmla="*/ 735 h 463"/>
                    <a:gd name="T34" fmla="*/ 277 w 485"/>
                    <a:gd name="T35" fmla="*/ 680 h 463"/>
                    <a:gd name="T36" fmla="*/ 258 w 485"/>
                    <a:gd name="T37" fmla="*/ 650 h 463"/>
                    <a:gd name="T38" fmla="*/ 140 w 485"/>
                    <a:gd name="T39" fmla="*/ 650 h 463"/>
                    <a:gd name="T40" fmla="*/ 75 w 485"/>
                    <a:gd name="T41" fmla="*/ 595 h 463"/>
                    <a:gd name="T42" fmla="*/ 93 w 485"/>
                    <a:gd name="T43" fmla="*/ 479 h 463"/>
                    <a:gd name="T44" fmla="*/ 93 w 485"/>
                    <a:gd name="T45" fmla="*/ 380 h 463"/>
                    <a:gd name="T46" fmla="*/ 0 w 485"/>
                    <a:gd name="T47" fmla="*/ 314 h 463"/>
                    <a:gd name="T48" fmla="*/ 67 w 485"/>
                    <a:gd name="T49" fmla="*/ 269 h 463"/>
                    <a:gd name="T50" fmla="*/ 144 w 485"/>
                    <a:gd name="T51" fmla="*/ 308 h 463"/>
                    <a:gd name="T52" fmla="*/ 220 w 485"/>
                    <a:gd name="T53" fmla="*/ 342 h 463"/>
                    <a:gd name="T54" fmla="*/ 296 w 485"/>
                    <a:gd name="T55" fmla="*/ 342 h 463"/>
                    <a:gd name="T56" fmla="*/ 370 w 485"/>
                    <a:gd name="T57" fmla="*/ 365 h 463"/>
                    <a:gd name="T58" fmla="*/ 444 w 485"/>
                    <a:gd name="T59" fmla="*/ 284 h 463"/>
                    <a:gd name="T60" fmla="*/ 496 w 485"/>
                    <a:gd name="T61" fmla="*/ 284 h 463"/>
                    <a:gd name="T62" fmla="*/ 573 w 485"/>
                    <a:gd name="T63" fmla="*/ 254 h 463"/>
                    <a:gd name="T64" fmla="*/ 646 w 485"/>
                    <a:gd name="T65" fmla="*/ 196 h 463"/>
                    <a:gd name="T66" fmla="*/ 718 w 485"/>
                    <a:gd name="T67" fmla="*/ 114 h 463"/>
                    <a:gd name="T68" fmla="*/ 779 w 485"/>
                    <a:gd name="T69" fmla="*/ 20 h 463"/>
                    <a:gd name="T70" fmla="*/ 852 w 485"/>
                    <a:gd name="T71" fmla="*/ 20 h 463"/>
                    <a:gd name="T72" fmla="*/ 867 w 485"/>
                    <a:gd name="T73" fmla="*/ 137 h 463"/>
                    <a:gd name="T74" fmla="*/ 943 w 485"/>
                    <a:gd name="T75" fmla="*/ 196 h 463"/>
                    <a:gd name="T76" fmla="*/ 925 w 485"/>
                    <a:gd name="T77" fmla="*/ 308 h 463"/>
                    <a:gd name="T78" fmla="*/ 890 w 485"/>
                    <a:gd name="T79" fmla="*/ 392 h 463"/>
                    <a:gd name="T80" fmla="*/ 890 w 485"/>
                    <a:gd name="T81" fmla="*/ 509 h 463"/>
                    <a:gd name="T82" fmla="*/ 867 w 485"/>
                    <a:gd name="T83" fmla="*/ 621 h 463"/>
                    <a:gd name="T84" fmla="*/ 943 w 485"/>
                    <a:gd name="T85" fmla="*/ 680 h 463"/>
                    <a:gd name="T86" fmla="*/ 943 w 485"/>
                    <a:gd name="T87" fmla="*/ 791 h 463"/>
                    <a:gd name="T88" fmla="*/ 1016 w 485"/>
                    <a:gd name="T89" fmla="*/ 852 h 463"/>
                    <a:gd name="T90" fmla="*/ 1074 w 485"/>
                    <a:gd name="T91" fmla="*/ 911 h 463"/>
                    <a:gd name="T92" fmla="*/ 1074 w 485"/>
                    <a:gd name="T93" fmla="*/ 994 h 463"/>
                    <a:gd name="T94" fmla="*/ 1095 w 485"/>
                    <a:gd name="T95" fmla="*/ 1050 h 46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85"/>
                    <a:gd name="T145" fmla="*/ 0 h 463"/>
                    <a:gd name="T146" fmla="*/ 485 w 485"/>
                    <a:gd name="T147" fmla="*/ 463 h 46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85" h="463">
                      <a:moveTo>
                        <a:pt x="484" y="334"/>
                      </a:moveTo>
                      <a:lnTo>
                        <a:pt x="475" y="352"/>
                      </a:lnTo>
                      <a:lnTo>
                        <a:pt x="458" y="352"/>
                      </a:lnTo>
                      <a:lnTo>
                        <a:pt x="442" y="352"/>
                      </a:lnTo>
                      <a:lnTo>
                        <a:pt x="426" y="352"/>
                      </a:lnTo>
                      <a:lnTo>
                        <a:pt x="409" y="352"/>
                      </a:lnTo>
                      <a:lnTo>
                        <a:pt x="393" y="362"/>
                      </a:lnTo>
                      <a:lnTo>
                        <a:pt x="385" y="379"/>
                      </a:lnTo>
                      <a:lnTo>
                        <a:pt x="377" y="397"/>
                      </a:lnTo>
                      <a:lnTo>
                        <a:pt x="361" y="406"/>
                      </a:lnTo>
                      <a:lnTo>
                        <a:pt x="367" y="424"/>
                      </a:lnTo>
                      <a:lnTo>
                        <a:pt x="352" y="433"/>
                      </a:lnTo>
                      <a:lnTo>
                        <a:pt x="337" y="433"/>
                      </a:lnTo>
                      <a:lnTo>
                        <a:pt x="318" y="416"/>
                      </a:lnTo>
                      <a:lnTo>
                        <a:pt x="303" y="416"/>
                      </a:lnTo>
                      <a:lnTo>
                        <a:pt x="286" y="416"/>
                      </a:lnTo>
                      <a:lnTo>
                        <a:pt x="269" y="424"/>
                      </a:lnTo>
                      <a:lnTo>
                        <a:pt x="263" y="444"/>
                      </a:lnTo>
                      <a:lnTo>
                        <a:pt x="254" y="462"/>
                      </a:lnTo>
                      <a:lnTo>
                        <a:pt x="245" y="462"/>
                      </a:lnTo>
                      <a:lnTo>
                        <a:pt x="230" y="451"/>
                      </a:lnTo>
                      <a:lnTo>
                        <a:pt x="212" y="444"/>
                      </a:lnTo>
                      <a:lnTo>
                        <a:pt x="196" y="424"/>
                      </a:lnTo>
                      <a:lnTo>
                        <a:pt x="196" y="406"/>
                      </a:lnTo>
                      <a:lnTo>
                        <a:pt x="203" y="388"/>
                      </a:lnTo>
                      <a:lnTo>
                        <a:pt x="196" y="370"/>
                      </a:lnTo>
                      <a:lnTo>
                        <a:pt x="196" y="352"/>
                      </a:lnTo>
                      <a:lnTo>
                        <a:pt x="196" y="334"/>
                      </a:lnTo>
                      <a:lnTo>
                        <a:pt x="188" y="317"/>
                      </a:lnTo>
                      <a:lnTo>
                        <a:pt x="174" y="308"/>
                      </a:lnTo>
                      <a:lnTo>
                        <a:pt x="153" y="287"/>
                      </a:lnTo>
                      <a:lnTo>
                        <a:pt x="153" y="271"/>
                      </a:lnTo>
                      <a:lnTo>
                        <a:pt x="147" y="252"/>
                      </a:lnTo>
                      <a:lnTo>
                        <a:pt x="139" y="234"/>
                      </a:lnTo>
                      <a:lnTo>
                        <a:pt x="139" y="216"/>
                      </a:lnTo>
                      <a:lnTo>
                        <a:pt x="122" y="216"/>
                      </a:lnTo>
                      <a:lnTo>
                        <a:pt x="121" y="216"/>
                      </a:lnTo>
                      <a:lnTo>
                        <a:pt x="114" y="207"/>
                      </a:lnTo>
                      <a:lnTo>
                        <a:pt x="78" y="209"/>
                      </a:lnTo>
                      <a:lnTo>
                        <a:pt x="62" y="207"/>
                      </a:lnTo>
                      <a:lnTo>
                        <a:pt x="41" y="202"/>
                      </a:lnTo>
                      <a:lnTo>
                        <a:pt x="33" y="189"/>
                      </a:lnTo>
                      <a:lnTo>
                        <a:pt x="32" y="171"/>
                      </a:lnTo>
                      <a:lnTo>
                        <a:pt x="41" y="153"/>
                      </a:lnTo>
                      <a:lnTo>
                        <a:pt x="49" y="134"/>
                      </a:lnTo>
                      <a:lnTo>
                        <a:pt x="41" y="121"/>
                      </a:lnTo>
                      <a:lnTo>
                        <a:pt x="19" y="105"/>
                      </a:lnTo>
                      <a:lnTo>
                        <a:pt x="0" y="100"/>
                      </a:lnTo>
                      <a:lnTo>
                        <a:pt x="0" y="87"/>
                      </a:lnTo>
                      <a:lnTo>
                        <a:pt x="30" y="85"/>
                      </a:lnTo>
                      <a:lnTo>
                        <a:pt x="49" y="91"/>
                      </a:lnTo>
                      <a:lnTo>
                        <a:pt x="64" y="98"/>
                      </a:lnTo>
                      <a:lnTo>
                        <a:pt x="81" y="98"/>
                      </a:lnTo>
                      <a:lnTo>
                        <a:pt x="98" y="109"/>
                      </a:lnTo>
                      <a:lnTo>
                        <a:pt x="114" y="109"/>
                      </a:lnTo>
                      <a:lnTo>
                        <a:pt x="131" y="109"/>
                      </a:lnTo>
                      <a:lnTo>
                        <a:pt x="146" y="116"/>
                      </a:lnTo>
                      <a:lnTo>
                        <a:pt x="164" y="116"/>
                      </a:lnTo>
                      <a:lnTo>
                        <a:pt x="180" y="98"/>
                      </a:lnTo>
                      <a:lnTo>
                        <a:pt x="196" y="91"/>
                      </a:lnTo>
                      <a:lnTo>
                        <a:pt x="203" y="91"/>
                      </a:lnTo>
                      <a:lnTo>
                        <a:pt x="219" y="91"/>
                      </a:lnTo>
                      <a:lnTo>
                        <a:pt x="238" y="81"/>
                      </a:lnTo>
                      <a:lnTo>
                        <a:pt x="254" y="81"/>
                      </a:lnTo>
                      <a:lnTo>
                        <a:pt x="269" y="71"/>
                      </a:lnTo>
                      <a:lnTo>
                        <a:pt x="285" y="63"/>
                      </a:lnTo>
                      <a:lnTo>
                        <a:pt x="303" y="44"/>
                      </a:lnTo>
                      <a:lnTo>
                        <a:pt x="318" y="36"/>
                      </a:lnTo>
                      <a:lnTo>
                        <a:pt x="334" y="27"/>
                      </a:lnTo>
                      <a:lnTo>
                        <a:pt x="344" y="6"/>
                      </a:lnTo>
                      <a:lnTo>
                        <a:pt x="360" y="0"/>
                      </a:lnTo>
                      <a:lnTo>
                        <a:pt x="376" y="6"/>
                      </a:lnTo>
                      <a:lnTo>
                        <a:pt x="376" y="27"/>
                      </a:lnTo>
                      <a:lnTo>
                        <a:pt x="383" y="44"/>
                      </a:lnTo>
                      <a:lnTo>
                        <a:pt x="400" y="44"/>
                      </a:lnTo>
                      <a:lnTo>
                        <a:pt x="417" y="63"/>
                      </a:lnTo>
                      <a:lnTo>
                        <a:pt x="417" y="81"/>
                      </a:lnTo>
                      <a:lnTo>
                        <a:pt x="409" y="98"/>
                      </a:lnTo>
                      <a:lnTo>
                        <a:pt x="409" y="116"/>
                      </a:lnTo>
                      <a:lnTo>
                        <a:pt x="393" y="125"/>
                      </a:lnTo>
                      <a:lnTo>
                        <a:pt x="383" y="144"/>
                      </a:lnTo>
                      <a:lnTo>
                        <a:pt x="393" y="162"/>
                      </a:lnTo>
                      <a:lnTo>
                        <a:pt x="383" y="180"/>
                      </a:lnTo>
                      <a:lnTo>
                        <a:pt x="383" y="198"/>
                      </a:lnTo>
                      <a:lnTo>
                        <a:pt x="400" y="216"/>
                      </a:lnTo>
                      <a:lnTo>
                        <a:pt x="417" y="216"/>
                      </a:lnTo>
                      <a:lnTo>
                        <a:pt x="417" y="234"/>
                      </a:lnTo>
                      <a:lnTo>
                        <a:pt x="417" y="252"/>
                      </a:lnTo>
                      <a:lnTo>
                        <a:pt x="433" y="271"/>
                      </a:lnTo>
                      <a:lnTo>
                        <a:pt x="449" y="271"/>
                      </a:lnTo>
                      <a:lnTo>
                        <a:pt x="467" y="281"/>
                      </a:lnTo>
                      <a:lnTo>
                        <a:pt x="475" y="290"/>
                      </a:lnTo>
                      <a:lnTo>
                        <a:pt x="483" y="308"/>
                      </a:lnTo>
                      <a:lnTo>
                        <a:pt x="475" y="317"/>
                      </a:lnTo>
                      <a:lnTo>
                        <a:pt x="483" y="334"/>
                      </a:lnTo>
                      <a:lnTo>
                        <a:pt x="484" y="334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54" name="Freeform 28"/>
                <p:cNvSpPr>
                  <a:spLocks noChangeAspect="1"/>
                </p:cNvSpPr>
                <p:nvPr/>
              </p:nvSpPr>
              <p:spPr bwMode="auto">
                <a:xfrm>
                  <a:off x="813" y="2060"/>
                  <a:ext cx="649" cy="495"/>
                </a:xfrm>
                <a:custGeom>
                  <a:avLst/>
                  <a:gdLst>
                    <a:gd name="T0" fmla="*/ 1142 w 550"/>
                    <a:gd name="T1" fmla="*/ 1185 h 393"/>
                    <a:gd name="T2" fmla="*/ 1181 w 550"/>
                    <a:gd name="T3" fmla="*/ 1095 h 393"/>
                    <a:gd name="T4" fmla="*/ 1235 w 550"/>
                    <a:gd name="T5" fmla="*/ 1040 h 393"/>
                    <a:gd name="T6" fmla="*/ 1258 w 550"/>
                    <a:gd name="T7" fmla="*/ 918 h 393"/>
                    <a:gd name="T8" fmla="*/ 1217 w 550"/>
                    <a:gd name="T9" fmla="*/ 806 h 393"/>
                    <a:gd name="T10" fmla="*/ 1235 w 550"/>
                    <a:gd name="T11" fmla="*/ 691 h 393"/>
                    <a:gd name="T12" fmla="*/ 1166 w 550"/>
                    <a:gd name="T13" fmla="*/ 691 h 393"/>
                    <a:gd name="T14" fmla="*/ 1106 w 550"/>
                    <a:gd name="T15" fmla="*/ 661 h 393"/>
                    <a:gd name="T16" fmla="*/ 1031 w 550"/>
                    <a:gd name="T17" fmla="*/ 601 h 393"/>
                    <a:gd name="T18" fmla="*/ 955 w 550"/>
                    <a:gd name="T19" fmla="*/ 521 h 393"/>
                    <a:gd name="T20" fmla="*/ 955 w 550"/>
                    <a:gd name="T21" fmla="*/ 403 h 393"/>
                    <a:gd name="T22" fmla="*/ 955 w 550"/>
                    <a:gd name="T23" fmla="*/ 283 h 393"/>
                    <a:gd name="T24" fmla="*/ 937 w 550"/>
                    <a:gd name="T25" fmla="*/ 171 h 393"/>
                    <a:gd name="T26" fmla="*/ 897 w 550"/>
                    <a:gd name="T27" fmla="*/ 136 h 393"/>
                    <a:gd name="T28" fmla="*/ 827 w 550"/>
                    <a:gd name="T29" fmla="*/ 115 h 393"/>
                    <a:gd name="T30" fmla="*/ 748 w 550"/>
                    <a:gd name="T31" fmla="*/ 86 h 393"/>
                    <a:gd name="T32" fmla="*/ 673 w 550"/>
                    <a:gd name="T33" fmla="*/ 25 h 393"/>
                    <a:gd name="T34" fmla="*/ 602 w 550"/>
                    <a:gd name="T35" fmla="*/ 0 h 393"/>
                    <a:gd name="T36" fmla="*/ 524 w 550"/>
                    <a:gd name="T37" fmla="*/ 25 h 393"/>
                    <a:gd name="T38" fmla="*/ 466 w 550"/>
                    <a:gd name="T39" fmla="*/ 115 h 393"/>
                    <a:gd name="T40" fmla="*/ 417 w 550"/>
                    <a:gd name="T41" fmla="*/ 200 h 393"/>
                    <a:gd name="T42" fmla="*/ 339 w 550"/>
                    <a:gd name="T43" fmla="*/ 171 h 393"/>
                    <a:gd name="T44" fmla="*/ 299 w 550"/>
                    <a:gd name="T45" fmla="*/ 283 h 393"/>
                    <a:gd name="T46" fmla="*/ 263 w 550"/>
                    <a:gd name="T47" fmla="*/ 314 h 393"/>
                    <a:gd name="T48" fmla="*/ 201 w 550"/>
                    <a:gd name="T49" fmla="*/ 353 h 393"/>
                    <a:gd name="T50" fmla="*/ 111 w 550"/>
                    <a:gd name="T51" fmla="*/ 314 h 393"/>
                    <a:gd name="T52" fmla="*/ 39 w 550"/>
                    <a:gd name="T53" fmla="*/ 314 h 393"/>
                    <a:gd name="T54" fmla="*/ 0 w 550"/>
                    <a:gd name="T55" fmla="*/ 408 h 393"/>
                    <a:gd name="T56" fmla="*/ 126 w 550"/>
                    <a:gd name="T57" fmla="*/ 383 h 393"/>
                    <a:gd name="T58" fmla="*/ 202 w 550"/>
                    <a:gd name="T59" fmla="*/ 390 h 393"/>
                    <a:gd name="T60" fmla="*/ 225 w 550"/>
                    <a:gd name="T61" fmla="*/ 436 h 393"/>
                    <a:gd name="T62" fmla="*/ 245 w 550"/>
                    <a:gd name="T63" fmla="*/ 552 h 393"/>
                    <a:gd name="T64" fmla="*/ 245 w 550"/>
                    <a:gd name="T65" fmla="*/ 661 h 393"/>
                    <a:gd name="T66" fmla="*/ 263 w 550"/>
                    <a:gd name="T67" fmla="*/ 778 h 393"/>
                    <a:gd name="T68" fmla="*/ 339 w 550"/>
                    <a:gd name="T69" fmla="*/ 918 h 393"/>
                    <a:gd name="T70" fmla="*/ 417 w 550"/>
                    <a:gd name="T71" fmla="*/ 980 h 393"/>
                    <a:gd name="T72" fmla="*/ 505 w 550"/>
                    <a:gd name="T73" fmla="*/ 1009 h 393"/>
                    <a:gd name="T74" fmla="*/ 583 w 550"/>
                    <a:gd name="T75" fmla="*/ 1009 h 393"/>
                    <a:gd name="T76" fmla="*/ 657 w 550"/>
                    <a:gd name="T77" fmla="*/ 1040 h 393"/>
                    <a:gd name="T78" fmla="*/ 748 w 550"/>
                    <a:gd name="T79" fmla="*/ 1095 h 393"/>
                    <a:gd name="T80" fmla="*/ 827 w 550"/>
                    <a:gd name="T81" fmla="*/ 1125 h 393"/>
                    <a:gd name="T82" fmla="*/ 897 w 550"/>
                    <a:gd name="T83" fmla="*/ 1214 h 393"/>
                    <a:gd name="T84" fmla="*/ 977 w 550"/>
                    <a:gd name="T85" fmla="*/ 1242 h 393"/>
                    <a:gd name="T86" fmla="*/ 1053 w 550"/>
                    <a:gd name="T87" fmla="*/ 1214 h 393"/>
                    <a:gd name="T88" fmla="*/ 1106 w 550"/>
                    <a:gd name="T89" fmla="*/ 1242 h 39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50"/>
                    <a:gd name="T136" fmla="*/ 0 h 393"/>
                    <a:gd name="T137" fmla="*/ 550 w 550"/>
                    <a:gd name="T138" fmla="*/ 393 h 39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50" h="393">
                      <a:moveTo>
                        <a:pt x="483" y="392"/>
                      </a:moveTo>
                      <a:lnTo>
                        <a:pt x="499" y="374"/>
                      </a:lnTo>
                      <a:lnTo>
                        <a:pt x="509" y="355"/>
                      </a:lnTo>
                      <a:lnTo>
                        <a:pt x="516" y="345"/>
                      </a:lnTo>
                      <a:lnTo>
                        <a:pt x="523" y="336"/>
                      </a:lnTo>
                      <a:lnTo>
                        <a:pt x="540" y="329"/>
                      </a:lnTo>
                      <a:lnTo>
                        <a:pt x="549" y="310"/>
                      </a:lnTo>
                      <a:lnTo>
                        <a:pt x="549" y="290"/>
                      </a:lnTo>
                      <a:lnTo>
                        <a:pt x="540" y="273"/>
                      </a:lnTo>
                      <a:lnTo>
                        <a:pt x="532" y="254"/>
                      </a:lnTo>
                      <a:lnTo>
                        <a:pt x="532" y="236"/>
                      </a:lnTo>
                      <a:lnTo>
                        <a:pt x="540" y="218"/>
                      </a:lnTo>
                      <a:lnTo>
                        <a:pt x="523" y="218"/>
                      </a:lnTo>
                      <a:lnTo>
                        <a:pt x="509" y="218"/>
                      </a:lnTo>
                      <a:lnTo>
                        <a:pt x="499" y="199"/>
                      </a:lnTo>
                      <a:lnTo>
                        <a:pt x="483" y="209"/>
                      </a:lnTo>
                      <a:lnTo>
                        <a:pt x="466" y="199"/>
                      </a:lnTo>
                      <a:lnTo>
                        <a:pt x="451" y="190"/>
                      </a:lnTo>
                      <a:lnTo>
                        <a:pt x="434" y="181"/>
                      </a:lnTo>
                      <a:lnTo>
                        <a:pt x="417" y="164"/>
                      </a:lnTo>
                      <a:lnTo>
                        <a:pt x="409" y="145"/>
                      </a:lnTo>
                      <a:lnTo>
                        <a:pt x="417" y="127"/>
                      </a:lnTo>
                      <a:lnTo>
                        <a:pt x="427" y="110"/>
                      </a:lnTo>
                      <a:lnTo>
                        <a:pt x="417" y="90"/>
                      </a:lnTo>
                      <a:lnTo>
                        <a:pt x="409" y="72"/>
                      </a:lnTo>
                      <a:lnTo>
                        <a:pt x="409" y="54"/>
                      </a:lnTo>
                      <a:lnTo>
                        <a:pt x="409" y="43"/>
                      </a:lnTo>
                      <a:lnTo>
                        <a:pt x="392" y="43"/>
                      </a:lnTo>
                      <a:lnTo>
                        <a:pt x="377" y="36"/>
                      </a:lnTo>
                      <a:lnTo>
                        <a:pt x="361" y="36"/>
                      </a:lnTo>
                      <a:lnTo>
                        <a:pt x="343" y="36"/>
                      </a:lnTo>
                      <a:lnTo>
                        <a:pt x="327" y="27"/>
                      </a:lnTo>
                      <a:lnTo>
                        <a:pt x="310" y="17"/>
                      </a:lnTo>
                      <a:lnTo>
                        <a:pt x="294" y="8"/>
                      </a:lnTo>
                      <a:lnTo>
                        <a:pt x="276" y="8"/>
                      </a:lnTo>
                      <a:lnTo>
                        <a:pt x="263" y="0"/>
                      </a:lnTo>
                      <a:lnTo>
                        <a:pt x="244" y="17"/>
                      </a:lnTo>
                      <a:lnTo>
                        <a:pt x="229" y="8"/>
                      </a:lnTo>
                      <a:lnTo>
                        <a:pt x="212" y="17"/>
                      </a:lnTo>
                      <a:lnTo>
                        <a:pt x="204" y="36"/>
                      </a:lnTo>
                      <a:lnTo>
                        <a:pt x="198" y="54"/>
                      </a:lnTo>
                      <a:lnTo>
                        <a:pt x="181" y="63"/>
                      </a:lnTo>
                      <a:lnTo>
                        <a:pt x="165" y="63"/>
                      </a:lnTo>
                      <a:lnTo>
                        <a:pt x="148" y="54"/>
                      </a:lnTo>
                      <a:lnTo>
                        <a:pt x="141" y="72"/>
                      </a:lnTo>
                      <a:lnTo>
                        <a:pt x="130" y="90"/>
                      </a:lnTo>
                      <a:lnTo>
                        <a:pt x="121" y="110"/>
                      </a:lnTo>
                      <a:lnTo>
                        <a:pt x="115" y="99"/>
                      </a:lnTo>
                      <a:lnTo>
                        <a:pt x="98" y="99"/>
                      </a:lnTo>
                      <a:lnTo>
                        <a:pt x="87" y="111"/>
                      </a:lnTo>
                      <a:lnTo>
                        <a:pt x="67" y="99"/>
                      </a:lnTo>
                      <a:lnTo>
                        <a:pt x="49" y="99"/>
                      </a:lnTo>
                      <a:lnTo>
                        <a:pt x="34" y="99"/>
                      </a:lnTo>
                      <a:lnTo>
                        <a:pt x="17" y="99"/>
                      </a:lnTo>
                      <a:lnTo>
                        <a:pt x="0" y="118"/>
                      </a:lnTo>
                      <a:lnTo>
                        <a:pt x="0" y="129"/>
                      </a:lnTo>
                      <a:lnTo>
                        <a:pt x="36" y="126"/>
                      </a:lnTo>
                      <a:lnTo>
                        <a:pt x="55" y="121"/>
                      </a:lnTo>
                      <a:lnTo>
                        <a:pt x="68" y="121"/>
                      </a:lnTo>
                      <a:lnTo>
                        <a:pt x="88" y="123"/>
                      </a:lnTo>
                      <a:lnTo>
                        <a:pt x="97" y="128"/>
                      </a:lnTo>
                      <a:lnTo>
                        <a:pt x="98" y="137"/>
                      </a:lnTo>
                      <a:lnTo>
                        <a:pt x="98" y="156"/>
                      </a:lnTo>
                      <a:lnTo>
                        <a:pt x="107" y="174"/>
                      </a:lnTo>
                      <a:lnTo>
                        <a:pt x="107" y="190"/>
                      </a:lnTo>
                      <a:lnTo>
                        <a:pt x="107" y="209"/>
                      </a:lnTo>
                      <a:lnTo>
                        <a:pt x="107" y="227"/>
                      </a:lnTo>
                      <a:lnTo>
                        <a:pt x="115" y="246"/>
                      </a:lnTo>
                      <a:lnTo>
                        <a:pt x="130" y="273"/>
                      </a:lnTo>
                      <a:lnTo>
                        <a:pt x="148" y="290"/>
                      </a:lnTo>
                      <a:lnTo>
                        <a:pt x="165" y="301"/>
                      </a:lnTo>
                      <a:lnTo>
                        <a:pt x="181" y="310"/>
                      </a:lnTo>
                      <a:lnTo>
                        <a:pt x="198" y="318"/>
                      </a:lnTo>
                      <a:lnTo>
                        <a:pt x="221" y="318"/>
                      </a:lnTo>
                      <a:lnTo>
                        <a:pt x="237" y="318"/>
                      </a:lnTo>
                      <a:lnTo>
                        <a:pt x="255" y="318"/>
                      </a:lnTo>
                      <a:lnTo>
                        <a:pt x="270" y="318"/>
                      </a:lnTo>
                      <a:lnTo>
                        <a:pt x="287" y="329"/>
                      </a:lnTo>
                      <a:lnTo>
                        <a:pt x="303" y="336"/>
                      </a:lnTo>
                      <a:lnTo>
                        <a:pt x="327" y="345"/>
                      </a:lnTo>
                      <a:lnTo>
                        <a:pt x="343" y="345"/>
                      </a:lnTo>
                      <a:lnTo>
                        <a:pt x="361" y="355"/>
                      </a:lnTo>
                      <a:lnTo>
                        <a:pt x="377" y="374"/>
                      </a:lnTo>
                      <a:lnTo>
                        <a:pt x="392" y="383"/>
                      </a:lnTo>
                      <a:lnTo>
                        <a:pt x="409" y="392"/>
                      </a:lnTo>
                      <a:lnTo>
                        <a:pt x="427" y="392"/>
                      </a:lnTo>
                      <a:lnTo>
                        <a:pt x="441" y="383"/>
                      </a:lnTo>
                      <a:lnTo>
                        <a:pt x="460" y="383"/>
                      </a:lnTo>
                      <a:lnTo>
                        <a:pt x="474" y="392"/>
                      </a:lnTo>
                      <a:lnTo>
                        <a:pt x="483" y="392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55" name="Freeform 29"/>
                <p:cNvSpPr>
                  <a:spLocks noChangeAspect="1"/>
                </p:cNvSpPr>
                <p:nvPr/>
              </p:nvSpPr>
              <p:spPr bwMode="auto">
                <a:xfrm>
                  <a:off x="1914" y="968"/>
                  <a:ext cx="464" cy="468"/>
                </a:xfrm>
                <a:custGeom>
                  <a:avLst/>
                  <a:gdLst>
                    <a:gd name="T0" fmla="*/ 21 w 394"/>
                    <a:gd name="T1" fmla="*/ 416 h 372"/>
                    <a:gd name="T2" fmla="*/ 91 w 394"/>
                    <a:gd name="T3" fmla="*/ 448 h 372"/>
                    <a:gd name="T4" fmla="*/ 166 w 394"/>
                    <a:gd name="T5" fmla="*/ 448 h 372"/>
                    <a:gd name="T6" fmla="*/ 240 w 394"/>
                    <a:gd name="T7" fmla="*/ 416 h 372"/>
                    <a:gd name="T8" fmla="*/ 317 w 394"/>
                    <a:gd name="T9" fmla="*/ 448 h 372"/>
                    <a:gd name="T10" fmla="*/ 390 w 394"/>
                    <a:gd name="T11" fmla="*/ 416 h 372"/>
                    <a:gd name="T12" fmla="*/ 443 w 394"/>
                    <a:gd name="T13" fmla="*/ 366 h 372"/>
                    <a:gd name="T14" fmla="*/ 485 w 394"/>
                    <a:gd name="T15" fmla="*/ 249 h 372"/>
                    <a:gd name="T16" fmla="*/ 502 w 394"/>
                    <a:gd name="T17" fmla="*/ 137 h 372"/>
                    <a:gd name="T18" fmla="*/ 576 w 394"/>
                    <a:gd name="T19" fmla="*/ 84 h 372"/>
                    <a:gd name="T20" fmla="*/ 604 w 394"/>
                    <a:gd name="T21" fmla="*/ 0 h 372"/>
                    <a:gd name="T22" fmla="*/ 669 w 394"/>
                    <a:gd name="T23" fmla="*/ 84 h 372"/>
                    <a:gd name="T24" fmla="*/ 702 w 394"/>
                    <a:gd name="T25" fmla="*/ 192 h 372"/>
                    <a:gd name="T26" fmla="*/ 702 w 394"/>
                    <a:gd name="T27" fmla="*/ 304 h 372"/>
                    <a:gd name="T28" fmla="*/ 740 w 394"/>
                    <a:gd name="T29" fmla="*/ 416 h 372"/>
                    <a:gd name="T30" fmla="*/ 798 w 394"/>
                    <a:gd name="T31" fmla="*/ 533 h 372"/>
                    <a:gd name="T32" fmla="*/ 867 w 394"/>
                    <a:gd name="T33" fmla="*/ 564 h 372"/>
                    <a:gd name="T34" fmla="*/ 867 w 394"/>
                    <a:gd name="T35" fmla="*/ 681 h 372"/>
                    <a:gd name="T36" fmla="*/ 834 w 394"/>
                    <a:gd name="T37" fmla="*/ 761 h 372"/>
                    <a:gd name="T38" fmla="*/ 760 w 394"/>
                    <a:gd name="T39" fmla="*/ 844 h 372"/>
                    <a:gd name="T40" fmla="*/ 687 w 394"/>
                    <a:gd name="T41" fmla="*/ 932 h 372"/>
                    <a:gd name="T42" fmla="*/ 627 w 394"/>
                    <a:gd name="T43" fmla="*/ 1018 h 372"/>
                    <a:gd name="T44" fmla="*/ 595 w 394"/>
                    <a:gd name="T45" fmla="*/ 1103 h 372"/>
                    <a:gd name="T46" fmla="*/ 518 w 394"/>
                    <a:gd name="T47" fmla="*/ 1171 h 372"/>
                    <a:gd name="T48" fmla="*/ 443 w 394"/>
                    <a:gd name="T49" fmla="*/ 1103 h 372"/>
                    <a:gd name="T50" fmla="*/ 405 w 394"/>
                    <a:gd name="T51" fmla="*/ 989 h 372"/>
                    <a:gd name="T52" fmla="*/ 331 w 394"/>
                    <a:gd name="T53" fmla="*/ 903 h 372"/>
                    <a:gd name="T54" fmla="*/ 331 w 394"/>
                    <a:gd name="T55" fmla="*/ 793 h 372"/>
                    <a:gd name="T56" fmla="*/ 258 w 394"/>
                    <a:gd name="T57" fmla="*/ 710 h 372"/>
                    <a:gd name="T58" fmla="*/ 205 w 394"/>
                    <a:gd name="T59" fmla="*/ 649 h 372"/>
                    <a:gd name="T60" fmla="*/ 150 w 394"/>
                    <a:gd name="T61" fmla="*/ 585 h 372"/>
                    <a:gd name="T62" fmla="*/ 75 w 394"/>
                    <a:gd name="T63" fmla="*/ 533 h 372"/>
                    <a:gd name="T64" fmla="*/ 39 w 394"/>
                    <a:gd name="T65" fmla="*/ 478 h 372"/>
                    <a:gd name="T66" fmla="*/ 0 w 394"/>
                    <a:gd name="T67" fmla="*/ 416 h 37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94"/>
                    <a:gd name="T103" fmla="*/ 0 h 372"/>
                    <a:gd name="T104" fmla="*/ 394 w 394"/>
                    <a:gd name="T105" fmla="*/ 372 h 37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94" h="372">
                      <a:moveTo>
                        <a:pt x="0" y="132"/>
                      </a:moveTo>
                      <a:lnTo>
                        <a:pt x="9" y="132"/>
                      </a:lnTo>
                      <a:lnTo>
                        <a:pt x="25" y="132"/>
                      </a:lnTo>
                      <a:lnTo>
                        <a:pt x="40" y="142"/>
                      </a:lnTo>
                      <a:lnTo>
                        <a:pt x="59" y="142"/>
                      </a:lnTo>
                      <a:lnTo>
                        <a:pt x="74" y="142"/>
                      </a:lnTo>
                      <a:lnTo>
                        <a:pt x="91" y="132"/>
                      </a:lnTo>
                      <a:lnTo>
                        <a:pt x="106" y="132"/>
                      </a:lnTo>
                      <a:lnTo>
                        <a:pt x="123" y="132"/>
                      </a:lnTo>
                      <a:lnTo>
                        <a:pt x="140" y="142"/>
                      </a:lnTo>
                      <a:lnTo>
                        <a:pt x="157" y="142"/>
                      </a:lnTo>
                      <a:lnTo>
                        <a:pt x="172" y="132"/>
                      </a:lnTo>
                      <a:lnTo>
                        <a:pt x="189" y="132"/>
                      </a:lnTo>
                      <a:lnTo>
                        <a:pt x="195" y="116"/>
                      </a:lnTo>
                      <a:lnTo>
                        <a:pt x="207" y="97"/>
                      </a:lnTo>
                      <a:lnTo>
                        <a:pt x="214" y="79"/>
                      </a:lnTo>
                      <a:lnTo>
                        <a:pt x="222" y="61"/>
                      </a:lnTo>
                      <a:lnTo>
                        <a:pt x="222" y="44"/>
                      </a:lnTo>
                      <a:lnTo>
                        <a:pt x="238" y="26"/>
                      </a:lnTo>
                      <a:lnTo>
                        <a:pt x="254" y="26"/>
                      </a:lnTo>
                      <a:lnTo>
                        <a:pt x="254" y="6"/>
                      </a:lnTo>
                      <a:lnTo>
                        <a:pt x="267" y="0"/>
                      </a:lnTo>
                      <a:lnTo>
                        <a:pt x="288" y="6"/>
                      </a:lnTo>
                      <a:lnTo>
                        <a:pt x="295" y="26"/>
                      </a:lnTo>
                      <a:lnTo>
                        <a:pt x="303" y="44"/>
                      </a:lnTo>
                      <a:lnTo>
                        <a:pt x="310" y="61"/>
                      </a:lnTo>
                      <a:lnTo>
                        <a:pt x="310" y="79"/>
                      </a:lnTo>
                      <a:lnTo>
                        <a:pt x="310" y="97"/>
                      </a:lnTo>
                      <a:lnTo>
                        <a:pt x="319" y="116"/>
                      </a:lnTo>
                      <a:lnTo>
                        <a:pt x="327" y="132"/>
                      </a:lnTo>
                      <a:lnTo>
                        <a:pt x="335" y="152"/>
                      </a:lnTo>
                      <a:lnTo>
                        <a:pt x="352" y="169"/>
                      </a:lnTo>
                      <a:lnTo>
                        <a:pt x="368" y="169"/>
                      </a:lnTo>
                      <a:lnTo>
                        <a:pt x="383" y="179"/>
                      </a:lnTo>
                      <a:lnTo>
                        <a:pt x="393" y="197"/>
                      </a:lnTo>
                      <a:lnTo>
                        <a:pt x="383" y="216"/>
                      </a:lnTo>
                      <a:lnTo>
                        <a:pt x="383" y="233"/>
                      </a:lnTo>
                      <a:lnTo>
                        <a:pt x="368" y="242"/>
                      </a:lnTo>
                      <a:lnTo>
                        <a:pt x="352" y="251"/>
                      </a:lnTo>
                      <a:lnTo>
                        <a:pt x="335" y="268"/>
                      </a:lnTo>
                      <a:lnTo>
                        <a:pt x="319" y="287"/>
                      </a:lnTo>
                      <a:lnTo>
                        <a:pt x="303" y="296"/>
                      </a:lnTo>
                      <a:lnTo>
                        <a:pt x="295" y="314"/>
                      </a:lnTo>
                      <a:lnTo>
                        <a:pt x="277" y="323"/>
                      </a:lnTo>
                      <a:lnTo>
                        <a:pt x="262" y="332"/>
                      </a:lnTo>
                      <a:lnTo>
                        <a:pt x="262" y="350"/>
                      </a:lnTo>
                      <a:lnTo>
                        <a:pt x="246" y="360"/>
                      </a:lnTo>
                      <a:lnTo>
                        <a:pt x="229" y="371"/>
                      </a:lnTo>
                      <a:lnTo>
                        <a:pt x="214" y="371"/>
                      </a:lnTo>
                      <a:lnTo>
                        <a:pt x="195" y="350"/>
                      </a:lnTo>
                      <a:lnTo>
                        <a:pt x="189" y="332"/>
                      </a:lnTo>
                      <a:lnTo>
                        <a:pt x="179" y="314"/>
                      </a:lnTo>
                      <a:lnTo>
                        <a:pt x="164" y="305"/>
                      </a:lnTo>
                      <a:lnTo>
                        <a:pt x="146" y="287"/>
                      </a:lnTo>
                      <a:lnTo>
                        <a:pt x="146" y="268"/>
                      </a:lnTo>
                      <a:lnTo>
                        <a:pt x="146" y="251"/>
                      </a:lnTo>
                      <a:lnTo>
                        <a:pt x="132" y="242"/>
                      </a:lnTo>
                      <a:lnTo>
                        <a:pt x="114" y="225"/>
                      </a:lnTo>
                      <a:lnTo>
                        <a:pt x="106" y="206"/>
                      </a:lnTo>
                      <a:lnTo>
                        <a:pt x="91" y="206"/>
                      </a:lnTo>
                      <a:lnTo>
                        <a:pt x="82" y="186"/>
                      </a:lnTo>
                      <a:lnTo>
                        <a:pt x="66" y="186"/>
                      </a:lnTo>
                      <a:lnTo>
                        <a:pt x="49" y="179"/>
                      </a:lnTo>
                      <a:lnTo>
                        <a:pt x="33" y="169"/>
                      </a:lnTo>
                      <a:lnTo>
                        <a:pt x="17" y="169"/>
                      </a:lnTo>
                      <a:lnTo>
                        <a:pt x="17" y="152"/>
                      </a:lnTo>
                      <a:lnTo>
                        <a:pt x="6" y="132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56" name="Freeform 30"/>
                <p:cNvSpPr>
                  <a:spLocks noChangeAspect="1"/>
                </p:cNvSpPr>
                <p:nvPr/>
              </p:nvSpPr>
              <p:spPr bwMode="auto">
                <a:xfrm>
                  <a:off x="1293" y="2004"/>
                  <a:ext cx="1061" cy="902"/>
                </a:xfrm>
                <a:custGeom>
                  <a:avLst/>
                  <a:gdLst>
                    <a:gd name="T0" fmla="*/ 582 w 900"/>
                    <a:gd name="T1" fmla="*/ 114 h 717"/>
                    <a:gd name="T2" fmla="*/ 543 w 900"/>
                    <a:gd name="T3" fmla="*/ 253 h 717"/>
                    <a:gd name="T4" fmla="*/ 394 w 900"/>
                    <a:gd name="T5" fmla="*/ 281 h 717"/>
                    <a:gd name="T6" fmla="*/ 246 w 900"/>
                    <a:gd name="T7" fmla="*/ 253 h 717"/>
                    <a:gd name="T8" fmla="*/ 93 w 900"/>
                    <a:gd name="T9" fmla="*/ 281 h 717"/>
                    <a:gd name="T10" fmla="*/ 0 w 900"/>
                    <a:gd name="T11" fmla="*/ 281 h 717"/>
                    <a:gd name="T12" fmla="*/ 1 w 900"/>
                    <a:gd name="T13" fmla="*/ 370 h 717"/>
                    <a:gd name="T14" fmla="*/ 21 w 900"/>
                    <a:gd name="T15" fmla="*/ 538 h 717"/>
                    <a:gd name="T16" fmla="*/ 61 w 900"/>
                    <a:gd name="T17" fmla="*/ 720 h 717"/>
                    <a:gd name="T18" fmla="*/ 171 w 900"/>
                    <a:gd name="T19" fmla="*/ 803 h 717"/>
                    <a:gd name="T20" fmla="*/ 266 w 900"/>
                    <a:gd name="T21" fmla="*/ 827 h 717"/>
                    <a:gd name="T22" fmla="*/ 282 w 900"/>
                    <a:gd name="T23" fmla="*/ 942 h 717"/>
                    <a:gd name="T24" fmla="*/ 327 w 900"/>
                    <a:gd name="T25" fmla="*/ 1118 h 717"/>
                    <a:gd name="T26" fmla="*/ 246 w 900"/>
                    <a:gd name="T27" fmla="*/ 1225 h 717"/>
                    <a:gd name="T28" fmla="*/ 171 w 900"/>
                    <a:gd name="T29" fmla="*/ 1370 h 717"/>
                    <a:gd name="T30" fmla="*/ 228 w 900"/>
                    <a:gd name="T31" fmla="*/ 1458 h 717"/>
                    <a:gd name="T32" fmla="*/ 204 w 900"/>
                    <a:gd name="T33" fmla="*/ 1658 h 717"/>
                    <a:gd name="T34" fmla="*/ 228 w 900"/>
                    <a:gd name="T35" fmla="*/ 1823 h 717"/>
                    <a:gd name="T36" fmla="*/ 370 w 900"/>
                    <a:gd name="T37" fmla="*/ 1853 h 717"/>
                    <a:gd name="T38" fmla="*/ 488 w 900"/>
                    <a:gd name="T39" fmla="*/ 1890 h 717"/>
                    <a:gd name="T40" fmla="*/ 582 w 900"/>
                    <a:gd name="T41" fmla="*/ 1969 h 717"/>
                    <a:gd name="T42" fmla="*/ 638 w 900"/>
                    <a:gd name="T43" fmla="*/ 2115 h 717"/>
                    <a:gd name="T44" fmla="*/ 698 w 900"/>
                    <a:gd name="T45" fmla="*/ 2232 h 717"/>
                    <a:gd name="T46" fmla="*/ 786 w 900"/>
                    <a:gd name="T47" fmla="*/ 2200 h 717"/>
                    <a:gd name="T48" fmla="*/ 899 w 900"/>
                    <a:gd name="T49" fmla="*/ 2086 h 717"/>
                    <a:gd name="T50" fmla="*/ 1028 w 900"/>
                    <a:gd name="T51" fmla="*/ 2086 h 717"/>
                    <a:gd name="T52" fmla="*/ 1164 w 900"/>
                    <a:gd name="T53" fmla="*/ 2142 h 717"/>
                    <a:gd name="T54" fmla="*/ 1289 w 900"/>
                    <a:gd name="T55" fmla="*/ 2142 h 717"/>
                    <a:gd name="T56" fmla="*/ 1422 w 900"/>
                    <a:gd name="T57" fmla="*/ 2086 h 717"/>
                    <a:gd name="T58" fmla="*/ 1422 w 900"/>
                    <a:gd name="T59" fmla="*/ 2256 h 717"/>
                    <a:gd name="T60" fmla="*/ 1515 w 900"/>
                    <a:gd name="T61" fmla="*/ 2200 h 717"/>
                    <a:gd name="T62" fmla="*/ 1555 w 900"/>
                    <a:gd name="T63" fmla="*/ 2028 h 717"/>
                    <a:gd name="T64" fmla="*/ 1630 w 900"/>
                    <a:gd name="T65" fmla="*/ 1853 h 717"/>
                    <a:gd name="T66" fmla="*/ 1724 w 900"/>
                    <a:gd name="T67" fmla="*/ 1769 h 717"/>
                    <a:gd name="T68" fmla="*/ 1795 w 900"/>
                    <a:gd name="T69" fmla="*/ 1625 h 717"/>
                    <a:gd name="T70" fmla="*/ 1893 w 900"/>
                    <a:gd name="T71" fmla="*/ 1544 h 717"/>
                    <a:gd name="T72" fmla="*/ 1944 w 900"/>
                    <a:gd name="T73" fmla="*/ 1370 h 717"/>
                    <a:gd name="T74" fmla="*/ 1963 w 900"/>
                    <a:gd name="T75" fmla="*/ 1196 h 717"/>
                    <a:gd name="T76" fmla="*/ 1944 w 900"/>
                    <a:gd name="T77" fmla="*/ 1025 h 717"/>
                    <a:gd name="T78" fmla="*/ 1963 w 900"/>
                    <a:gd name="T79" fmla="*/ 852 h 717"/>
                    <a:gd name="T80" fmla="*/ 1944 w 900"/>
                    <a:gd name="T81" fmla="*/ 681 h 717"/>
                    <a:gd name="T82" fmla="*/ 1999 w 900"/>
                    <a:gd name="T83" fmla="*/ 538 h 717"/>
                    <a:gd name="T84" fmla="*/ 2006 w 900"/>
                    <a:gd name="T85" fmla="*/ 481 h 717"/>
                    <a:gd name="T86" fmla="*/ 1834 w 900"/>
                    <a:gd name="T87" fmla="*/ 515 h 717"/>
                    <a:gd name="T88" fmla="*/ 1670 w 900"/>
                    <a:gd name="T89" fmla="*/ 481 h 717"/>
                    <a:gd name="T90" fmla="*/ 1481 w 900"/>
                    <a:gd name="T91" fmla="*/ 481 h 717"/>
                    <a:gd name="T92" fmla="*/ 1331 w 900"/>
                    <a:gd name="T93" fmla="*/ 481 h 717"/>
                    <a:gd name="T94" fmla="*/ 1145 w 900"/>
                    <a:gd name="T95" fmla="*/ 481 h 717"/>
                    <a:gd name="T96" fmla="*/ 978 w 900"/>
                    <a:gd name="T97" fmla="*/ 454 h 717"/>
                    <a:gd name="T98" fmla="*/ 864 w 900"/>
                    <a:gd name="T99" fmla="*/ 454 h 717"/>
                    <a:gd name="T100" fmla="*/ 790 w 900"/>
                    <a:gd name="T101" fmla="*/ 340 h 717"/>
                    <a:gd name="T102" fmla="*/ 698 w 900"/>
                    <a:gd name="T103" fmla="*/ 226 h 717"/>
                    <a:gd name="T104" fmla="*/ 659 w 900"/>
                    <a:gd name="T105" fmla="*/ 53 h 71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900"/>
                    <a:gd name="T160" fmla="*/ 0 h 717"/>
                    <a:gd name="T161" fmla="*/ 900 w 900"/>
                    <a:gd name="T162" fmla="*/ 717 h 71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900" h="717">
                      <a:moveTo>
                        <a:pt x="279" y="0"/>
                      </a:moveTo>
                      <a:lnTo>
                        <a:pt x="261" y="17"/>
                      </a:lnTo>
                      <a:lnTo>
                        <a:pt x="255" y="36"/>
                      </a:lnTo>
                      <a:lnTo>
                        <a:pt x="245" y="54"/>
                      </a:lnTo>
                      <a:lnTo>
                        <a:pt x="245" y="72"/>
                      </a:lnTo>
                      <a:lnTo>
                        <a:pt x="239" y="80"/>
                      </a:lnTo>
                      <a:lnTo>
                        <a:pt x="222" y="80"/>
                      </a:lnTo>
                      <a:lnTo>
                        <a:pt x="198" y="89"/>
                      </a:lnTo>
                      <a:lnTo>
                        <a:pt x="173" y="89"/>
                      </a:lnTo>
                      <a:lnTo>
                        <a:pt x="155" y="89"/>
                      </a:lnTo>
                      <a:lnTo>
                        <a:pt x="132" y="80"/>
                      </a:lnTo>
                      <a:lnTo>
                        <a:pt x="108" y="80"/>
                      </a:lnTo>
                      <a:lnTo>
                        <a:pt x="82" y="89"/>
                      </a:lnTo>
                      <a:lnTo>
                        <a:pt x="65" y="89"/>
                      </a:lnTo>
                      <a:lnTo>
                        <a:pt x="41" y="89"/>
                      </a:lnTo>
                      <a:lnTo>
                        <a:pt x="25" y="89"/>
                      </a:lnTo>
                      <a:lnTo>
                        <a:pt x="9" y="89"/>
                      </a:lnTo>
                      <a:lnTo>
                        <a:pt x="0" y="89"/>
                      </a:lnTo>
                      <a:lnTo>
                        <a:pt x="1" y="89"/>
                      </a:lnTo>
                      <a:lnTo>
                        <a:pt x="1" y="99"/>
                      </a:lnTo>
                      <a:lnTo>
                        <a:pt x="1" y="118"/>
                      </a:lnTo>
                      <a:lnTo>
                        <a:pt x="9" y="135"/>
                      </a:lnTo>
                      <a:lnTo>
                        <a:pt x="18" y="155"/>
                      </a:lnTo>
                      <a:lnTo>
                        <a:pt x="9" y="171"/>
                      </a:lnTo>
                      <a:lnTo>
                        <a:pt x="1" y="190"/>
                      </a:lnTo>
                      <a:lnTo>
                        <a:pt x="9" y="207"/>
                      </a:lnTo>
                      <a:lnTo>
                        <a:pt x="26" y="229"/>
                      </a:lnTo>
                      <a:lnTo>
                        <a:pt x="43" y="235"/>
                      </a:lnTo>
                      <a:lnTo>
                        <a:pt x="59" y="244"/>
                      </a:lnTo>
                      <a:lnTo>
                        <a:pt x="75" y="254"/>
                      </a:lnTo>
                      <a:lnTo>
                        <a:pt x="92" y="244"/>
                      </a:lnTo>
                      <a:lnTo>
                        <a:pt x="100" y="262"/>
                      </a:lnTo>
                      <a:lnTo>
                        <a:pt x="117" y="262"/>
                      </a:lnTo>
                      <a:lnTo>
                        <a:pt x="133" y="262"/>
                      </a:lnTo>
                      <a:lnTo>
                        <a:pt x="124" y="280"/>
                      </a:lnTo>
                      <a:lnTo>
                        <a:pt x="124" y="299"/>
                      </a:lnTo>
                      <a:lnTo>
                        <a:pt x="133" y="318"/>
                      </a:lnTo>
                      <a:lnTo>
                        <a:pt x="143" y="336"/>
                      </a:lnTo>
                      <a:lnTo>
                        <a:pt x="143" y="355"/>
                      </a:lnTo>
                      <a:lnTo>
                        <a:pt x="133" y="372"/>
                      </a:lnTo>
                      <a:lnTo>
                        <a:pt x="117" y="381"/>
                      </a:lnTo>
                      <a:lnTo>
                        <a:pt x="108" y="389"/>
                      </a:lnTo>
                      <a:lnTo>
                        <a:pt x="100" y="399"/>
                      </a:lnTo>
                      <a:lnTo>
                        <a:pt x="92" y="416"/>
                      </a:lnTo>
                      <a:lnTo>
                        <a:pt x="75" y="435"/>
                      </a:lnTo>
                      <a:lnTo>
                        <a:pt x="74" y="435"/>
                      </a:lnTo>
                      <a:lnTo>
                        <a:pt x="82" y="443"/>
                      </a:lnTo>
                      <a:lnTo>
                        <a:pt x="100" y="463"/>
                      </a:lnTo>
                      <a:lnTo>
                        <a:pt x="100" y="480"/>
                      </a:lnTo>
                      <a:lnTo>
                        <a:pt x="90" y="497"/>
                      </a:lnTo>
                      <a:lnTo>
                        <a:pt x="90" y="526"/>
                      </a:lnTo>
                      <a:lnTo>
                        <a:pt x="82" y="544"/>
                      </a:lnTo>
                      <a:lnTo>
                        <a:pt x="90" y="562"/>
                      </a:lnTo>
                      <a:lnTo>
                        <a:pt x="100" y="579"/>
                      </a:lnTo>
                      <a:lnTo>
                        <a:pt x="124" y="588"/>
                      </a:lnTo>
                      <a:lnTo>
                        <a:pt x="148" y="588"/>
                      </a:lnTo>
                      <a:lnTo>
                        <a:pt x="163" y="588"/>
                      </a:lnTo>
                      <a:lnTo>
                        <a:pt x="182" y="599"/>
                      </a:lnTo>
                      <a:lnTo>
                        <a:pt x="198" y="599"/>
                      </a:lnTo>
                      <a:lnTo>
                        <a:pt x="215" y="599"/>
                      </a:lnTo>
                      <a:lnTo>
                        <a:pt x="230" y="599"/>
                      </a:lnTo>
                      <a:lnTo>
                        <a:pt x="255" y="608"/>
                      </a:lnTo>
                      <a:lnTo>
                        <a:pt x="255" y="625"/>
                      </a:lnTo>
                      <a:lnTo>
                        <a:pt x="255" y="643"/>
                      </a:lnTo>
                      <a:lnTo>
                        <a:pt x="264" y="662"/>
                      </a:lnTo>
                      <a:lnTo>
                        <a:pt x="280" y="671"/>
                      </a:lnTo>
                      <a:lnTo>
                        <a:pt x="297" y="671"/>
                      </a:lnTo>
                      <a:lnTo>
                        <a:pt x="306" y="689"/>
                      </a:lnTo>
                      <a:lnTo>
                        <a:pt x="306" y="708"/>
                      </a:lnTo>
                      <a:lnTo>
                        <a:pt x="312" y="708"/>
                      </a:lnTo>
                      <a:lnTo>
                        <a:pt x="330" y="708"/>
                      </a:lnTo>
                      <a:lnTo>
                        <a:pt x="345" y="698"/>
                      </a:lnTo>
                      <a:lnTo>
                        <a:pt x="361" y="689"/>
                      </a:lnTo>
                      <a:lnTo>
                        <a:pt x="379" y="671"/>
                      </a:lnTo>
                      <a:lnTo>
                        <a:pt x="395" y="662"/>
                      </a:lnTo>
                      <a:lnTo>
                        <a:pt x="412" y="662"/>
                      </a:lnTo>
                      <a:lnTo>
                        <a:pt x="436" y="662"/>
                      </a:lnTo>
                      <a:lnTo>
                        <a:pt x="452" y="662"/>
                      </a:lnTo>
                      <a:lnTo>
                        <a:pt x="468" y="671"/>
                      </a:lnTo>
                      <a:lnTo>
                        <a:pt x="492" y="680"/>
                      </a:lnTo>
                      <a:lnTo>
                        <a:pt x="511" y="680"/>
                      </a:lnTo>
                      <a:lnTo>
                        <a:pt x="535" y="680"/>
                      </a:lnTo>
                      <a:lnTo>
                        <a:pt x="549" y="680"/>
                      </a:lnTo>
                      <a:lnTo>
                        <a:pt x="566" y="680"/>
                      </a:lnTo>
                      <a:lnTo>
                        <a:pt x="592" y="671"/>
                      </a:lnTo>
                      <a:lnTo>
                        <a:pt x="608" y="671"/>
                      </a:lnTo>
                      <a:lnTo>
                        <a:pt x="624" y="662"/>
                      </a:lnTo>
                      <a:lnTo>
                        <a:pt x="624" y="680"/>
                      </a:lnTo>
                      <a:lnTo>
                        <a:pt x="624" y="698"/>
                      </a:lnTo>
                      <a:lnTo>
                        <a:pt x="624" y="716"/>
                      </a:lnTo>
                      <a:lnTo>
                        <a:pt x="641" y="716"/>
                      </a:lnTo>
                      <a:lnTo>
                        <a:pt x="658" y="716"/>
                      </a:lnTo>
                      <a:lnTo>
                        <a:pt x="666" y="698"/>
                      </a:lnTo>
                      <a:lnTo>
                        <a:pt x="658" y="680"/>
                      </a:lnTo>
                      <a:lnTo>
                        <a:pt x="666" y="662"/>
                      </a:lnTo>
                      <a:lnTo>
                        <a:pt x="683" y="643"/>
                      </a:lnTo>
                      <a:lnTo>
                        <a:pt x="690" y="625"/>
                      </a:lnTo>
                      <a:lnTo>
                        <a:pt x="707" y="608"/>
                      </a:lnTo>
                      <a:lnTo>
                        <a:pt x="716" y="588"/>
                      </a:lnTo>
                      <a:lnTo>
                        <a:pt x="723" y="571"/>
                      </a:lnTo>
                      <a:lnTo>
                        <a:pt x="741" y="571"/>
                      </a:lnTo>
                      <a:lnTo>
                        <a:pt x="757" y="562"/>
                      </a:lnTo>
                      <a:lnTo>
                        <a:pt x="773" y="552"/>
                      </a:lnTo>
                      <a:lnTo>
                        <a:pt x="773" y="534"/>
                      </a:lnTo>
                      <a:lnTo>
                        <a:pt x="789" y="516"/>
                      </a:lnTo>
                      <a:lnTo>
                        <a:pt x="804" y="507"/>
                      </a:lnTo>
                      <a:lnTo>
                        <a:pt x="822" y="507"/>
                      </a:lnTo>
                      <a:lnTo>
                        <a:pt x="831" y="490"/>
                      </a:lnTo>
                      <a:lnTo>
                        <a:pt x="831" y="471"/>
                      </a:lnTo>
                      <a:lnTo>
                        <a:pt x="838" y="452"/>
                      </a:lnTo>
                      <a:lnTo>
                        <a:pt x="854" y="435"/>
                      </a:lnTo>
                      <a:lnTo>
                        <a:pt x="854" y="416"/>
                      </a:lnTo>
                      <a:lnTo>
                        <a:pt x="854" y="399"/>
                      </a:lnTo>
                      <a:lnTo>
                        <a:pt x="862" y="380"/>
                      </a:lnTo>
                      <a:lnTo>
                        <a:pt x="862" y="362"/>
                      </a:lnTo>
                      <a:lnTo>
                        <a:pt x="854" y="343"/>
                      </a:lnTo>
                      <a:lnTo>
                        <a:pt x="854" y="325"/>
                      </a:lnTo>
                      <a:lnTo>
                        <a:pt x="854" y="307"/>
                      </a:lnTo>
                      <a:lnTo>
                        <a:pt x="854" y="290"/>
                      </a:lnTo>
                      <a:lnTo>
                        <a:pt x="862" y="270"/>
                      </a:lnTo>
                      <a:lnTo>
                        <a:pt x="854" y="254"/>
                      </a:lnTo>
                      <a:lnTo>
                        <a:pt x="854" y="235"/>
                      </a:lnTo>
                      <a:lnTo>
                        <a:pt x="854" y="216"/>
                      </a:lnTo>
                      <a:lnTo>
                        <a:pt x="862" y="207"/>
                      </a:lnTo>
                      <a:lnTo>
                        <a:pt x="871" y="189"/>
                      </a:lnTo>
                      <a:lnTo>
                        <a:pt x="879" y="171"/>
                      </a:lnTo>
                      <a:lnTo>
                        <a:pt x="897" y="153"/>
                      </a:lnTo>
                      <a:lnTo>
                        <a:pt x="899" y="153"/>
                      </a:lnTo>
                      <a:lnTo>
                        <a:pt x="881" y="153"/>
                      </a:lnTo>
                      <a:lnTo>
                        <a:pt x="856" y="153"/>
                      </a:lnTo>
                      <a:lnTo>
                        <a:pt x="833" y="163"/>
                      </a:lnTo>
                      <a:lnTo>
                        <a:pt x="806" y="163"/>
                      </a:lnTo>
                      <a:lnTo>
                        <a:pt x="783" y="163"/>
                      </a:lnTo>
                      <a:lnTo>
                        <a:pt x="757" y="163"/>
                      </a:lnTo>
                      <a:lnTo>
                        <a:pt x="734" y="153"/>
                      </a:lnTo>
                      <a:lnTo>
                        <a:pt x="708" y="153"/>
                      </a:lnTo>
                      <a:lnTo>
                        <a:pt x="674" y="153"/>
                      </a:lnTo>
                      <a:lnTo>
                        <a:pt x="650" y="153"/>
                      </a:lnTo>
                      <a:lnTo>
                        <a:pt x="627" y="153"/>
                      </a:lnTo>
                      <a:lnTo>
                        <a:pt x="610" y="153"/>
                      </a:lnTo>
                      <a:lnTo>
                        <a:pt x="585" y="153"/>
                      </a:lnTo>
                      <a:lnTo>
                        <a:pt x="560" y="153"/>
                      </a:lnTo>
                      <a:lnTo>
                        <a:pt x="528" y="153"/>
                      </a:lnTo>
                      <a:lnTo>
                        <a:pt x="503" y="153"/>
                      </a:lnTo>
                      <a:lnTo>
                        <a:pt x="478" y="153"/>
                      </a:lnTo>
                      <a:lnTo>
                        <a:pt x="454" y="153"/>
                      </a:lnTo>
                      <a:lnTo>
                        <a:pt x="429" y="144"/>
                      </a:lnTo>
                      <a:lnTo>
                        <a:pt x="412" y="144"/>
                      </a:lnTo>
                      <a:lnTo>
                        <a:pt x="395" y="153"/>
                      </a:lnTo>
                      <a:lnTo>
                        <a:pt x="380" y="144"/>
                      </a:lnTo>
                      <a:lnTo>
                        <a:pt x="372" y="127"/>
                      </a:lnTo>
                      <a:lnTo>
                        <a:pt x="354" y="127"/>
                      </a:lnTo>
                      <a:lnTo>
                        <a:pt x="347" y="108"/>
                      </a:lnTo>
                      <a:lnTo>
                        <a:pt x="331" y="89"/>
                      </a:lnTo>
                      <a:lnTo>
                        <a:pt x="314" y="89"/>
                      </a:lnTo>
                      <a:lnTo>
                        <a:pt x="306" y="72"/>
                      </a:lnTo>
                      <a:lnTo>
                        <a:pt x="306" y="54"/>
                      </a:lnTo>
                      <a:lnTo>
                        <a:pt x="297" y="36"/>
                      </a:lnTo>
                      <a:lnTo>
                        <a:pt x="289" y="17"/>
                      </a:lnTo>
                      <a:lnTo>
                        <a:pt x="281" y="8"/>
                      </a:lnTo>
                      <a:lnTo>
                        <a:pt x="279" y="0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57" name="Freeform 31"/>
                <p:cNvSpPr>
                  <a:spLocks noChangeAspect="1"/>
                </p:cNvSpPr>
                <p:nvPr/>
              </p:nvSpPr>
              <p:spPr bwMode="auto">
                <a:xfrm>
                  <a:off x="2512" y="1452"/>
                  <a:ext cx="621" cy="815"/>
                </a:xfrm>
                <a:custGeom>
                  <a:avLst/>
                  <a:gdLst>
                    <a:gd name="T0" fmla="*/ 417 w 526"/>
                    <a:gd name="T1" fmla="*/ 91 h 648"/>
                    <a:gd name="T2" fmla="*/ 394 w 526"/>
                    <a:gd name="T3" fmla="*/ 234 h 648"/>
                    <a:gd name="T4" fmla="*/ 338 w 526"/>
                    <a:gd name="T5" fmla="*/ 318 h 648"/>
                    <a:gd name="T6" fmla="*/ 319 w 526"/>
                    <a:gd name="T7" fmla="*/ 435 h 648"/>
                    <a:gd name="T8" fmla="*/ 283 w 526"/>
                    <a:gd name="T9" fmla="*/ 547 h 648"/>
                    <a:gd name="T10" fmla="*/ 208 w 526"/>
                    <a:gd name="T11" fmla="*/ 633 h 648"/>
                    <a:gd name="T12" fmla="*/ 168 w 526"/>
                    <a:gd name="T13" fmla="*/ 747 h 648"/>
                    <a:gd name="T14" fmla="*/ 91 w 526"/>
                    <a:gd name="T15" fmla="*/ 773 h 648"/>
                    <a:gd name="T16" fmla="*/ 15 w 526"/>
                    <a:gd name="T17" fmla="*/ 833 h 648"/>
                    <a:gd name="T18" fmla="*/ 15 w 526"/>
                    <a:gd name="T19" fmla="*/ 865 h 648"/>
                    <a:gd name="T20" fmla="*/ 76 w 526"/>
                    <a:gd name="T21" fmla="*/ 865 h 648"/>
                    <a:gd name="T22" fmla="*/ 130 w 526"/>
                    <a:gd name="T23" fmla="*/ 919 h 648"/>
                    <a:gd name="T24" fmla="*/ 190 w 526"/>
                    <a:gd name="T25" fmla="*/ 1002 h 648"/>
                    <a:gd name="T26" fmla="*/ 190 w 526"/>
                    <a:gd name="T27" fmla="*/ 1119 h 648"/>
                    <a:gd name="T28" fmla="*/ 168 w 526"/>
                    <a:gd name="T29" fmla="*/ 1233 h 648"/>
                    <a:gd name="T30" fmla="*/ 130 w 526"/>
                    <a:gd name="T31" fmla="*/ 1346 h 648"/>
                    <a:gd name="T32" fmla="*/ 208 w 526"/>
                    <a:gd name="T33" fmla="*/ 1406 h 648"/>
                    <a:gd name="T34" fmla="*/ 264 w 526"/>
                    <a:gd name="T35" fmla="*/ 1489 h 648"/>
                    <a:gd name="T36" fmla="*/ 338 w 526"/>
                    <a:gd name="T37" fmla="*/ 1489 h 648"/>
                    <a:gd name="T38" fmla="*/ 319 w 526"/>
                    <a:gd name="T39" fmla="*/ 1604 h 648"/>
                    <a:gd name="T40" fmla="*/ 283 w 526"/>
                    <a:gd name="T41" fmla="*/ 1688 h 648"/>
                    <a:gd name="T42" fmla="*/ 283 w 526"/>
                    <a:gd name="T43" fmla="*/ 1805 h 648"/>
                    <a:gd name="T44" fmla="*/ 338 w 526"/>
                    <a:gd name="T45" fmla="*/ 1890 h 648"/>
                    <a:gd name="T46" fmla="*/ 377 w 526"/>
                    <a:gd name="T47" fmla="*/ 1978 h 648"/>
                    <a:gd name="T48" fmla="*/ 431 w 526"/>
                    <a:gd name="T49" fmla="*/ 2037 h 648"/>
                    <a:gd name="T50" fmla="*/ 486 w 526"/>
                    <a:gd name="T51" fmla="*/ 1916 h 648"/>
                    <a:gd name="T52" fmla="*/ 469 w 526"/>
                    <a:gd name="T53" fmla="*/ 1805 h 648"/>
                    <a:gd name="T54" fmla="*/ 486 w 526"/>
                    <a:gd name="T55" fmla="*/ 1688 h 648"/>
                    <a:gd name="T56" fmla="*/ 525 w 526"/>
                    <a:gd name="T57" fmla="*/ 1580 h 648"/>
                    <a:gd name="T58" fmla="*/ 558 w 526"/>
                    <a:gd name="T59" fmla="*/ 1436 h 648"/>
                    <a:gd name="T60" fmla="*/ 639 w 526"/>
                    <a:gd name="T61" fmla="*/ 1406 h 648"/>
                    <a:gd name="T62" fmla="*/ 712 w 526"/>
                    <a:gd name="T63" fmla="*/ 1376 h 648"/>
                    <a:gd name="T64" fmla="*/ 789 w 526"/>
                    <a:gd name="T65" fmla="*/ 1284 h 648"/>
                    <a:gd name="T66" fmla="*/ 863 w 526"/>
                    <a:gd name="T67" fmla="*/ 1259 h 648"/>
                    <a:gd name="T68" fmla="*/ 956 w 526"/>
                    <a:gd name="T69" fmla="*/ 1259 h 648"/>
                    <a:gd name="T70" fmla="*/ 1033 w 526"/>
                    <a:gd name="T71" fmla="*/ 1233 h 648"/>
                    <a:gd name="T72" fmla="*/ 1009 w 526"/>
                    <a:gd name="T73" fmla="*/ 1119 h 648"/>
                    <a:gd name="T74" fmla="*/ 993 w 526"/>
                    <a:gd name="T75" fmla="*/ 1033 h 648"/>
                    <a:gd name="T76" fmla="*/ 1033 w 526"/>
                    <a:gd name="T77" fmla="*/ 919 h 648"/>
                    <a:gd name="T78" fmla="*/ 1033 w 526"/>
                    <a:gd name="T79" fmla="*/ 805 h 648"/>
                    <a:gd name="T80" fmla="*/ 993 w 526"/>
                    <a:gd name="T81" fmla="*/ 723 h 648"/>
                    <a:gd name="T82" fmla="*/ 1051 w 526"/>
                    <a:gd name="T83" fmla="*/ 602 h 648"/>
                    <a:gd name="T84" fmla="*/ 1122 w 526"/>
                    <a:gd name="T85" fmla="*/ 522 h 648"/>
                    <a:gd name="T86" fmla="*/ 1204 w 526"/>
                    <a:gd name="T87" fmla="*/ 492 h 648"/>
                    <a:gd name="T88" fmla="*/ 1204 w 526"/>
                    <a:gd name="T89" fmla="*/ 406 h 648"/>
                    <a:gd name="T90" fmla="*/ 1144 w 526"/>
                    <a:gd name="T91" fmla="*/ 406 h 648"/>
                    <a:gd name="T92" fmla="*/ 1074 w 526"/>
                    <a:gd name="T93" fmla="*/ 346 h 648"/>
                    <a:gd name="T94" fmla="*/ 993 w 526"/>
                    <a:gd name="T95" fmla="*/ 318 h 648"/>
                    <a:gd name="T96" fmla="*/ 914 w 526"/>
                    <a:gd name="T97" fmla="*/ 318 h 648"/>
                    <a:gd name="T98" fmla="*/ 848 w 526"/>
                    <a:gd name="T99" fmla="*/ 318 h 648"/>
                    <a:gd name="T100" fmla="*/ 771 w 526"/>
                    <a:gd name="T101" fmla="*/ 379 h 648"/>
                    <a:gd name="T102" fmla="*/ 695 w 526"/>
                    <a:gd name="T103" fmla="*/ 379 h 648"/>
                    <a:gd name="T104" fmla="*/ 695 w 526"/>
                    <a:gd name="T105" fmla="*/ 262 h 648"/>
                    <a:gd name="T106" fmla="*/ 695 w 526"/>
                    <a:gd name="T107" fmla="*/ 148 h 648"/>
                    <a:gd name="T108" fmla="*/ 620 w 526"/>
                    <a:gd name="T109" fmla="*/ 91 h 648"/>
                    <a:gd name="T110" fmla="*/ 545 w 526"/>
                    <a:gd name="T111" fmla="*/ 91 h 648"/>
                    <a:gd name="T112" fmla="*/ 469 w 526"/>
                    <a:gd name="T113" fmla="*/ 1 h 648"/>
                    <a:gd name="T114" fmla="*/ 431 w 526"/>
                    <a:gd name="T115" fmla="*/ 0 h 64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26"/>
                    <a:gd name="T175" fmla="*/ 0 h 648"/>
                    <a:gd name="T176" fmla="*/ 526 w 526"/>
                    <a:gd name="T177" fmla="*/ 648 h 64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26" h="648">
                      <a:moveTo>
                        <a:pt x="188" y="0"/>
                      </a:moveTo>
                      <a:lnTo>
                        <a:pt x="181" y="29"/>
                      </a:lnTo>
                      <a:lnTo>
                        <a:pt x="181" y="57"/>
                      </a:lnTo>
                      <a:lnTo>
                        <a:pt x="172" y="75"/>
                      </a:lnTo>
                      <a:lnTo>
                        <a:pt x="164" y="93"/>
                      </a:lnTo>
                      <a:lnTo>
                        <a:pt x="147" y="101"/>
                      </a:lnTo>
                      <a:lnTo>
                        <a:pt x="139" y="120"/>
                      </a:lnTo>
                      <a:lnTo>
                        <a:pt x="139" y="138"/>
                      </a:lnTo>
                      <a:lnTo>
                        <a:pt x="132" y="156"/>
                      </a:lnTo>
                      <a:lnTo>
                        <a:pt x="124" y="174"/>
                      </a:lnTo>
                      <a:lnTo>
                        <a:pt x="107" y="192"/>
                      </a:lnTo>
                      <a:lnTo>
                        <a:pt x="91" y="201"/>
                      </a:lnTo>
                      <a:lnTo>
                        <a:pt x="82" y="219"/>
                      </a:lnTo>
                      <a:lnTo>
                        <a:pt x="73" y="237"/>
                      </a:lnTo>
                      <a:lnTo>
                        <a:pt x="57" y="237"/>
                      </a:lnTo>
                      <a:lnTo>
                        <a:pt x="40" y="246"/>
                      </a:lnTo>
                      <a:lnTo>
                        <a:pt x="26" y="246"/>
                      </a:lnTo>
                      <a:lnTo>
                        <a:pt x="7" y="264"/>
                      </a:lnTo>
                      <a:lnTo>
                        <a:pt x="0" y="275"/>
                      </a:lnTo>
                      <a:lnTo>
                        <a:pt x="7" y="275"/>
                      </a:lnTo>
                      <a:lnTo>
                        <a:pt x="16" y="275"/>
                      </a:lnTo>
                      <a:lnTo>
                        <a:pt x="33" y="275"/>
                      </a:lnTo>
                      <a:lnTo>
                        <a:pt x="40" y="292"/>
                      </a:lnTo>
                      <a:lnTo>
                        <a:pt x="57" y="292"/>
                      </a:lnTo>
                      <a:lnTo>
                        <a:pt x="73" y="301"/>
                      </a:lnTo>
                      <a:lnTo>
                        <a:pt x="82" y="319"/>
                      </a:lnTo>
                      <a:lnTo>
                        <a:pt x="82" y="337"/>
                      </a:lnTo>
                      <a:lnTo>
                        <a:pt x="82" y="356"/>
                      </a:lnTo>
                      <a:lnTo>
                        <a:pt x="82" y="373"/>
                      </a:lnTo>
                      <a:lnTo>
                        <a:pt x="73" y="391"/>
                      </a:lnTo>
                      <a:lnTo>
                        <a:pt x="65" y="409"/>
                      </a:lnTo>
                      <a:lnTo>
                        <a:pt x="57" y="428"/>
                      </a:lnTo>
                      <a:lnTo>
                        <a:pt x="73" y="437"/>
                      </a:lnTo>
                      <a:lnTo>
                        <a:pt x="91" y="447"/>
                      </a:lnTo>
                      <a:lnTo>
                        <a:pt x="99" y="464"/>
                      </a:lnTo>
                      <a:lnTo>
                        <a:pt x="115" y="473"/>
                      </a:lnTo>
                      <a:lnTo>
                        <a:pt x="132" y="473"/>
                      </a:lnTo>
                      <a:lnTo>
                        <a:pt x="147" y="473"/>
                      </a:lnTo>
                      <a:lnTo>
                        <a:pt x="155" y="492"/>
                      </a:lnTo>
                      <a:lnTo>
                        <a:pt x="139" y="510"/>
                      </a:lnTo>
                      <a:lnTo>
                        <a:pt x="124" y="519"/>
                      </a:lnTo>
                      <a:lnTo>
                        <a:pt x="124" y="536"/>
                      </a:lnTo>
                      <a:lnTo>
                        <a:pt x="115" y="555"/>
                      </a:lnTo>
                      <a:lnTo>
                        <a:pt x="124" y="573"/>
                      </a:lnTo>
                      <a:lnTo>
                        <a:pt x="139" y="582"/>
                      </a:lnTo>
                      <a:lnTo>
                        <a:pt x="147" y="600"/>
                      </a:lnTo>
                      <a:lnTo>
                        <a:pt x="147" y="619"/>
                      </a:lnTo>
                      <a:lnTo>
                        <a:pt x="164" y="629"/>
                      </a:lnTo>
                      <a:lnTo>
                        <a:pt x="172" y="647"/>
                      </a:lnTo>
                      <a:lnTo>
                        <a:pt x="188" y="647"/>
                      </a:lnTo>
                      <a:lnTo>
                        <a:pt x="204" y="629"/>
                      </a:lnTo>
                      <a:lnTo>
                        <a:pt x="213" y="609"/>
                      </a:lnTo>
                      <a:lnTo>
                        <a:pt x="204" y="591"/>
                      </a:lnTo>
                      <a:lnTo>
                        <a:pt x="204" y="573"/>
                      </a:lnTo>
                      <a:lnTo>
                        <a:pt x="196" y="555"/>
                      </a:lnTo>
                      <a:lnTo>
                        <a:pt x="213" y="536"/>
                      </a:lnTo>
                      <a:lnTo>
                        <a:pt x="221" y="519"/>
                      </a:lnTo>
                      <a:lnTo>
                        <a:pt x="229" y="502"/>
                      </a:lnTo>
                      <a:lnTo>
                        <a:pt x="229" y="473"/>
                      </a:lnTo>
                      <a:lnTo>
                        <a:pt x="244" y="456"/>
                      </a:lnTo>
                      <a:lnTo>
                        <a:pt x="262" y="447"/>
                      </a:lnTo>
                      <a:lnTo>
                        <a:pt x="279" y="447"/>
                      </a:lnTo>
                      <a:lnTo>
                        <a:pt x="295" y="437"/>
                      </a:lnTo>
                      <a:lnTo>
                        <a:pt x="311" y="437"/>
                      </a:lnTo>
                      <a:lnTo>
                        <a:pt x="326" y="419"/>
                      </a:lnTo>
                      <a:lnTo>
                        <a:pt x="344" y="409"/>
                      </a:lnTo>
                      <a:lnTo>
                        <a:pt x="360" y="400"/>
                      </a:lnTo>
                      <a:lnTo>
                        <a:pt x="376" y="400"/>
                      </a:lnTo>
                      <a:lnTo>
                        <a:pt x="399" y="409"/>
                      </a:lnTo>
                      <a:lnTo>
                        <a:pt x="417" y="400"/>
                      </a:lnTo>
                      <a:lnTo>
                        <a:pt x="433" y="400"/>
                      </a:lnTo>
                      <a:lnTo>
                        <a:pt x="451" y="391"/>
                      </a:lnTo>
                      <a:lnTo>
                        <a:pt x="451" y="373"/>
                      </a:lnTo>
                      <a:lnTo>
                        <a:pt x="440" y="356"/>
                      </a:lnTo>
                      <a:lnTo>
                        <a:pt x="425" y="347"/>
                      </a:lnTo>
                      <a:lnTo>
                        <a:pt x="433" y="328"/>
                      </a:lnTo>
                      <a:lnTo>
                        <a:pt x="451" y="311"/>
                      </a:lnTo>
                      <a:lnTo>
                        <a:pt x="451" y="292"/>
                      </a:lnTo>
                      <a:lnTo>
                        <a:pt x="451" y="275"/>
                      </a:lnTo>
                      <a:lnTo>
                        <a:pt x="451" y="256"/>
                      </a:lnTo>
                      <a:lnTo>
                        <a:pt x="451" y="237"/>
                      </a:lnTo>
                      <a:lnTo>
                        <a:pt x="433" y="230"/>
                      </a:lnTo>
                      <a:lnTo>
                        <a:pt x="451" y="211"/>
                      </a:lnTo>
                      <a:lnTo>
                        <a:pt x="458" y="192"/>
                      </a:lnTo>
                      <a:lnTo>
                        <a:pt x="474" y="174"/>
                      </a:lnTo>
                      <a:lnTo>
                        <a:pt x="490" y="165"/>
                      </a:lnTo>
                      <a:lnTo>
                        <a:pt x="506" y="165"/>
                      </a:lnTo>
                      <a:lnTo>
                        <a:pt x="525" y="156"/>
                      </a:lnTo>
                      <a:lnTo>
                        <a:pt x="525" y="138"/>
                      </a:lnTo>
                      <a:lnTo>
                        <a:pt x="525" y="129"/>
                      </a:lnTo>
                      <a:lnTo>
                        <a:pt x="516" y="129"/>
                      </a:lnTo>
                      <a:lnTo>
                        <a:pt x="499" y="129"/>
                      </a:lnTo>
                      <a:lnTo>
                        <a:pt x="483" y="120"/>
                      </a:lnTo>
                      <a:lnTo>
                        <a:pt x="468" y="110"/>
                      </a:lnTo>
                      <a:lnTo>
                        <a:pt x="451" y="110"/>
                      </a:lnTo>
                      <a:lnTo>
                        <a:pt x="433" y="101"/>
                      </a:lnTo>
                      <a:lnTo>
                        <a:pt x="417" y="101"/>
                      </a:lnTo>
                      <a:lnTo>
                        <a:pt x="399" y="101"/>
                      </a:lnTo>
                      <a:lnTo>
                        <a:pt x="384" y="101"/>
                      </a:lnTo>
                      <a:lnTo>
                        <a:pt x="369" y="101"/>
                      </a:lnTo>
                      <a:lnTo>
                        <a:pt x="353" y="120"/>
                      </a:lnTo>
                      <a:lnTo>
                        <a:pt x="335" y="120"/>
                      </a:lnTo>
                      <a:lnTo>
                        <a:pt x="318" y="129"/>
                      </a:lnTo>
                      <a:lnTo>
                        <a:pt x="303" y="120"/>
                      </a:lnTo>
                      <a:lnTo>
                        <a:pt x="303" y="101"/>
                      </a:lnTo>
                      <a:lnTo>
                        <a:pt x="303" y="83"/>
                      </a:lnTo>
                      <a:lnTo>
                        <a:pt x="311" y="65"/>
                      </a:lnTo>
                      <a:lnTo>
                        <a:pt x="303" y="48"/>
                      </a:lnTo>
                      <a:lnTo>
                        <a:pt x="287" y="37"/>
                      </a:lnTo>
                      <a:lnTo>
                        <a:pt x="270" y="29"/>
                      </a:lnTo>
                      <a:lnTo>
                        <a:pt x="254" y="29"/>
                      </a:lnTo>
                      <a:lnTo>
                        <a:pt x="237" y="29"/>
                      </a:lnTo>
                      <a:lnTo>
                        <a:pt x="221" y="9"/>
                      </a:lnTo>
                      <a:lnTo>
                        <a:pt x="204" y="1"/>
                      </a:lnTo>
                      <a:lnTo>
                        <a:pt x="186" y="0"/>
                      </a:lnTo>
                      <a:lnTo>
                        <a:pt x="188" y="0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58" name="Freeform 32"/>
                <p:cNvSpPr>
                  <a:spLocks noChangeAspect="1"/>
                </p:cNvSpPr>
                <p:nvPr/>
              </p:nvSpPr>
              <p:spPr bwMode="auto">
                <a:xfrm>
                  <a:off x="2742" y="1617"/>
                  <a:ext cx="523" cy="697"/>
                </a:xfrm>
                <a:custGeom>
                  <a:avLst/>
                  <a:gdLst>
                    <a:gd name="T0" fmla="*/ 891 w 444"/>
                    <a:gd name="T1" fmla="*/ 1218 h 555"/>
                    <a:gd name="T2" fmla="*/ 966 w 444"/>
                    <a:gd name="T3" fmla="*/ 1164 h 555"/>
                    <a:gd name="T4" fmla="*/ 966 w 444"/>
                    <a:gd name="T5" fmla="*/ 1047 h 555"/>
                    <a:gd name="T6" fmla="*/ 1005 w 444"/>
                    <a:gd name="T7" fmla="*/ 991 h 555"/>
                    <a:gd name="T8" fmla="*/ 984 w 444"/>
                    <a:gd name="T9" fmla="*/ 875 h 555"/>
                    <a:gd name="T10" fmla="*/ 945 w 444"/>
                    <a:gd name="T11" fmla="*/ 790 h 555"/>
                    <a:gd name="T12" fmla="*/ 907 w 444"/>
                    <a:gd name="T13" fmla="*/ 682 h 555"/>
                    <a:gd name="T14" fmla="*/ 907 w 444"/>
                    <a:gd name="T15" fmla="*/ 563 h 555"/>
                    <a:gd name="T16" fmla="*/ 929 w 444"/>
                    <a:gd name="T17" fmla="*/ 450 h 555"/>
                    <a:gd name="T18" fmla="*/ 891 w 444"/>
                    <a:gd name="T19" fmla="*/ 340 h 555"/>
                    <a:gd name="T20" fmla="*/ 891 w 444"/>
                    <a:gd name="T21" fmla="*/ 224 h 555"/>
                    <a:gd name="T22" fmla="*/ 874 w 444"/>
                    <a:gd name="T23" fmla="*/ 109 h 555"/>
                    <a:gd name="T24" fmla="*/ 900 w 444"/>
                    <a:gd name="T25" fmla="*/ 20 h 555"/>
                    <a:gd name="T26" fmla="*/ 874 w 444"/>
                    <a:gd name="T27" fmla="*/ 25 h 555"/>
                    <a:gd name="T28" fmla="*/ 794 w 444"/>
                    <a:gd name="T29" fmla="*/ 0 h 555"/>
                    <a:gd name="T30" fmla="*/ 764 w 444"/>
                    <a:gd name="T31" fmla="*/ 25 h 555"/>
                    <a:gd name="T32" fmla="*/ 717 w 444"/>
                    <a:gd name="T33" fmla="*/ 109 h 555"/>
                    <a:gd name="T34" fmla="*/ 649 w 444"/>
                    <a:gd name="T35" fmla="*/ 137 h 555"/>
                    <a:gd name="T36" fmla="*/ 595 w 444"/>
                    <a:gd name="T37" fmla="*/ 255 h 555"/>
                    <a:gd name="T38" fmla="*/ 595 w 444"/>
                    <a:gd name="T39" fmla="*/ 340 h 555"/>
                    <a:gd name="T40" fmla="*/ 595 w 444"/>
                    <a:gd name="T41" fmla="*/ 450 h 555"/>
                    <a:gd name="T42" fmla="*/ 595 w 444"/>
                    <a:gd name="T43" fmla="*/ 563 h 555"/>
                    <a:gd name="T44" fmla="*/ 535 w 444"/>
                    <a:gd name="T45" fmla="*/ 682 h 555"/>
                    <a:gd name="T46" fmla="*/ 595 w 444"/>
                    <a:gd name="T47" fmla="*/ 760 h 555"/>
                    <a:gd name="T48" fmla="*/ 555 w 444"/>
                    <a:gd name="T49" fmla="*/ 845 h 555"/>
                    <a:gd name="T50" fmla="*/ 478 w 444"/>
                    <a:gd name="T51" fmla="*/ 875 h 555"/>
                    <a:gd name="T52" fmla="*/ 391 w 444"/>
                    <a:gd name="T53" fmla="*/ 845 h 555"/>
                    <a:gd name="T54" fmla="*/ 313 w 444"/>
                    <a:gd name="T55" fmla="*/ 905 h 555"/>
                    <a:gd name="T56" fmla="*/ 241 w 444"/>
                    <a:gd name="T57" fmla="*/ 962 h 555"/>
                    <a:gd name="T58" fmla="*/ 165 w 444"/>
                    <a:gd name="T59" fmla="*/ 991 h 555"/>
                    <a:gd name="T60" fmla="*/ 93 w 444"/>
                    <a:gd name="T61" fmla="*/ 1075 h 555"/>
                    <a:gd name="T62" fmla="*/ 75 w 444"/>
                    <a:gd name="T63" fmla="*/ 1218 h 555"/>
                    <a:gd name="T64" fmla="*/ 15 w 444"/>
                    <a:gd name="T65" fmla="*/ 1331 h 555"/>
                    <a:gd name="T66" fmla="*/ 37 w 444"/>
                    <a:gd name="T67" fmla="*/ 1442 h 555"/>
                    <a:gd name="T68" fmla="*/ 37 w 444"/>
                    <a:gd name="T69" fmla="*/ 1564 h 555"/>
                    <a:gd name="T70" fmla="*/ 15 w 444"/>
                    <a:gd name="T71" fmla="*/ 1620 h 555"/>
                    <a:gd name="T72" fmla="*/ 93 w 444"/>
                    <a:gd name="T73" fmla="*/ 1675 h 555"/>
                    <a:gd name="T74" fmla="*/ 165 w 444"/>
                    <a:gd name="T75" fmla="*/ 1732 h 555"/>
                    <a:gd name="T76" fmla="*/ 241 w 444"/>
                    <a:gd name="T77" fmla="*/ 1702 h 555"/>
                    <a:gd name="T78" fmla="*/ 313 w 444"/>
                    <a:gd name="T79" fmla="*/ 1646 h 555"/>
                    <a:gd name="T80" fmla="*/ 391 w 444"/>
                    <a:gd name="T81" fmla="*/ 1589 h 555"/>
                    <a:gd name="T82" fmla="*/ 375 w 444"/>
                    <a:gd name="T83" fmla="*/ 1472 h 555"/>
                    <a:gd name="T84" fmla="*/ 424 w 444"/>
                    <a:gd name="T85" fmla="*/ 1417 h 555"/>
                    <a:gd name="T86" fmla="*/ 499 w 444"/>
                    <a:gd name="T87" fmla="*/ 1417 h 555"/>
                    <a:gd name="T88" fmla="*/ 572 w 444"/>
                    <a:gd name="T89" fmla="*/ 1442 h 555"/>
                    <a:gd name="T90" fmla="*/ 649 w 444"/>
                    <a:gd name="T91" fmla="*/ 1417 h 555"/>
                    <a:gd name="T92" fmla="*/ 742 w 444"/>
                    <a:gd name="T93" fmla="*/ 1360 h 555"/>
                    <a:gd name="T94" fmla="*/ 808 w 444"/>
                    <a:gd name="T95" fmla="*/ 1306 h 555"/>
                    <a:gd name="T96" fmla="*/ 840 w 444"/>
                    <a:gd name="T97" fmla="*/ 1275 h 5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4"/>
                    <a:gd name="T148" fmla="*/ 0 h 555"/>
                    <a:gd name="T149" fmla="*/ 444 w 444"/>
                    <a:gd name="T150" fmla="*/ 555 h 5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4" h="555">
                      <a:moveTo>
                        <a:pt x="377" y="408"/>
                      </a:moveTo>
                      <a:lnTo>
                        <a:pt x="393" y="390"/>
                      </a:lnTo>
                      <a:lnTo>
                        <a:pt x="410" y="390"/>
                      </a:lnTo>
                      <a:lnTo>
                        <a:pt x="426" y="373"/>
                      </a:lnTo>
                      <a:lnTo>
                        <a:pt x="426" y="354"/>
                      </a:lnTo>
                      <a:lnTo>
                        <a:pt x="426" y="335"/>
                      </a:lnTo>
                      <a:lnTo>
                        <a:pt x="439" y="316"/>
                      </a:lnTo>
                      <a:lnTo>
                        <a:pt x="443" y="317"/>
                      </a:lnTo>
                      <a:lnTo>
                        <a:pt x="434" y="299"/>
                      </a:lnTo>
                      <a:lnTo>
                        <a:pt x="434" y="280"/>
                      </a:lnTo>
                      <a:lnTo>
                        <a:pt x="434" y="261"/>
                      </a:lnTo>
                      <a:lnTo>
                        <a:pt x="417" y="253"/>
                      </a:lnTo>
                      <a:lnTo>
                        <a:pt x="410" y="236"/>
                      </a:lnTo>
                      <a:lnTo>
                        <a:pt x="400" y="218"/>
                      </a:lnTo>
                      <a:lnTo>
                        <a:pt x="393" y="199"/>
                      </a:lnTo>
                      <a:lnTo>
                        <a:pt x="400" y="180"/>
                      </a:lnTo>
                      <a:lnTo>
                        <a:pt x="400" y="163"/>
                      </a:lnTo>
                      <a:lnTo>
                        <a:pt x="410" y="144"/>
                      </a:lnTo>
                      <a:lnTo>
                        <a:pt x="393" y="127"/>
                      </a:lnTo>
                      <a:lnTo>
                        <a:pt x="393" y="109"/>
                      </a:lnTo>
                      <a:lnTo>
                        <a:pt x="393" y="89"/>
                      </a:lnTo>
                      <a:lnTo>
                        <a:pt x="393" y="72"/>
                      </a:lnTo>
                      <a:lnTo>
                        <a:pt x="385" y="53"/>
                      </a:lnTo>
                      <a:lnTo>
                        <a:pt x="385" y="35"/>
                      </a:lnTo>
                      <a:lnTo>
                        <a:pt x="393" y="17"/>
                      </a:lnTo>
                      <a:lnTo>
                        <a:pt x="397" y="6"/>
                      </a:lnTo>
                      <a:lnTo>
                        <a:pt x="395" y="6"/>
                      </a:lnTo>
                      <a:lnTo>
                        <a:pt x="385" y="8"/>
                      </a:lnTo>
                      <a:lnTo>
                        <a:pt x="369" y="0"/>
                      </a:lnTo>
                      <a:lnTo>
                        <a:pt x="351" y="0"/>
                      </a:lnTo>
                      <a:lnTo>
                        <a:pt x="337" y="0"/>
                      </a:lnTo>
                      <a:lnTo>
                        <a:pt x="337" y="8"/>
                      </a:lnTo>
                      <a:lnTo>
                        <a:pt x="337" y="27"/>
                      </a:lnTo>
                      <a:lnTo>
                        <a:pt x="317" y="35"/>
                      </a:lnTo>
                      <a:lnTo>
                        <a:pt x="303" y="35"/>
                      </a:lnTo>
                      <a:lnTo>
                        <a:pt x="286" y="44"/>
                      </a:lnTo>
                      <a:lnTo>
                        <a:pt x="269" y="63"/>
                      </a:lnTo>
                      <a:lnTo>
                        <a:pt x="262" y="82"/>
                      </a:lnTo>
                      <a:lnTo>
                        <a:pt x="245" y="100"/>
                      </a:lnTo>
                      <a:lnTo>
                        <a:pt x="262" y="109"/>
                      </a:lnTo>
                      <a:lnTo>
                        <a:pt x="262" y="127"/>
                      </a:lnTo>
                      <a:lnTo>
                        <a:pt x="262" y="144"/>
                      </a:lnTo>
                      <a:lnTo>
                        <a:pt x="262" y="163"/>
                      </a:lnTo>
                      <a:lnTo>
                        <a:pt x="262" y="180"/>
                      </a:lnTo>
                      <a:lnTo>
                        <a:pt x="245" y="199"/>
                      </a:lnTo>
                      <a:lnTo>
                        <a:pt x="236" y="218"/>
                      </a:lnTo>
                      <a:lnTo>
                        <a:pt x="253" y="226"/>
                      </a:lnTo>
                      <a:lnTo>
                        <a:pt x="262" y="244"/>
                      </a:lnTo>
                      <a:lnTo>
                        <a:pt x="262" y="261"/>
                      </a:lnTo>
                      <a:lnTo>
                        <a:pt x="245" y="271"/>
                      </a:lnTo>
                      <a:lnTo>
                        <a:pt x="229" y="271"/>
                      </a:lnTo>
                      <a:lnTo>
                        <a:pt x="211" y="280"/>
                      </a:lnTo>
                      <a:lnTo>
                        <a:pt x="188" y="271"/>
                      </a:lnTo>
                      <a:lnTo>
                        <a:pt x="172" y="271"/>
                      </a:lnTo>
                      <a:lnTo>
                        <a:pt x="155" y="280"/>
                      </a:lnTo>
                      <a:lnTo>
                        <a:pt x="138" y="290"/>
                      </a:lnTo>
                      <a:lnTo>
                        <a:pt x="123" y="308"/>
                      </a:lnTo>
                      <a:lnTo>
                        <a:pt x="107" y="308"/>
                      </a:lnTo>
                      <a:lnTo>
                        <a:pt x="90" y="317"/>
                      </a:lnTo>
                      <a:lnTo>
                        <a:pt x="73" y="317"/>
                      </a:lnTo>
                      <a:lnTo>
                        <a:pt x="56" y="327"/>
                      </a:lnTo>
                      <a:lnTo>
                        <a:pt x="41" y="344"/>
                      </a:lnTo>
                      <a:lnTo>
                        <a:pt x="41" y="373"/>
                      </a:lnTo>
                      <a:lnTo>
                        <a:pt x="33" y="390"/>
                      </a:lnTo>
                      <a:lnTo>
                        <a:pt x="24" y="408"/>
                      </a:lnTo>
                      <a:lnTo>
                        <a:pt x="7" y="426"/>
                      </a:lnTo>
                      <a:lnTo>
                        <a:pt x="16" y="444"/>
                      </a:lnTo>
                      <a:lnTo>
                        <a:pt x="16" y="462"/>
                      </a:lnTo>
                      <a:lnTo>
                        <a:pt x="24" y="480"/>
                      </a:lnTo>
                      <a:lnTo>
                        <a:pt x="16" y="500"/>
                      </a:lnTo>
                      <a:lnTo>
                        <a:pt x="0" y="518"/>
                      </a:lnTo>
                      <a:lnTo>
                        <a:pt x="7" y="518"/>
                      </a:lnTo>
                      <a:lnTo>
                        <a:pt x="24" y="527"/>
                      </a:lnTo>
                      <a:lnTo>
                        <a:pt x="41" y="537"/>
                      </a:lnTo>
                      <a:lnTo>
                        <a:pt x="56" y="545"/>
                      </a:lnTo>
                      <a:lnTo>
                        <a:pt x="73" y="554"/>
                      </a:lnTo>
                      <a:lnTo>
                        <a:pt x="90" y="554"/>
                      </a:lnTo>
                      <a:lnTo>
                        <a:pt x="107" y="545"/>
                      </a:lnTo>
                      <a:lnTo>
                        <a:pt x="123" y="527"/>
                      </a:lnTo>
                      <a:lnTo>
                        <a:pt x="138" y="527"/>
                      </a:lnTo>
                      <a:lnTo>
                        <a:pt x="165" y="527"/>
                      </a:lnTo>
                      <a:lnTo>
                        <a:pt x="172" y="509"/>
                      </a:lnTo>
                      <a:lnTo>
                        <a:pt x="172" y="490"/>
                      </a:lnTo>
                      <a:lnTo>
                        <a:pt x="165" y="471"/>
                      </a:lnTo>
                      <a:lnTo>
                        <a:pt x="172" y="453"/>
                      </a:lnTo>
                      <a:lnTo>
                        <a:pt x="188" y="453"/>
                      </a:lnTo>
                      <a:lnTo>
                        <a:pt x="205" y="453"/>
                      </a:lnTo>
                      <a:lnTo>
                        <a:pt x="221" y="453"/>
                      </a:lnTo>
                      <a:lnTo>
                        <a:pt x="236" y="453"/>
                      </a:lnTo>
                      <a:lnTo>
                        <a:pt x="253" y="462"/>
                      </a:lnTo>
                      <a:lnTo>
                        <a:pt x="269" y="462"/>
                      </a:lnTo>
                      <a:lnTo>
                        <a:pt x="286" y="453"/>
                      </a:lnTo>
                      <a:lnTo>
                        <a:pt x="303" y="435"/>
                      </a:lnTo>
                      <a:lnTo>
                        <a:pt x="327" y="435"/>
                      </a:lnTo>
                      <a:lnTo>
                        <a:pt x="344" y="426"/>
                      </a:lnTo>
                      <a:lnTo>
                        <a:pt x="356" y="418"/>
                      </a:lnTo>
                      <a:lnTo>
                        <a:pt x="371" y="408"/>
                      </a:lnTo>
                      <a:lnTo>
                        <a:pt x="370" y="408"/>
                      </a:lnTo>
                      <a:lnTo>
                        <a:pt x="377" y="408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59" name="Freeform 33"/>
                <p:cNvSpPr>
                  <a:spLocks noChangeAspect="1"/>
                </p:cNvSpPr>
                <p:nvPr/>
              </p:nvSpPr>
              <p:spPr bwMode="auto">
                <a:xfrm>
                  <a:off x="3440" y="1773"/>
                  <a:ext cx="329" cy="209"/>
                </a:xfrm>
                <a:custGeom>
                  <a:avLst/>
                  <a:gdLst>
                    <a:gd name="T0" fmla="*/ 634 w 279"/>
                    <a:gd name="T1" fmla="*/ 429 h 166"/>
                    <a:gd name="T2" fmla="*/ 634 w 279"/>
                    <a:gd name="T3" fmla="*/ 402 h 166"/>
                    <a:gd name="T4" fmla="*/ 634 w 279"/>
                    <a:gd name="T5" fmla="*/ 344 h 166"/>
                    <a:gd name="T6" fmla="*/ 634 w 279"/>
                    <a:gd name="T7" fmla="*/ 290 h 166"/>
                    <a:gd name="T8" fmla="*/ 614 w 279"/>
                    <a:gd name="T9" fmla="*/ 232 h 166"/>
                    <a:gd name="T10" fmla="*/ 596 w 279"/>
                    <a:gd name="T11" fmla="*/ 171 h 166"/>
                    <a:gd name="T12" fmla="*/ 560 w 279"/>
                    <a:gd name="T13" fmla="*/ 145 h 166"/>
                    <a:gd name="T14" fmla="*/ 525 w 279"/>
                    <a:gd name="T15" fmla="*/ 115 h 166"/>
                    <a:gd name="T16" fmla="*/ 487 w 279"/>
                    <a:gd name="T17" fmla="*/ 115 h 166"/>
                    <a:gd name="T18" fmla="*/ 447 w 279"/>
                    <a:gd name="T19" fmla="*/ 87 h 166"/>
                    <a:gd name="T20" fmla="*/ 409 w 279"/>
                    <a:gd name="T21" fmla="*/ 87 h 166"/>
                    <a:gd name="T22" fmla="*/ 371 w 279"/>
                    <a:gd name="T23" fmla="*/ 87 h 166"/>
                    <a:gd name="T24" fmla="*/ 333 w 279"/>
                    <a:gd name="T25" fmla="*/ 87 h 166"/>
                    <a:gd name="T26" fmla="*/ 295 w 279"/>
                    <a:gd name="T27" fmla="*/ 87 h 166"/>
                    <a:gd name="T28" fmla="*/ 258 w 279"/>
                    <a:gd name="T29" fmla="*/ 29 h 166"/>
                    <a:gd name="T30" fmla="*/ 241 w 279"/>
                    <a:gd name="T31" fmla="*/ 0 h 166"/>
                    <a:gd name="T32" fmla="*/ 204 w 279"/>
                    <a:gd name="T33" fmla="*/ 29 h 166"/>
                    <a:gd name="T34" fmla="*/ 165 w 279"/>
                    <a:gd name="T35" fmla="*/ 59 h 166"/>
                    <a:gd name="T36" fmla="*/ 143 w 279"/>
                    <a:gd name="T37" fmla="*/ 115 h 166"/>
                    <a:gd name="T38" fmla="*/ 127 w 279"/>
                    <a:gd name="T39" fmla="*/ 171 h 166"/>
                    <a:gd name="T40" fmla="*/ 107 w 279"/>
                    <a:gd name="T41" fmla="*/ 232 h 166"/>
                    <a:gd name="T42" fmla="*/ 72 w 279"/>
                    <a:gd name="T43" fmla="*/ 232 h 166"/>
                    <a:gd name="T44" fmla="*/ 37 w 279"/>
                    <a:gd name="T45" fmla="*/ 263 h 166"/>
                    <a:gd name="T46" fmla="*/ 0 w 279"/>
                    <a:gd name="T47" fmla="*/ 317 h 166"/>
                    <a:gd name="T48" fmla="*/ 37 w 279"/>
                    <a:gd name="T49" fmla="*/ 375 h 166"/>
                    <a:gd name="T50" fmla="*/ 72 w 279"/>
                    <a:gd name="T51" fmla="*/ 402 h 166"/>
                    <a:gd name="T52" fmla="*/ 107 w 279"/>
                    <a:gd name="T53" fmla="*/ 375 h 166"/>
                    <a:gd name="T54" fmla="*/ 143 w 279"/>
                    <a:gd name="T55" fmla="*/ 375 h 166"/>
                    <a:gd name="T56" fmla="*/ 182 w 279"/>
                    <a:gd name="T57" fmla="*/ 344 h 166"/>
                    <a:gd name="T58" fmla="*/ 218 w 279"/>
                    <a:gd name="T59" fmla="*/ 317 h 166"/>
                    <a:gd name="T60" fmla="*/ 241 w 279"/>
                    <a:gd name="T61" fmla="*/ 375 h 166"/>
                    <a:gd name="T62" fmla="*/ 204 w 279"/>
                    <a:gd name="T63" fmla="*/ 402 h 166"/>
                    <a:gd name="T64" fmla="*/ 204 w 279"/>
                    <a:gd name="T65" fmla="*/ 460 h 166"/>
                    <a:gd name="T66" fmla="*/ 241 w 279"/>
                    <a:gd name="T67" fmla="*/ 491 h 166"/>
                    <a:gd name="T68" fmla="*/ 281 w 279"/>
                    <a:gd name="T69" fmla="*/ 460 h 166"/>
                    <a:gd name="T70" fmla="*/ 317 w 279"/>
                    <a:gd name="T71" fmla="*/ 491 h 166"/>
                    <a:gd name="T72" fmla="*/ 355 w 279"/>
                    <a:gd name="T73" fmla="*/ 522 h 166"/>
                    <a:gd name="T74" fmla="*/ 371 w 279"/>
                    <a:gd name="T75" fmla="*/ 491 h 166"/>
                    <a:gd name="T76" fmla="*/ 371 w 279"/>
                    <a:gd name="T77" fmla="*/ 429 h 166"/>
                    <a:gd name="T78" fmla="*/ 409 w 279"/>
                    <a:gd name="T79" fmla="*/ 402 h 166"/>
                    <a:gd name="T80" fmla="*/ 447 w 279"/>
                    <a:gd name="T81" fmla="*/ 429 h 166"/>
                    <a:gd name="T82" fmla="*/ 487 w 279"/>
                    <a:gd name="T83" fmla="*/ 429 h 166"/>
                    <a:gd name="T84" fmla="*/ 525 w 279"/>
                    <a:gd name="T85" fmla="*/ 402 h 166"/>
                    <a:gd name="T86" fmla="*/ 560 w 279"/>
                    <a:gd name="T87" fmla="*/ 460 h 166"/>
                    <a:gd name="T88" fmla="*/ 596 w 279"/>
                    <a:gd name="T89" fmla="*/ 460 h 166"/>
                    <a:gd name="T90" fmla="*/ 634 w 279"/>
                    <a:gd name="T91" fmla="*/ 429 h 16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79"/>
                    <a:gd name="T139" fmla="*/ 0 h 166"/>
                    <a:gd name="T140" fmla="*/ 279 w 279"/>
                    <a:gd name="T141" fmla="*/ 166 h 16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79" h="166">
                      <a:moveTo>
                        <a:pt x="278" y="136"/>
                      </a:moveTo>
                      <a:lnTo>
                        <a:pt x="278" y="127"/>
                      </a:lnTo>
                      <a:lnTo>
                        <a:pt x="278" y="109"/>
                      </a:lnTo>
                      <a:lnTo>
                        <a:pt x="278" y="91"/>
                      </a:lnTo>
                      <a:lnTo>
                        <a:pt x="270" y="73"/>
                      </a:lnTo>
                      <a:lnTo>
                        <a:pt x="261" y="54"/>
                      </a:lnTo>
                      <a:lnTo>
                        <a:pt x="246" y="45"/>
                      </a:lnTo>
                      <a:lnTo>
                        <a:pt x="230" y="36"/>
                      </a:lnTo>
                      <a:lnTo>
                        <a:pt x="214" y="36"/>
                      </a:lnTo>
                      <a:lnTo>
                        <a:pt x="196" y="28"/>
                      </a:lnTo>
                      <a:lnTo>
                        <a:pt x="179" y="28"/>
                      </a:lnTo>
                      <a:lnTo>
                        <a:pt x="163" y="28"/>
                      </a:lnTo>
                      <a:lnTo>
                        <a:pt x="146" y="28"/>
                      </a:lnTo>
                      <a:lnTo>
                        <a:pt x="130" y="28"/>
                      </a:lnTo>
                      <a:lnTo>
                        <a:pt x="114" y="9"/>
                      </a:lnTo>
                      <a:lnTo>
                        <a:pt x="106" y="0"/>
                      </a:lnTo>
                      <a:lnTo>
                        <a:pt x="90" y="9"/>
                      </a:lnTo>
                      <a:lnTo>
                        <a:pt x="73" y="18"/>
                      </a:lnTo>
                      <a:lnTo>
                        <a:pt x="63" y="36"/>
                      </a:lnTo>
                      <a:lnTo>
                        <a:pt x="56" y="54"/>
                      </a:lnTo>
                      <a:lnTo>
                        <a:pt x="47" y="73"/>
                      </a:lnTo>
                      <a:lnTo>
                        <a:pt x="31" y="73"/>
                      </a:lnTo>
                      <a:lnTo>
                        <a:pt x="16" y="83"/>
                      </a:lnTo>
                      <a:lnTo>
                        <a:pt x="0" y="100"/>
                      </a:lnTo>
                      <a:lnTo>
                        <a:pt x="16" y="118"/>
                      </a:lnTo>
                      <a:lnTo>
                        <a:pt x="31" y="127"/>
                      </a:lnTo>
                      <a:lnTo>
                        <a:pt x="47" y="118"/>
                      </a:lnTo>
                      <a:lnTo>
                        <a:pt x="63" y="118"/>
                      </a:lnTo>
                      <a:lnTo>
                        <a:pt x="80" y="109"/>
                      </a:lnTo>
                      <a:lnTo>
                        <a:pt x="96" y="100"/>
                      </a:lnTo>
                      <a:lnTo>
                        <a:pt x="106" y="118"/>
                      </a:lnTo>
                      <a:lnTo>
                        <a:pt x="90" y="127"/>
                      </a:lnTo>
                      <a:lnTo>
                        <a:pt x="90" y="145"/>
                      </a:lnTo>
                      <a:lnTo>
                        <a:pt x="106" y="155"/>
                      </a:lnTo>
                      <a:lnTo>
                        <a:pt x="123" y="145"/>
                      </a:lnTo>
                      <a:lnTo>
                        <a:pt x="139" y="155"/>
                      </a:lnTo>
                      <a:lnTo>
                        <a:pt x="155" y="165"/>
                      </a:lnTo>
                      <a:lnTo>
                        <a:pt x="163" y="155"/>
                      </a:lnTo>
                      <a:lnTo>
                        <a:pt x="163" y="136"/>
                      </a:lnTo>
                      <a:lnTo>
                        <a:pt x="179" y="127"/>
                      </a:lnTo>
                      <a:lnTo>
                        <a:pt x="196" y="136"/>
                      </a:lnTo>
                      <a:lnTo>
                        <a:pt x="214" y="136"/>
                      </a:lnTo>
                      <a:lnTo>
                        <a:pt x="230" y="127"/>
                      </a:lnTo>
                      <a:lnTo>
                        <a:pt x="246" y="145"/>
                      </a:lnTo>
                      <a:lnTo>
                        <a:pt x="261" y="145"/>
                      </a:lnTo>
                      <a:lnTo>
                        <a:pt x="278" y="136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60" name="Freeform 34"/>
                <p:cNvSpPr>
                  <a:spLocks noChangeAspect="1"/>
                </p:cNvSpPr>
                <p:nvPr/>
              </p:nvSpPr>
              <p:spPr bwMode="auto">
                <a:xfrm>
                  <a:off x="3198" y="1602"/>
                  <a:ext cx="369" cy="453"/>
                </a:xfrm>
                <a:custGeom>
                  <a:avLst/>
                  <a:gdLst>
                    <a:gd name="T0" fmla="*/ 473 w 312"/>
                    <a:gd name="T1" fmla="*/ 746 h 360"/>
                    <a:gd name="T2" fmla="*/ 545 w 312"/>
                    <a:gd name="T3" fmla="*/ 657 h 360"/>
                    <a:gd name="T4" fmla="*/ 604 w 312"/>
                    <a:gd name="T5" fmla="*/ 600 h 360"/>
                    <a:gd name="T6" fmla="*/ 643 w 312"/>
                    <a:gd name="T7" fmla="*/ 486 h 360"/>
                    <a:gd name="T8" fmla="*/ 719 w 312"/>
                    <a:gd name="T9" fmla="*/ 429 h 360"/>
                    <a:gd name="T10" fmla="*/ 660 w 312"/>
                    <a:gd name="T11" fmla="*/ 404 h 360"/>
                    <a:gd name="T12" fmla="*/ 588 w 312"/>
                    <a:gd name="T13" fmla="*/ 342 h 360"/>
                    <a:gd name="T14" fmla="*/ 527 w 312"/>
                    <a:gd name="T15" fmla="*/ 262 h 360"/>
                    <a:gd name="T16" fmla="*/ 453 w 312"/>
                    <a:gd name="T17" fmla="*/ 167 h 360"/>
                    <a:gd name="T18" fmla="*/ 361 w 312"/>
                    <a:gd name="T19" fmla="*/ 86 h 360"/>
                    <a:gd name="T20" fmla="*/ 265 w 312"/>
                    <a:gd name="T21" fmla="*/ 25 h 360"/>
                    <a:gd name="T22" fmla="*/ 189 w 312"/>
                    <a:gd name="T23" fmla="*/ 0 h 360"/>
                    <a:gd name="T24" fmla="*/ 115 w 312"/>
                    <a:gd name="T25" fmla="*/ 25 h 360"/>
                    <a:gd name="T26" fmla="*/ 35 w 312"/>
                    <a:gd name="T27" fmla="*/ 25 h 360"/>
                    <a:gd name="T28" fmla="*/ 28 w 312"/>
                    <a:gd name="T29" fmla="*/ 20 h 360"/>
                    <a:gd name="T30" fmla="*/ 0 w 312"/>
                    <a:gd name="T31" fmla="*/ 115 h 360"/>
                    <a:gd name="T32" fmla="*/ 15 w 312"/>
                    <a:gd name="T33" fmla="*/ 232 h 360"/>
                    <a:gd name="T34" fmla="*/ 15 w 312"/>
                    <a:gd name="T35" fmla="*/ 342 h 360"/>
                    <a:gd name="T36" fmla="*/ 57 w 312"/>
                    <a:gd name="T37" fmla="*/ 462 h 360"/>
                    <a:gd name="T38" fmla="*/ 35 w 312"/>
                    <a:gd name="T39" fmla="*/ 574 h 360"/>
                    <a:gd name="T40" fmla="*/ 35 w 312"/>
                    <a:gd name="T41" fmla="*/ 692 h 360"/>
                    <a:gd name="T42" fmla="*/ 75 w 312"/>
                    <a:gd name="T43" fmla="*/ 803 h 360"/>
                    <a:gd name="T44" fmla="*/ 115 w 312"/>
                    <a:gd name="T45" fmla="*/ 887 h 360"/>
                    <a:gd name="T46" fmla="*/ 130 w 312"/>
                    <a:gd name="T47" fmla="*/ 1005 h 360"/>
                    <a:gd name="T48" fmla="*/ 125 w 312"/>
                    <a:gd name="T49" fmla="*/ 993 h 360"/>
                    <a:gd name="T50" fmla="*/ 189 w 312"/>
                    <a:gd name="T51" fmla="*/ 1036 h 360"/>
                    <a:gd name="T52" fmla="*/ 265 w 312"/>
                    <a:gd name="T53" fmla="*/ 1005 h 360"/>
                    <a:gd name="T54" fmla="*/ 342 w 312"/>
                    <a:gd name="T55" fmla="*/ 1087 h 360"/>
                    <a:gd name="T56" fmla="*/ 397 w 312"/>
                    <a:gd name="T57" fmla="*/ 1110 h 360"/>
                    <a:gd name="T58" fmla="*/ 468 w 312"/>
                    <a:gd name="T59" fmla="*/ 1047 h 360"/>
                    <a:gd name="T60" fmla="*/ 473 w 312"/>
                    <a:gd name="T61" fmla="*/ 949 h 360"/>
                    <a:gd name="T62" fmla="*/ 491 w 312"/>
                    <a:gd name="T63" fmla="*/ 832 h 360"/>
                    <a:gd name="T64" fmla="*/ 511 w 312"/>
                    <a:gd name="T65" fmla="*/ 803 h 3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12"/>
                    <a:gd name="T100" fmla="*/ 0 h 360"/>
                    <a:gd name="T101" fmla="*/ 312 w 312"/>
                    <a:gd name="T102" fmla="*/ 360 h 3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12" h="360">
                      <a:moveTo>
                        <a:pt x="221" y="254"/>
                      </a:moveTo>
                      <a:lnTo>
                        <a:pt x="205" y="236"/>
                      </a:lnTo>
                      <a:lnTo>
                        <a:pt x="221" y="219"/>
                      </a:lnTo>
                      <a:lnTo>
                        <a:pt x="236" y="208"/>
                      </a:lnTo>
                      <a:lnTo>
                        <a:pt x="254" y="208"/>
                      </a:lnTo>
                      <a:lnTo>
                        <a:pt x="261" y="190"/>
                      </a:lnTo>
                      <a:lnTo>
                        <a:pt x="268" y="173"/>
                      </a:lnTo>
                      <a:lnTo>
                        <a:pt x="278" y="154"/>
                      </a:lnTo>
                      <a:lnTo>
                        <a:pt x="295" y="146"/>
                      </a:lnTo>
                      <a:lnTo>
                        <a:pt x="311" y="136"/>
                      </a:lnTo>
                      <a:lnTo>
                        <a:pt x="301" y="128"/>
                      </a:lnTo>
                      <a:lnTo>
                        <a:pt x="285" y="128"/>
                      </a:lnTo>
                      <a:lnTo>
                        <a:pt x="268" y="117"/>
                      </a:lnTo>
                      <a:lnTo>
                        <a:pt x="254" y="109"/>
                      </a:lnTo>
                      <a:lnTo>
                        <a:pt x="246" y="90"/>
                      </a:lnTo>
                      <a:lnTo>
                        <a:pt x="228" y="83"/>
                      </a:lnTo>
                      <a:lnTo>
                        <a:pt x="212" y="62"/>
                      </a:lnTo>
                      <a:lnTo>
                        <a:pt x="196" y="53"/>
                      </a:lnTo>
                      <a:lnTo>
                        <a:pt x="179" y="45"/>
                      </a:lnTo>
                      <a:lnTo>
                        <a:pt x="156" y="27"/>
                      </a:lnTo>
                      <a:lnTo>
                        <a:pt x="131" y="17"/>
                      </a:lnTo>
                      <a:lnTo>
                        <a:pt x="114" y="8"/>
                      </a:lnTo>
                      <a:lnTo>
                        <a:pt x="98" y="0"/>
                      </a:lnTo>
                      <a:lnTo>
                        <a:pt x="81" y="0"/>
                      </a:lnTo>
                      <a:lnTo>
                        <a:pt x="64" y="8"/>
                      </a:lnTo>
                      <a:lnTo>
                        <a:pt x="49" y="8"/>
                      </a:lnTo>
                      <a:lnTo>
                        <a:pt x="32" y="8"/>
                      </a:lnTo>
                      <a:lnTo>
                        <a:pt x="15" y="8"/>
                      </a:lnTo>
                      <a:lnTo>
                        <a:pt x="16" y="6"/>
                      </a:lnTo>
                      <a:lnTo>
                        <a:pt x="12" y="6"/>
                      </a:lnTo>
                      <a:lnTo>
                        <a:pt x="7" y="17"/>
                      </a:lnTo>
                      <a:lnTo>
                        <a:pt x="0" y="36"/>
                      </a:lnTo>
                      <a:lnTo>
                        <a:pt x="0" y="53"/>
                      </a:lnTo>
                      <a:lnTo>
                        <a:pt x="7" y="73"/>
                      </a:lnTo>
                      <a:lnTo>
                        <a:pt x="7" y="90"/>
                      </a:lnTo>
                      <a:lnTo>
                        <a:pt x="7" y="109"/>
                      </a:lnTo>
                      <a:lnTo>
                        <a:pt x="7" y="128"/>
                      </a:lnTo>
                      <a:lnTo>
                        <a:pt x="25" y="146"/>
                      </a:lnTo>
                      <a:lnTo>
                        <a:pt x="15" y="163"/>
                      </a:lnTo>
                      <a:lnTo>
                        <a:pt x="15" y="182"/>
                      </a:lnTo>
                      <a:lnTo>
                        <a:pt x="7" y="199"/>
                      </a:lnTo>
                      <a:lnTo>
                        <a:pt x="15" y="219"/>
                      </a:lnTo>
                      <a:lnTo>
                        <a:pt x="25" y="236"/>
                      </a:lnTo>
                      <a:lnTo>
                        <a:pt x="32" y="254"/>
                      </a:lnTo>
                      <a:lnTo>
                        <a:pt x="49" y="263"/>
                      </a:lnTo>
                      <a:lnTo>
                        <a:pt x="49" y="281"/>
                      </a:lnTo>
                      <a:lnTo>
                        <a:pt x="49" y="300"/>
                      </a:lnTo>
                      <a:lnTo>
                        <a:pt x="57" y="319"/>
                      </a:lnTo>
                      <a:lnTo>
                        <a:pt x="49" y="319"/>
                      </a:lnTo>
                      <a:lnTo>
                        <a:pt x="54" y="315"/>
                      </a:lnTo>
                      <a:lnTo>
                        <a:pt x="64" y="328"/>
                      </a:lnTo>
                      <a:lnTo>
                        <a:pt x="81" y="328"/>
                      </a:lnTo>
                      <a:lnTo>
                        <a:pt x="98" y="319"/>
                      </a:lnTo>
                      <a:lnTo>
                        <a:pt x="114" y="319"/>
                      </a:lnTo>
                      <a:lnTo>
                        <a:pt x="131" y="328"/>
                      </a:lnTo>
                      <a:lnTo>
                        <a:pt x="147" y="345"/>
                      </a:lnTo>
                      <a:lnTo>
                        <a:pt x="164" y="359"/>
                      </a:lnTo>
                      <a:lnTo>
                        <a:pt x="172" y="352"/>
                      </a:lnTo>
                      <a:lnTo>
                        <a:pt x="182" y="331"/>
                      </a:lnTo>
                      <a:lnTo>
                        <a:pt x="202" y="331"/>
                      </a:lnTo>
                      <a:lnTo>
                        <a:pt x="205" y="319"/>
                      </a:lnTo>
                      <a:lnTo>
                        <a:pt x="205" y="300"/>
                      </a:lnTo>
                      <a:lnTo>
                        <a:pt x="212" y="281"/>
                      </a:lnTo>
                      <a:lnTo>
                        <a:pt x="212" y="263"/>
                      </a:lnTo>
                      <a:lnTo>
                        <a:pt x="218" y="254"/>
                      </a:lnTo>
                      <a:lnTo>
                        <a:pt x="221" y="254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61" name="Freeform 35"/>
                <p:cNvSpPr>
                  <a:spLocks noChangeAspect="1"/>
                </p:cNvSpPr>
                <p:nvPr/>
              </p:nvSpPr>
              <p:spPr bwMode="auto">
                <a:xfrm>
                  <a:off x="3467" y="2148"/>
                  <a:ext cx="295" cy="234"/>
                </a:xfrm>
                <a:custGeom>
                  <a:avLst/>
                  <a:gdLst>
                    <a:gd name="T0" fmla="*/ 1 w 250"/>
                    <a:gd name="T1" fmla="*/ 91 h 186"/>
                    <a:gd name="T2" fmla="*/ 41 w 250"/>
                    <a:gd name="T3" fmla="*/ 29 h 186"/>
                    <a:gd name="T4" fmla="*/ 77 w 250"/>
                    <a:gd name="T5" fmla="*/ 29 h 186"/>
                    <a:gd name="T6" fmla="*/ 117 w 250"/>
                    <a:gd name="T7" fmla="*/ 29 h 186"/>
                    <a:gd name="T8" fmla="*/ 153 w 250"/>
                    <a:gd name="T9" fmla="*/ 91 h 186"/>
                    <a:gd name="T10" fmla="*/ 191 w 250"/>
                    <a:gd name="T11" fmla="*/ 118 h 186"/>
                    <a:gd name="T12" fmla="*/ 229 w 250"/>
                    <a:gd name="T13" fmla="*/ 118 h 186"/>
                    <a:gd name="T14" fmla="*/ 270 w 250"/>
                    <a:gd name="T15" fmla="*/ 118 h 186"/>
                    <a:gd name="T16" fmla="*/ 310 w 250"/>
                    <a:gd name="T17" fmla="*/ 118 h 186"/>
                    <a:gd name="T18" fmla="*/ 343 w 250"/>
                    <a:gd name="T19" fmla="*/ 91 h 186"/>
                    <a:gd name="T20" fmla="*/ 381 w 250"/>
                    <a:gd name="T21" fmla="*/ 62 h 186"/>
                    <a:gd name="T22" fmla="*/ 418 w 250"/>
                    <a:gd name="T23" fmla="*/ 0 h 186"/>
                    <a:gd name="T24" fmla="*/ 455 w 250"/>
                    <a:gd name="T25" fmla="*/ 0 h 186"/>
                    <a:gd name="T26" fmla="*/ 493 w 250"/>
                    <a:gd name="T27" fmla="*/ 0 h 186"/>
                    <a:gd name="T28" fmla="*/ 529 w 250"/>
                    <a:gd name="T29" fmla="*/ 0 h 186"/>
                    <a:gd name="T30" fmla="*/ 570 w 250"/>
                    <a:gd name="T31" fmla="*/ 29 h 186"/>
                    <a:gd name="T32" fmla="*/ 564 w 250"/>
                    <a:gd name="T33" fmla="*/ 38 h 186"/>
                    <a:gd name="T34" fmla="*/ 550 w 250"/>
                    <a:gd name="T35" fmla="*/ 62 h 186"/>
                    <a:gd name="T36" fmla="*/ 512 w 250"/>
                    <a:gd name="T37" fmla="*/ 125 h 186"/>
                    <a:gd name="T38" fmla="*/ 473 w 250"/>
                    <a:gd name="T39" fmla="*/ 180 h 186"/>
                    <a:gd name="T40" fmla="*/ 438 w 250"/>
                    <a:gd name="T41" fmla="*/ 215 h 186"/>
                    <a:gd name="T42" fmla="*/ 398 w 250"/>
                    <a:gd name="T43" fmla="*/ 270 h 186"/>
                    <a:gd name="T44" fmla="*/ 358 w 250"/>
                    <a:gd name="T45" fmla="*/ 294 h 186"/>
                    <a:gd name="T46" fmla="*/ 341 w 250"/>
                    <a:gd name="T47" fmla="*/ 354 h 186"/>
                    <a:gd name="T48" fmla="*/ 303 w 250"/>
                    <a:gd name="T49" fmla="*/ 380 h 186"/>
                    <a:gd name="T50" fmla="*/ 310 w 250"/>
                    <a:gd name="T51" fmla="*/ 387 h 186"/>
                    <a:gd name="T52" fmla="*/ 283 w 250"/>
                    <a:gd name="T53" fmla="*/ 410 h 186"/>
                    <a:gd name="T54" fmla="*/ 245 w 250"/>
                    <a:gd name="T55" fmla="*/ 424 h 186"/>
                    <a:gd name="T56" fmla="*/ 214 w 250"/>
                    <a:gd name="T57" fmla="*/ 465 h 186"/>
                    <a:gd name="T58" fmla="*/ 165 w 250"/>
                    <a:gd name="T59" fmla="*/ 526 h 186"/>
                    <a:gd name="T60" fmla="*/ 153 w 250"/>
                    <a:gd name="T61" fmla="*/ 584 h 186"/>
                    <a:gd name="T62" fmla="*/ 144 w 250"/>
                    <a:gd name="T63" fmla="*/ 584 h 186"/>
                    <a:gd name="T64" fmla="*/ 131 w 250"/>
                    <a:gd name="T65" fmla="*/ 584 h 186"/>
                    <a:gd name="T66" fmla="*/ 93 w 250"/>
                    <a:gd name="T67" fmla="*/ 584 h 186"/>
                    <a:gd name="T68" fmla="*/ 57 w 250"/>
                    <a:gd name="T69" fmla="*/ 554 h 186"/>
                    <a:gd name="T70" fmla="*/ 18 w 250"/>
                    <a:gd name="T71" fmla="*/ 526 h 186"/>
                    <a:gd name="T72" fmla="*/ 0 w 250"/>
                    <a:gd name="T73" fmla="*/ 465 h 186"/>
                    <a:gd name="T74" fmla="*/ 0 w 250"/>
                    <a:gd name="T75" fmla="*/ 410 h 186"/>
                    <a:gd name="T76" fmla="*/ 39 w 250"/>
                    <a:gd name="T77" fmla="*/ 410 h 186"/>
                    <a:gd name="T78" fmla="*/ 57 w 250"/>
                    <a:gd name="T79" fmla="*/ 354 h 186"/>
                    <a:gd name="T80" fmla="*/ 77 w 250"/>
                    <a:gd name="T81" fmla="*/ 294 h 186"/>
                    <a:gd name="T82" fmla="*/ 77 w 250"/>
                    <a:gd name="T83" fmla="*/ 240 h 186"/>
                    <a:gd name="T84" fmla="*/ 39 w 250"/>
                    <a:gd name="T85" fmla="*/ 215 h 186"/>
                    <a:gd name="T86" fmla="*/ 0 w 250"/>
                    <a:gd name="T87" fmla="*/ 106 h 186"/>
                    <a:gd name="T88" fmla="*/ 1 w 250"/>
                    <a:gd name="T89" fmla="*/ 91 h 18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50"/>
                    <a:gd name="T136" fmla="*/ 0 h 186"/>
                    <a:gd name="T137" fmla="*/ 250 w 250"/>
                    <a:gd name="T138" fmla="*/ 186 h 18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50" h="186">
                      <a:moveTo>
                        <a:pt x="1" y="29"/>
                      </a:moveTo>
                      <a:lnTo>
                        <a:pt x="18" y="9"/>
                      </a:lnTo>
                      <a:lnTo>
                        <a:pt x="34" y="9"/>
                      </a:lnTo>
                      <a:lnTo>
                        <a:pt x="51" y="9"/>
                      </a:lnTo>
                      <a:lnTo>
                        <a:pt x="67" y="29"/>
                      </a:lnTo>
                      <a:lnTo>
                        <a:pt x="83" y="38"/>
                      </a:lnTo>
                      <a:lnTo>
                        <a:pt x="100" y="38"/>
                      </a:lnTo>
                      <a:lnTo>
                        <a:pt x="118" y="38"/>
                      </a:lnTo>
                      <a:lnTo>
                        <a:pt x="136" y="38"/>
                      </a:lnTo>
                      <a:lnTo>
                        <a:pt x="150" y="29"/>
                      </a:lnTo>
                      <a:lnTo>
                        <a:pt x="167" y="20"/>
                      </a:lnTo>
                      <a:lnTo>
                        <a:pt x="182" y="0"/>
                      </a:lnTo>
                      <a:lnTo>
                        <a:pt x="199" y="0"/>
                      </a:lnTo>
                      <a:lnTo>
                        <a:pt x="215" y="0"/>
                      </a:lnTo>
                      <a:lnTo>
                        <a:pt x="231" y="0"/>
                      </a:lnTo>
                      <a:lnTo>
                        <a:pt x="249" y="9"/>
                      </a:lnTo>
                      <a:lnTo>
                        <a:pt x="247" y="12"/>
                      </a:lnTo>
                      <a:lnTo>
                        <a:pt x="241" y="20"/>
                      </a:lnTo>
                      <a:lnTo>
                        <a:pt x="224" y="40"/>
                      </a:lnTo>
                      <a:lnTo>
                        <a:pt x="207" y="57"/>
                      </a:lnTo>
                      <a:lnTo>
                        <a:pt x="191" y="68"/>
                      </a:lnTo>
                      <a:lnTo>
                        <a:pt x="174" y="86"/>
                      </a:lnTo>
                      <a:lnTo>
                        <a:pt x="157" y="94"/>
                      </a:lnTo>
                      <a:lnTo>
                        <a:pt x="149" y="112"/>
                      </a:lnTo>
                      <a:lnTo>
                        <a:pt x="133" y="121"/>
                      </a:lnTo>
                      <a:lnTo>
                        <a:pt x="136" y="123"/>
                      </a:lnTo>
                      <a:lnTo>
                        <a:pt x="124" y="130"/>
                      </a:lnTo>
                      <a:lnTo>
                        <a:pt x="107" y="134"/>
                      </a:lnTo>
                      <a:lnTo>
                        <a:pt x="93" y="148"/>
                      </a:lnTo>
                      <a:lnTo>
                        <a:pt x="73" y="167"/>
                      </a:lnTo>
                      <a:lnTo>
                        <a:pt x="67" y="185"/>
                      </a:lnTo>
                      <a:lnTo>
                        <a:pt x="63" y="185"/>
                      </a:lnTo>
                      <a:lnTo>
                        <a:pt x="58" y="185"/>
                      </a:lnTo>
                      <a:lnTo>
                        <a:pt x="41" y="185"/>
                      </a:lnTo>
                      <a:lnTo>
                        <a:pt x="25" y="176"/>
                      </a:lnTo>
                      <a:lnTo>
                        <a:pt x="8" y="167"/>
                      </a:lnTo>
                      <a:lnTo>
                        <a:pt x="0" y="148"/>
                      </a:lnTo>
                      <a:lnTo>
                        <a:pt x="0" y="130"/>
                      </a:lnTo>
                      <a:lnTo>
                        <a:pt x="17" y="130"/>
                      </a:lnTo>
                      <a:lnTo>
                        <a:pt x="25" y="112"/>
                      </a:lnTo>
                      <a:lnTo>
                        <a:pt x="34" y="94"/>
                      </a:lnTo>
                      <a:lnTo>
                        <a:pt x="34" y="76"/>
                      </a:lnTo>
                      <a:lnTo>
                        <a:pt x="17" y="68"/>
                      </a:lnTo>
                      <a:lnTo>
                        <a:pt x="0" y="33"/>
                      </a:lnTo>
                      <a:lnTo>
                        <a:pt x="1" y="29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62" name="Freeform 36"/>
                <p:cNvSpPr>
                  <a:spLocks noChangeAspect="1"/>
                </p:cNvSpPr>
                <p:nvPr/>
              </p:nvSpPr>
              <p:spPr bwMode="auto">
                <a:xfrm>
                  <a:off x="2698" y="2115"/>
                  <a:ext cx="849" cy="862"/>
                </a:xfrm>
                <a:custGeom>
                  <a:avLst/>
                  <a:gdLst>
                    <a:gd name="T0" fmla="*/ 977 w 721"/>
                    <a:gd name="T1" fmla="*/ 1904 h 685"/>
                    <a:gd name="T2" fmla="*/ 1032 w 721"/>
                    <a:gd name="T3" fmla="*/ 1783 h 685"/>
                    <a:gd name="T4" fmla="*/ 1093 w 721"/>
                    <a:gd name="T5" fmla="*/ 1612 h 685"/>
                    <a:gd name="T6" fmla="*/ 977 w 721"/>
                    <a:gd name="T7" fmla="*/ 1550 h 685"/>
                    <a:gd name="T8" fmla="*/ 830 w 721"/>
                    <a:gd name="T9" fmla="*/ 1525 h 685"/>
                    <a:gd name="T10" fmla="*/ 724 w 721"/>
                    <a:gd name="T11" fmla="*/ 1411 h 685"/>
                    <a:gd name="T12" fmla="*/ 588 w 721"/>
                    <a:gd name="T13" fmla="*/ 1294 h 685"/>
                    <a:gd name="T14" fmla="*/ 477 w 721"/>
                    <a:gd name="T15" fmla="*/ 1328 h 685"/>
                    <a:gd name="T16" fmla="*/ 369 w 721"/>
                    <a:gd name="T17" fmla="*/ 1209 h 685"/>
                    <a:gd name="T18" fmla="*/ 240 w 721"/>
                    <a:gd name="T19" fmla="*/ 1270 h 685"/>
                    <a:gd name="T20" fmla="*/ 107 w 721"/>
                    <a:gd name="T21" fmla="*/ 1411 h 685"/>
                    <a:gd name="T22" fmla="*/ 34 w 721"/>
                    <a:gd name="T23" fmla="*/ 1380 h 685"/>
                    <a:gd name="T24" fmla="*/ 75 w 721"/>
                    <a:gd name="T25" fmla="*/ 1328 h 685"/>
                    <a:gd name="T26" fmla="*/ 55 w 721"/>
                    <a:gd name="T27" fmla="*/ 1175 h 685"/>
                    <a:gd name="T28" fmla="*/ 15 w 721"/>
                    <a:gd name="T29" fmla="*/ 1036 h 685"/>
                    <a:gd name="T30" fmla="*/ 55 w 721"/>
                    <a:gd name="T31" fmla="*/ 893 h 685"/>
                    <a:gd name="T32" fmla="*/ 39 w 721"/>
                    <a:gd name="T33" fmla="*/ 747 h 685"/>
                    <a:gd name="T34" fmla="*/ 75 w 721"/>
                    <a:gd name="T35" fmla="*/ 608 h 685"/>
                    <a:gd name="T36" fmla="*/ 0 w 721"/>
                    <a:gd name="T37" fmla="*/ 550 h 685"/>
                    <a:gd name="T38" fmla="*/ 75 w 721"/>
                    <a:gd name="T39" fmla="*/ 400 h 685"/>
                    <a:gd name="T40" fmla="*/ 150 w 721"/>
                    <a:gd name="T41" fmla="*/ 370 h 685"/>
                    <a:gd name="T42" fmla="*/ 257 w 721"/>
                    <a:gd name="T43" fmla="*/ 464 h 685"/>
                    <a:gd name="T44" fmla="*/ 369 w 721"/>
                    <a:gd name="T45" fmla="*/ 370 h 685"/>
                    <a:gd name="T46" fmla="*/ 477 w 721"/>
                    <a:gd name="T47" fmla="*/ 321 h 685"/>
                    <a:gd name="T48" fmla="*/ 477 w 721"/>
                    <a:gd name="T49" fmla="*/ 145 h 685"/>
                    <a:gd name="T50" fmla="*/ 588 w 721"/>
                    <a:gd name="T51" fmla="*/ 145 h 685"/>
                    <a:gd name="T52" fmla="*/ 697 w 721"/>
                    <a:gd name="T53" fmla="*/ 172 h 685"/>
                    <a:gd name="T54" fmla="*/ 830 w 721"/>
                    <a:gd name="T55" fmla="*/ 87 h 685"/>
                    <a:gd name="T56" fmla="*/ 930 w 721"/>
                    <a:gd name="T57" fmla="*/ 0 h 685"/>
                    <a:gd name="T58" fmla="*/ 977 w 721"/>
                    <a:gd name="T59" fmla="*/ 57 h 685"/>
                    <a:gd name="T60" fmla="*/ 1032 w 721"/>
                    <a:gd name="T61" fmla="*/ 203 h 685"/>
                    <a:gd name="T62" fmla="*/ 1169 w 721"/>
                    <a:gd name="T63" fmla="*/ 117 h 685"/>
                    <a:gd name="T64" fmla="*/ 1298 w 721"/>
                    <a:gd name="T65" fmla="*/ 0 h 685"/>
                    <a:gd name="T66" fmla="*/ 1406 w 721"/>
                    <a:gd name="T67" fmla="*/ 57 h 685"/>
                    <a:gd name="T68" fmla="*/ 1481 w 721"/>
                    <a:gd name="T69" fmla="*/ 172 h 685"/>
                    <a:gd name="T70" fmla="*/ 1553 w 721"/>
                    <a:gd name="T71" fmla="*/ 321 h 685"/>
                    <a:gd name="T72" fmla="*/ 1517 w 721"/>
                    <a:gd name="T73" fmla="*/ 486 h 685"/>
                    <a:gd name="T74" fmla="*/ 1505 w 721"/>
                    <a:gd name="T75" fmla="*/ 608 h 685"/>
                    <a:gd name="T76" fmla="*/ 1610 w 721"/>
                    <a:gd name="T77" fmla="*/ 662 h 685"/>
                    <a:gd name="T78" fmla="*/ 1610 w 721"/>
                    <a:gd name="T79" fmla="*/ 722 h 685"/>
                    <a:gd name="T80" fmla="*/ 1517 w 721"/>
                    <a:gd name="T81" fmla="*/ 834 h 685"/>
                    <a:gd name="T82" fmla="*/ 1442 w 721"/>
                    <a:gd name="T83" fmla="*/ 950 h 685"/>
                    <a:gd name="T84" fmla="*/ 1365 w 721"/>
                    <a:gd name="T85" fmla="*/ 950 h 685"/>
                    <a:gd name="T86" fmla="*/ 1318 w 721"/>
                    <a:gd name="T87" fmla="*/ 1096 h 685"/>
                    <a:gd name="T88" fmla="*/ 1296 w 721"/>
                    <a:gd name="T89" fmla="*/ 1294 h 685"/>
                    <a:gd name="T90" fmla="*/ 1278 w 721"/>
                    <a:gd name="T91" fmla="*/ 1495 h 685"/>
                    <a:gd name="T92" fmla="*/ 1278 w 721"/>
                    <a:gd name="T93" fmla="*/ 1671 h 685"/>
                    <a:gd name="T94" fmla="*/ 1239 w 721"/>
                    <a:gd name="T95" fmla="*/ 1812 h 685"/>
                    <a:gd name="T96" fmla="*/ 1221 w 721"/>
                    <a:gd name="T97" fmla="*/ 1987 h 685"/>
                    <a:gd name="T98" fmla="*/ 1147 w 721"/>
                    <a:gd name="T99" fmla="*/ 2134 h 685"/>
                    <a:gd name="T100" fmla="*/ 1093 w 721"/>
                    <a:gd name="T101" fmla="*/ 2103 h 685"/>
                    <a:gd name="T102" fmla="*/ 1032 w 721"/>
                    <a:gd name="T103" fmla="*/ 2012 h 68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21"/>
                    <a:gd name="T157" fmla="*/ 0 h 685"/>
                    <a:gd name="T158" fmla="*/ 721 w 721"/>
                    <a:gd name="T159" fmla="*/ 685 h 68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21" h="685">
                      <a:moveTo>
                        <a:pt x="456" y="638"/>
                      </a:moveTo>
                      <a:lnTo>
                        <a:pt x="449" y="620"/>
                      </a:lnTo>
                      <a:lnTo>
                        <a:pt x="432" y="603"/>
                      </a:lnTo>
                      <a:lnTo>
                        <a:pt x="432" y="584"/>
                      </a:lnTo>
                      <a:lnTo>
                        <a:pt x="440" y="565"/>
                      </a:lnTo>
                      <a:lnTo>
                        <a:pt x="456" y="565"/>
                      </a:lnTo>
                      <a:lnTo>
                        <a:pt x="474" y="546"/>
                      </a:lnTo>
                      <a:lnTo>
                        <a:pt x="489" y="529"/>
                      </a:lnTo>
                      <a:lnTo>
                        <a:pt x="482" y="511"/>
                      </a:lnTo>
                      <a:lnTo>
                        <a:pt x="466" y="501"/>
                      </a:lnTo>
                      <a:lnTo>
                        <a:pt x="440" y="511"/>
                      </a:lnTo>
                      <a:lnTo>
                        <a:pt x="432" y="491"/>
                      </a:lnTo>
                      <a:lnTo>
                        <a:pt x="408" y="501"/>
                      </a:lnTo>
                      <a:lnTo>
                        <a:pt x="391" y="491"/>
                      </a:lnTo>
                      <a:lnTo>
                        <a:pt x="367" y="483"/>
                      </a:lnTo>
                      <a:lnTo>
                        <a:pt x="360" y="464"/>
                      </a:lnTo>
                      <a:lnTo>
                        <a:pt x="336" y="456"/>
                      </a:lnTo>
                      <a:lnTo>
                        <a:pt x="319" y="447"/>
                      </a:lnTo>
                      <a:lnTo>
                        <a:pt x="302" y="447"/>
                      </a:lnTo>
                      <a:lnTo>
                        <a:pt x="276" y="428"/>
                      </a:lnTo>
                      <a:lnTo>
                        <a:pt x="260" y="410"/>
                      </a:lnTo>
                      <a:lnTo>
                        <a:pt x="243" y="410"/>
                      </a:lnTo>
                      <a:lnTo>
                        <a:pt x="229" y="420"/>
                      </a:lnTo>
                      <a:lnTo>
                        <a:pt x="211" y="420"/>
                      </a:lnTo>
                      <a:lnTo>
                        <a:pt x="180" y="410"/>
                      </a:lnTo>
                      <a:lnTo>
                        <a:pt x="180" y="392"/>
                      </a:lnTo>
                      <a:lnTo>
                        <a:pt x="163" y="383"/>
                      </a:lnTo>
                      <a:lnTo>
                        <a:pt x="138" y="383"/>
                      </a:lnTo>
                      <a:lnTo>
                        <a:pt x="121" y="392"/>
                      </a:lnTo>
                      <a:lnTo>
                        <a:pt x="106" y="402"/>
                      </a:lnTo>
                      <a:lnTo>
                        <a:pt x="88" y="420"/>
                      </a:lnTo>
                      <a:lnTo>
                        <a:pt x="72" y="428"/>
                      </a:lnTo>
                      <a:lnTo>
                        <a:pt x="47" y="447"/>
                      </a:lnTo>
                      <a:lnTo>
                        <a:pt x="40" y="447"/>
                      </a:lnTo>
                      <a:lnTo>
                        <a:pt x="24" y="456"/>
                      </a:lnTo>
                      <a:lnTo>
                        <a:pt x="15" y="438"/>
                      </a:lnTo>
                      <a:lnTo>
                        <a:pt x="15" y="428"/>
                      </a:lnTo>
                      <a:lnTo>
                        <a:pt x="17" y="428"/>
                      </a:lnTo>
                      <a:lnTo>
                        <a:pt x="33" y="420"/>
                      </a:lnTo>
                      <a:lnTo>
                        <a:pt x="40" y="402"/>
                      </a:lnTo>
                      <a:lnTo>
                        <a:pt x="40" y="383"/>
                      </a:lnTo>
                      <a:lnTo>
                        <a:pt x="25" y="373"/>
                      </a:lnTo>
                      <a:lnTo>
                        <a:pt x="7" y="365"/>
                      </a:lnTo>
                      <a:lnTo>
                        <a:pt x="7" y="347"/>
                      </a:lnTo>
                      <a:lnTo>
                        <a:pt x="7" y="328"/>
                      </a:lnTo>
                      <a:lnTo>
                        <a:pt x="25" y="318"/>
                      </a:lnTo>
                      <a:lnTo>
                        <a:pt x="25" y="301"/>
                      </a:lnTo>
                      <a:lnTo>
                        <a:pt x="25" y="283"/>
                      </a:lnTo>
                      <a:lnTo>
                        <a:pt x="17" y="263"/>
                      </a:lnTo>
                      <a:lnTo>
                        <a:pt x="0" y="255"/>
                      </a:lnTo>
                      <a:lnTo>
                        <a:pt x="17" y="237"/>
                      </a:lnTo>
                      <a:lnTo>
                        <a:pt x="7" y="219"/>
                      </a:lnTo>
                      <a:lnTo>
                        <a:pt x="25" y="210"/>
                      </a:lnTo>
                      <a:lnTo>
                        <a:pt x="33" y="192"/>
                      </a:lnTo>
                      <a:lnTo>
                        <a:pt x="17" y="192"/>
                      </a:lnTo>
                      <a:lnTo>
                        <a:pt x="0" y="192"/>
                      </a:lnTo>
                      <a:lnTo>
                        <a:pt x="0" y="174"/>
                      </a:lnTo>
                      <a:lnTo>
                        <a:pt x="7" y="154"/>
                      </a:lnTo>
                      <a:lnTo>
                        <a:pt x="17" y="138"/>
                      </a:lnTo>
                      <a:lnTo>
                        <a:pt x="33" y="127"/>
                      </a:lnTo>
                      <a:lnTo>
                        <a:pt x="40" y="111"/>
                      </a:lnTo>
                      <a:lnTo>
                        <a:pt x="47" y="111"/>
                      </a:lnTo>
                      <a:lnTo>
                        <a:pt x="66" y="118"/>
                      </a:lnTo>
                      <a:lnTo>
                        <a:pt x="80" y="129"/>
                      </a:lnTo>
                      <a:lnTo>
                        <a:pt x="96" y="138"/>
                      </a:lnTo>
                      <a:lnTo>
                        <a:pt x="113" y="147"/>
                      </a:lnTo>
                      <a:lnTo>
                        <a:pt x="131" y="147"/>
                      </a:lnTo>
                      <a:lnTo>
                        <a:pt x="146" y="138"/>
                      </a:lnTo>
                      <a:lnTo>
                        <a:pt x="163" y="118"/>
                      </a:lnTo>
                      <a:lnTo>
                        <a:pt x="180" y="118"/>
                      </a:lnTo>
                      <a:lnTo>
                        <a:pt x="204" y="118"/>
                      </a:lnTo>
                      <a:lnTo>
                        <a:pt x="211" y="102"/>
                      </a:lnTo>
                      <a:lnTo>
                        <a:pt x="211" y="82"/>
                      </a:lnTo>
                      <a:lnTo>
                        <a:pt x="204" y="64"/>
                      </a:lnTo>
                      <a:lnTo>
                        <a:pt x="211" y="45"/>
                      </a:lnTo>
                      <a:lnTo>
                        <a:pt x="229" y="45"/>
                      </a:lnTo>
                      <a:lnTo>
                        <a:pt x="243" y="45"/>
                      </a:lnTo>
                      <a:lnTo>
                        <a:pt x="260" y="45"/>
                      </a:lnTo>
                      <a:lnTo>
                        <a:pt x="276" y="45"/>
                      </a:lnTo>
                      <a:lnTo>
                        <a:pt x="293" y="55"/>
                      </a:lnTo>
                      <a:lnTo>
                        <a:pt x="308" y="55"/>
                      </a:lnTo>
                      <a:lnTo>
                        <a:pt x="326" y="45"/>
                      </a:lnTo>
                      <a:lnTo>
                        <a:pt x="342" y="28"/>
                      </a:lnTo>
                      <a:lnTo>
                        <a:pt x="367" y="28"/>
                      </a:lnTo>
                      <a:lnTo>
                        <a:pt x="385" y="18"/>
                      </a:lnTo>
                      <a:lnTo>
                        <a:pt x="397" y="10"/>
                      </a:lnTo>
                      <a:lnTo>
                        <a:pt x="411" y="0"/>
                      </a:lnTo>
                      <a:lnTo>
                        <a:pt x="409" y="0"/>
                      </a:lnTo>
                      <a:lnTo>
                        <a:pt x="424" y="0"/>
                      </a:lnTo>
                      <a:lnTo>
                        <a:pt x="432" y="18"/>
                      </a:lnTo>
                      <a:lnTo>
                        <a:pt x="449" y="28"/>
                      </a:lnTo>
                      <a:lnTo>
                        <a:pt x="449" y="45"/>
                      </a:lnTo>
                      <a:lnTo>
                        <a:pt x="456" y="64"/>
                      </a:lnTo>
                      <a:lnTo>
                        <a:pt x="483" y="64"/>
                      </a:lnTo>
                      <a:lnTo>
                        <a:pt x="500" y="45"/>
                      </a:lnTo>
                      <a:lnTo>
                        <a:pt x="516" y="37"/>
                      </a:lnTo>
                      <a:lnTo>
                        <a:pt x="529" y="18"/>
                      </a:lnTo>
                      <a:lnTo>
                        <a:pt x="548" y="10"/>
                      </a:lnTo>
                      <a:lnTo>
                        <a:pt x="573" y="0"/>
                      </a:lnTo>
                      <a:lnTo>
                        <a:pt x="589" y="10"/>
                      </a:lnTo>
                      <a:lnTo>
                        <a:pt x="604" y="18"/>
                      </a:lnTo>
                      <a:lnTo>
                        <a:pt x="621" y="18"/>
                      </a:lnTo>
                      <a:lnTo>
                        <a:pt x="637" y="28"/>
                      </a:lnTo>
                      <a:lnTo>
                        <a:pt x="647" y="45"/>
                      </a:lnTo>
                      <a:lnTo>
                        <a:pt x="654" y="55"/>
                      </a:lnTo>
                      <a:lnTo>
                        <a:pt x="652" y="57"/>
                      </a:lnTo>
                      <a:lnTo>
                        <a:pt x="670" y="93"/>
                      </a:lnTo>
                      <a:lnTo>
                        <a:pt x="686" y="102"/>
                      </a:lnTo>
                      <a:lnTo>
                        <a:pt x="686" y="118"/>
                      </a:lnTo>
                      <a:lnTo>
                        <a:pt x="680" y="138"/>
                      </a:lnTo>
                      <a:lnTo>
                        <a:pt x="670" y="154"/>
                      </a:lnTo>
                      <a:lnTo>
                        <a:pt x="652" y="154"/>
                      </a:lnTo>
                      <a:lnTo>
                        <a:pt x="652" y="174"/>
                      </a:lnTo>
                      <a:lnTo>
                        <a:pt x="664" y="192"/>
                      </a:lnTo>
                      <a:lnTo>
                        <a:pt x="680" y="201"/>
                      </a:lnTo>
                      <a:lnTo>
                        <a:pt x="693" y="210"/>
                      </a:lnTo>
                      <a:lnTo>
                        <a:pt x="711" y="210"/>
                      </a:lnTo>
                      <a:lnTo>
                        <a:pt x="717" y="210"/>
                      </a:lnTo>
                      <a:lnTo>
                        <a:pt x="720" y="210"/>
                      </a:lnTo>
                      <a:lnTo>
                        <a:pt x="711" y="229"/>
                      </a:lnTo>
                      <a:lnTo>
                        <a:pt x="693" y="237"/>
                      </a:lnTo>
                      <a:lnTo>
                        <a:pt x="680" y="246"/>
                      </a:lnTo>
                      <a:lnTo>
                        <a:pt x="670" y="265"/>
                      </a:lnTo>
                      <a:lnTo>
                        <a:pt x="664" y="283"/>
                      </a:lnTo>
                      <a:lnTo>
                        <a:pt x="652" y="301"/>
                      </a:lnTo>
                      <a:lnTo>
                        <a:pt x="637" y="301"/>
                      </a:lnTo>
                      <a:lnTo>
                        <a:pt x="629" y="283"/>
                      </a:lnTo>
                      <a:lnTo>
                        <a:pt x="613" y="283"/>
                      </a:lnTo>
                      <a:lnTo>
                        <a:pt x="603" y="301"/>
                      </a:lnTo>
                      <a:lnTo>
                        <a:pt x="603" y="311"/>
                      </a:lnTo>
                      <a:lnTo>
                        <a:pt x="597" y="329"/>
                      </a:lnTo>
                      <a:lnTo>
                        <a:pt x="582" y="347"/>
                      </a:lnTo>
                      <a:lnTo>
                        <a:pt x="582" y="365"/>
                      </a:lnTo>
                      <a:lnTo>
                        <a:pt x="582" y="383"/>
                      </a:lnTo>
                      <a:lnTo>
                        <a:pt x="572" y="410"/>
                      </a:lnTo>
                      <a:lnTo>
                        <a:pt x="572" y="428"/>
                      </a:lnTo>
                      <a:lnTo>
                        <a:pt x="564" y="456"/>
                      </a:lnTo>
                      <a:lnTo>
                        <a:pt x="564" y="474"/>
                      </a:lnTo>
                      <a:lnTo>
                        <a:pt x="572" y="491"/>
                      </a:lnTo>
                      <a:lnTo>
                        <a:pt x="572" y="511"/>
                      </a:lnTo>
                      <a:lnTo>
                        <a:pt x="564" y="529"/>
                      </a:lnTo>
                      <a:lnTo>
                        <a:pt x="564" y="546"/>
                      </a:lnTo>
                      <a:lnTo>
                        <a:pt x="555" y="556"/>
                      </a:lnTo>
                      <a:lnTo>
                        <a:pt x="547" y="574"/>
                      </a:lnTo>
                      <a:lnTo>
                        <a:pt x="547" y="594"/>
                      </a:lnTo>
                      <a:lnTo>
                        <a:pt x="547" y="611"/>
                      </a:lnTo>
                      <a:lnTo>
                        <a:pt x="539" y="629"/>
                      </a:lnTo>
                      <a:lnTo>
                        <a:pt x="529" y="648"/>
                      </a:lnTo>
                      <a:lnTo>
                        <a:pt x="523" y="666"/>
                      </a:lnTo>
                      <a:lnTo>
                        <a:pt x="506" y="676"/>
                      </a:lnTo>
                      <a:lnTo>
                        <a:pt x="506" y="684"/>
                      </a:lnTo>
                      <a:lnTo>
                        <a:pt x="498" y="684"/>
                      </a:lnTo>
                      <a:lnTo>
                        <a:pt x="482" y="666"/>
                      </a:lnTo>
                      <a:lnTo>
                        <a:pt x="470" y="650"/>
                      </a:lnTo>
                      <a:lnTo>
                        <a:pt x="464" y="648"/>
                      </a:lnTo>
                      <a:lnTo>
                        <a:pt x="456" y="638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63" name="Freeform 37"/>
                <p:cNvSpPr>
                  <a:spLocks noChangeAspect="1"/>
                </p:cNvSpPr>
                <p:nvPr/>
              </p:nvSpPr>
              <p:spPr bwMode="auto">
                <a:xfrm>
                  <a:off x="3082" y="2928"/>
                  <a:ext cx="207" cy="285"/>
                </a:xfrm>
                <a:custGeom>
                  <a:avLst/>
                  <a:gdLst>
                    <a:gd name="T0" fmla="*/ 174 w 175"/>
                    <a:gd name="T1" fmla="*/ 689 h 226"/>
                    <a:gd name="T2" fmla="*/ 228 w 175"/>
                    <a:gd name="T3" fmla="*/ 658 h 226"/>
                    <a:gd name="T4" fmla="*/ 266 w 175"/>
                    <a:gd name="T5" fmla="*/ 602 h 226"/>
                    <a:gd name="T6" fmla="*/ 266 w 175"/>
                    <a:gd name="T7" fmla="*/ 550 h 226"/>
                    <a:gd name="T8" fmla="*/ 290 w 175"/>
                    <a:gd name="T9" fmla="*/ 487 h 226"/>
                    <a:gd name="T10" fmla="*/ 324 w 175"/>
                    <a:gd name="T11" fmla="*/ 429 h 226"/>
                    <a:gd name="T12" fmla="*/ 366 w 175"/>
                    <a:gd name="T13" fmla="*/ 406 h 226"/>
                    <a:gd name="T14" fmla="*/ 405 w 175"/>
                    <a:gd name="T15" fmla="*/ 346 h 226"/>
                    <a:gd name="T16" fmla="*/ 382 w 175"/>
                    <a:gd name="T17" fmla="*/ 286 h 226"/>
                    <a:gd name="T18" fmla="*/ 382 w 175"/>
                    <a:gd name="T19" fmla="*/ 231 h 226"/>
                    <a:gd name="T20" fmla="*/ 382 w 175"/>
                    <a:gd name="T21" fmla="*/ 169 h 226"/>
                    <a:gd name="T22" fmla="*/ 405 w 175"/>
                    <a:gd name="T23" fmla="*/ 110 h 226"/>
                    <a:gd name="T24" fmla="*/ 368 w 175"/>
                    <a:gd name="T25" fmla="*/ 53 h 226"/>
                    <a:gd name="T26" fmla="*/ 338 w 175"/>
                    <a:gd name="T27" fmla="*/ 1 h 226"/>
                    <a:gd name="T28" fmla="*/ 324 w 175"/>
                    <a:gd name="T29" fmla="*/ 0 h 226"/>
                    <a:gd name="T30" fmla="*/ 290 w 175"/>
                    <a:gd name="T31" fmla="*/ 0 h 226"/>
                    <a:gd name="T32" fmla="*/ 247 w 175"/>
                    <a:gd name="T33" fmla="*/ 0 h 226"/>
                    <a:gd name="T34" fmla="*/ 212 w 175"/>
                    <a:gd name="T35" fmla="*/ 25 h 226"/>
                    <a:gd name="T36" fmla="*/ 192 w 175"/>
                    <a:gd name="T37" fmla="*/ 87 h 226"/>
                    <a:gd name="T38" fmla="*/ 192 w 175"/>
                    <a:gd name="T39" fmla="*/ 146 h 226"/>
                    <a:gd name="T40" fmla="*/ 192 w 175"/>
                    <a:gd name="T41" fmla="*/ 197 h 226"/>
                    <a:gd name="T42" fmla="*/ 192 w 175"/>
                    <a:gd name="T43" fmla="*/ 260 h 226"/>
                    <a:gd name="T44" fmla="*/ 192 w 175"/>
                    <a:gd name="T45" fmla="*/ 317 h 226"/>
                    <a:gd name="T46" fmla="*/ 174 w 175"/>
                    <a:gd name="T47" fmla="*/ 369 h 226"/>
                    <a:gd name="T48" fmla="*/ 136 w 175"/>
                    <a:gd name="T49" fmla="*/ 406 h 226"/>
                    <a:gd name="T50" fmla="*/ 115 w 175"/>
                    <a:gd name="T51" fmla="*/ 455 h 226"/>
                    <a:gd name="T52" fmla="*/ 76 w 175"/>
                    <a:gd name="T53" fmla="*/ 522 h 226"/>
                    <a:gd name="T54" fmla="*/ 39 w 175"/>
                    <a:gd name="T55" fmla="*/ 487 h 226"/>
                    <a:gd name="T56" fmla="*/ 0 w 175"/>
                    <a:gd name="T57" fmla="*/ 550 h 226"/>
                    <a:gd name="T58" fmla="*/ 0 w 175"/>
                    <a:gd name="T59" fmla="*/ 602 h 226"/>
                    <a:gd name="T60" fmla="*/ 0 w 175"/>
                    <a:gd name="T61" fmla="*/ 636 h 226"/>
                    <a:gd name="T62" fmla="*/ 21 w 175"/>
                    <a:gd name="T63" fmla="*/ 689 h 226"/>
                    <a:gd name="T64" fmla="*/ 76 w 175"/>
                    <a:gd name="T65" fmla="*/ 718 h 226"/>
                    <a:gd name="T66" fmla="*/ 115 w 175"/>
                    <a:gd name="T67" fmla="*/ 718 h 226"/>
                    <a:gd name="T68" fmla="*/ 136 w 175"/>
                    <a:gd name="T69" fmla="*/ 718 h 226"/>
                    <a:gd name="T70" fmla="*/ 153 w 175"/>
                    <a:gd name="T71" fmla="*/ 718 h 226"/>
                    <a:gd name="T72" fmla="*/ 174 w 175"/>
                    <a:gd name="T73" fmla="*/ 689 h 2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5"/>
                    <a:gd name="T112" fmla="*/ 0 h 226"/>
                    <a:gd name="T113" fmla="*/ 175 w 175"/>
                    <a:gd name="T114" fmla="*/ 226 h 2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5" h="226">
                      <a:moveTo>
                        <a:pt x="75" y="216"/>
                      </a:moveTo>
                      <a:lnTo>
                        <a:pt x="99" y="206"/>
                      </a:lnTo>
                      <a:lnTo>
                        <a:pt x="115" y="189"/>
                      </a:lnTo>
                      <a:lnTo>
                        <a:pt x="115" y="172"/>
                      </a:lnTo>
                      <a:lnTo>
                        <a:pt x="125" y="153"/>
                      </a:lnTo>
                      <a:lnTo>
                        <a:pt x="140" y="135"/>
                      </a:lnTo>
                      <a:lnTo>
                        <a:pt x="158" y="127"/>
                      </a:lnTo>
                      <a:lnTo>
                        <a:pt x="174" y="108"/>
                      </a:lnTo>
                      <a:lnTo>
                        <a:pt x="165" y="90"/>
                      </a:lnTo>
                      <a:lnTo>
                        <a:pt x="165" y="72"/>
                      </a:lnTo>
                      <a:lnTo>
                        <a:pt x="165" y="53"/>
                      </a:lnTo>
                      <a:lnTo>
                        <a:pt x="174" y="35"/>
                      </a:lnTo>
                      <a:lnTo>
                        <a:pt x="159" y="17"/>
                      </a:lnTo>
                      <a:lnTo>
                        <a:pt x="146" y="1"/>
                      </a:lnTo>
                      <a:lnTo>
                        <a:pt x="140" y="0"/>
                      </a:lnTo>
                      <a:lnTo>
                        <a:pt x="125" y="0"/>
                      </a:lnTo>
                      <a:lnTo>
                        <a:pt x="107" y="0"/>
                      </a:lnTo>
                      <a:lnTo>
                        <a:pt x="91" y="8"/>
                      </a:lnTo>
                      <a:lnTo>
                        <a:pt x="83" y="28"/>
                      </a:lnTo>
                      <a:lnTo>
                        <a:pt x="83" y="46"/>
                      </a:lnTo>
                      <a:lnTo>
                        <a:pt x="83" y="62"/>
                      </a:lnTo>
                      <a:lnTo>
                        <a:pt x="83" y="81"/>
                      </a:lnTo>
                      <a:lnTo>
                        <a:pt x="83" y="99"/>
                      </a:lnTo>
                      <a:lnTo>
                        <a:pt x="75" y="116"/>
                      </a:lnTo>
                      <a:lnTo>
                        <a:pt x="58" y="127"/>
                      </a:lnTo>
                      <a:lnTo>
                        <a:pt x="49" y="143"/>
                      </a:lnTo>
                      <a:lnTo>
                        <a:pt x="33" y="163"/>
                      </a:lnTo>
                      <a:lnTo>
                        <a:pt x="17" y="153"/>
                      </a:lnTo>
                      <a:lnTo>
                        <a:pt x="0" y="172"/>
                      </a:lnTo>
                      <a:lnTo>
                        <a:pt x="0" y="189"/>
                      </a:lnTo>
                      <a:lnTo>
                        <a:pt x="0" y="199"/>
                      </a:lnTo>
                      <a:lnTo>
                        <a:pt x="9" y="216"/>
                      </a:lnTo>
                      <a:lnTo>
                        <a:pt x="33" y="225"/>
                      </a:lnTo>
                      <a:lnTo>
                        <a:pt x="49" y="225"/>
                      </a:lnTo>
                      <a:lnTo>
                        <a:pt x="58" y="225"/>
                      </a:lnTo>
                      <a:lnTo>
                        <a:pt x="66" y="225"/>
                      </a:lnTo>
                      <a:lnTo>
                        <a:pt x="75" y="216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64" name="Freeform 38"/>
                <p:cNvSpPr>
                  <a:spLocks noChangeAspect="1"/>
                </p:cNvSpPr>
                <p:nvPr/>
              </p:nvSpPr>
              <p:spPr bwMode="auto">
                <a:xfrm>
                  <a:off x="2810" y="3178"/>
                  <a:ext cx="352" cy="186"/>
                </a:xfrm>
                <a:custGeom>
                  <a:avLst/>
                  <a:gdLst>
                    <a:gd name="T0" fmla="*/ 684 w 298"/>
                    <a:gd name="T1" fmla="*/ 81 h 149"/>
                    <a:gd name="T2" fmla="*/ 664 w 298"/>
                    <a:gd name="T3" fmla="*/ 81 h 149"/>
                    <a:gd name="T4" fmla="*/ 645 w 298"/>
                    <a:gd name="T5" fmla="*/ 81 h 149"/>
                    <a:gd name="T6" fmla="*/ 606 w 298"/>
                    <a:gd name="T7" fmla="*/ 81 h 149"/>
                    <a:gd name="T8" fmla="*/ 552 w 298"/>
                    <a:gd name="T9" fmla="*/ 50 h 149"/>
                    <a:gd name="T10" fmla="*/ 529 w 298"/>
                    <a:gd name="T11" fmla="*/ 0 h 149"/>
                    <a:gd name="T12" fmla="*/ 529 w 298"/>
                    <a:gd name="T13" fmla="*/ 1 h 149"/>
                    <a:gd name="T14" fmla="*/ 513 w 298"/>
                    <a:gd name="T15" fmla="*/ 21 h 149"/>
                    <a:gd name="T16" fmla="*/ 493 w 298"/>
                    <a:gd name="T17" fmla="*/ 81 h 149"/>
                    <a:gd name="T18" fmla="*/ 480 w 298"/>
                    <a:gd name="T19" fmla="*/ 139 h 149"/>
                    <a:gd name="T20" fmla="*/ 437 w 298"/>
                    <a:gd name="T21" fmla="*/ 195 h 149"/>
                    <a:gd name="T22" fmla="*/ 379 w 298"/>
                    <a:gd name="T23" fmla="*/ 221 h 149"/>
                    <a:gd name="T24" fmla="*/ 341 w 298"/>
                    <a:gd name="T25" fmla="*/ 221 h 149"/>
                    <a:gd name="T26" fmla="*/ 302 w 298"/>
                    <a:gd name="T27" fmla="*/ 252 h 149"/>
                    <a:gd name="T28" fmla="*/ 265 w 298"/>
                    <a:gd name="T29" fmla="*/ 252 h 149"/>
                    <a:gd name="T30" fmla="*/ 228 w 298"/>
                    <a:gd name="T31" fmla="*/ 252 h 149"/>
                    <a:gd name="T32" fmla="*/ 190 w 298"/>
                    <a:gd name="T33" fmla="*/ 252 h 149"/>
                    <a:gd name="T34" fmla="*/ 154 w 298"/>
                    <a:gd name="T35" fmla="*/ 221 h 149"/>
                    <a:gd name="T36" fmla="*/ 117 w 298"/>
                    <a:gd name="T37" fmla="*/ 252 h 149"/>
                    <a:gd name="T38" fmla="*/ 78 w 298"/>
                    <a:gd name="T39" fmla="*/ 252 h 149"/>
                    <a:gd name="T40" fmla="*/ 39 w 298"/>
                    <a:gd name="T41" fmla="*/ 303 h 149"/>
                    <a:gd name="T42" fmla="*/ 39 w 298"/>
                    <a:gd name="T43" fmla="*/ 363 h 149"/>
                    <a:gd name="T44" fmla="*/ 0 w 298"/>
                    <a:gd name="T45" fmla="*/ 384 h 149"/>
                    <a:gd name="T46" fmla="*/ 0 w 298"/>
                    <a:gd name="T47" fmla="*/ 449 h 149"/>
                    <a:gd name="T48" fmla="*/ 39 w 298"/>
                    <a:gd name="T49" fmla="*/ 418 h 149"/>
                    <a:gd name="T50" fmla="*/ 78 w 298"/>
                    <a:gd name="T51" fmla="*/ 384 h 149"/>
                    <a:gd name="T52" fmla="*/ 117 w 298"/>
                    <a:gd name="T53" fmla="*/ 384 h 149"/>
                    <a:gd name="T54" fmla="*/ 154 w 298"/>
                    <a:gd name="T55" fmla="*/ 418 h 149"/>
                    <a:gd name="T56" fmla="*/ 190 w 298"/>
                    <a:gd name="T57" fmla="*/ 449 h 149"/>
                    <a:gd name="T58" fmla="*/ 228 w 298"/>
                    <a:gd name="T59" fmla="*/ 449 h 149"/>
                    <a:gd name="T60" fmla="*/ 265 w 298"/>
                    <a:gd name="T61" fmla="*/ 418 h 149"/>
                    <a:gd name="T62" fmla="*/ 302 w 298"/>
                    <a:gd name="T63" fmla="*/ 384 h 149"/>
                    <a:gd name="T64" fmla="*/ 341 w 298"/>
                    <a:gd name="T65" fmla="*/ 418 h 149"/>
                    <a:gd name="T66" fmla="*/ 379 w 298"/>
                    <a:gd name="T67" fmla="*/ 449 h 149"/>
                    <a:gd name="T68" fmla="*/ 417 w 298"/>
                    <a:gd name="T69" fmla="*/ 449 h 149"/>
                    <a:gd name="T70" fmla="*/ 454 w 298"/>
                    <a:gd name="T71" fmla="*/ 418 h 149"/>
                    <a:gd name="T72" fmla="*/ 480 w 298"/>
                    <a:gd name="T73" fmla="*/ 363 h 149"/>
                    <a:gd name="T74" fmla="*/ 513 w 298"/>
                    <a:gd name="T75" fmla="*/ 303 h 149"/>
                    <a:gd name="T76" fmla="*/ 552 w 298"/>
                    <a:gd name="T77" fmla="*/ 276 h 149"/>
                    <a:gd name="T78" fmla="*/ 569 w 298"/>
                    <a:gd name="T79" fmla="*/ 276 h 149"/>
                    <a:gd name="T80" fmla="*/ 606 w 298"/>
                    <a:gd name="T81" fmla="*/ 276 h 149"/>
                    <a:gd name="T82" fmla="*/ 645 w 298"/>
                    <a:gd name="T83" fmla="*/ 252 h 149"/>
                    <a:gd name="T84" fmla="*/ 664 w 298"/>
                    <a:gd name="T85" fmla="*/ 195 h 149"/>
                    <a:gd name="T86" fmla="*/ 664 w 298"/>
                    <a:gd name="T87" fmla="*/ 139 h 149"/>
                    <a:gd name="T88" fmla="*/ 684 w 298"/>
                    <a:gd name="T89" fmla="*/ 81 h 14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98"/>
                    <a:gd name="T136" fmla="*/ 0 h 149"/>
                    <a:gd name="T137" fmla="*/ 298 w 298"/>
                    <a:gd name="T138" fmla="*/ 149 h 14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98" h="149">
                      <a:moveTo>
                        <a:pt x="297" y="27"/>
                      </a:moveTo>
                      <a:lnTo>
                        <a:pt x="289" y="27"/>
                      </a:lnTo>
                      <a:lnTo>
                        <a:pt x="280" y="27"/>
                      </a:lnTo>
                      <a:lnTo>
                        <a:pt x="263" y="27"/>
                      </a:lnTo>
                      <a:lnTo>
                        <a:pt x="240" y="17"/>
                      </a:lnTo>
                      <a:lnTo>
                        <a:pt x="230" y="0"/>
                      </a:lnTo>
                      <a:lnTo>
                        <a:pt x="230" y="1"/>
                      </a:lnTo>
                      <a:lnTo>
                        <a:pt x="223" y="7"/>
                      </a:lnTo>
                      <a:lnTo>
                        <a:pt x="214" y="27"/>
                      </a:lnTo>
                      <a:lnTo>
                        <a:pt x="208" y="46"/>
                      </a:lnTo>
                      <a:lnTo>
                        <a:pt x="190" y="64"/>
                      </a:lnTo>
                      <a:lnTo>
                        <a:pt x="165" y="73"/>
                      </a:lnTo>
                      <a:lnTo>
                        <a:pt x="148" y="73"/>
                      </a:lnTo>
                      <a:lnTo>
                        <a:pt x="132" y="83"/>
                      </a:lnTo>
                      <a:lnTo>
                        <a:pt x="115" y="83"/>
                      </a:lnTo>
                      <a:lnTo>
                        <a:pt x="99" y="83"/>
                      </a:lnTo>
                      <a:lnTo>
                        <a:pt x="82" y="83"/>
                      </a:lnTo>
                      <a:lnTo>
                        <a:pt x="67" y="73"/>
                      </a:lnTo>
                      <a:lnTo>
                        <a:pt x="51" y="83"/>
                      </a:lnTo>
                      <a:lnTo>
                        <a:pt x="34" y="83"/>
                      </a:lnTo>
                      <a:lnTo>
                        <a:pt x="17" y="100"/>
                      </a:lnTo>
                      <a:lnTo>
                        <a:pt x="17" y="120"/>
                      </a:lnTo>
                      <a:lnTo>
                        <a:pt x="0" y="127"/>
                      </a:lnTo>
                      <a:lnTo>
                        <a:pt x="0" y="148"/>
                      </a:lnTo>
                      <a:lnTo>
                        <a:pt x="17" y="138"/>
                      </a:lnTo>
                      <a:lnTo>
                        <a:pt x="34" y="127"/>
                      </a:lnTo>
                      <a:lnTo>
                        <a:pt x="51" y="127"/>
                      </a:lnTo>
                      <a:lnTo>
                        <a:pt x="67" y="138"/>
                      </a:lnTo>
                      <a:lnTo>
                        <a:pt x="82" y="148"/>
                      </a:lnTo>
                      <a:lnTo>
                        <a:pt x="99" y="148"/>
                      </a:lnTo>
                      <a:lnTo>
                        <a:pt x="115" y="138"/>
                      </a:lnTo>
                      <a:lnTo>
                        <a:pt x="132" y="127"/>
                      </a:lnTo>
                      <a:lnTo>
                        <a:pt x="148" y="138"/>
                      </a:lnTo>
                      <a:lnTo>
                        <a:pt x="165" y="148"/>
                      </a:lnTo>
                      <a:lnTo>
                        <a:pt x="181" y="148"/>
                      </a:lnTo>
                      <a:lnTo>
                        <a:pt x="197" y="138"/>
                      </a:lnTo>
                      <a:lnTo>
                        <a:pt x="208" y="120"/>
                      </a:lnTo>
                      <a:lnTo>
                        <a:pt x="223" y="100"/>
                      </a:lnTo>
                      <a:lnTo>
                        <a:pt x="240" y="91"/>
                      </a:lnTo>
                      <a:lnTo>
                        <a:pt x="247" y="91"/>
                      </a:lnTo>
                      <a:lnTo>
                        <a:pt x="263" y="91"/>
                      </a:lnTo>
                      <a:lnTo>
                        <a:pt x="280" y="83"/>
                      </a:lnTo>
                      <a:lnTo>
                        <a:pt x="289" y="64"/>
                      </a:lnTo>
                      <a:lnTo>
                        <a:pt x="289" y="46"/>
                      </a:lnTo>
                      <a:lnTo>
                        <a:pt x="297" y="27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65" name="Freeform 39"/>
                <p:cNvSpPr>
                  <a:spLocks noChangeAspect="1"/>
                </p:cNvSpPr>
                <p:nvPr/>
              </p:nvSpPr>
              <p:spPr bwMode="auto">
                <a:xfrm>
                  <a:off x="2254" y="2597"/>
                  <a:ext cx="1024" cy="742"/>
                </a:xfrm>
                <a:custGeom>
                  <a:avLst/>
                  <a:gdLst>
                    <a:gd name="T0" fmla="*/ 1838 w 869"/>
                    <a:gd name="T1" fmla="*/ 820 h 591"/>
                    <a:gd name="T2" fmla="*/ 1788 w 869"/>
                    <a:gd name="T3" fmla="*/ 963 h 591"/>
                    <a:gd name="T4" fmla="*/ 1788 w 869"/>
                    <a:gd name="T5" fmla="*/ 1136 h 591"/>
                    <a:gd name="T6" fmla="*/ 1707 w 869"/>
                    <a:gd name="T7" fmla="*/ 1272 h 591"/>
                    <a:gd name="T8" fmla="*/ 1597 w 869"/>
                    <a:gd name="T9" fmla="*/ 1368 h 591"/>
                    <a:gd name="T10" fmla="*/ 1599 w 869"/>
                    <a:gd name="T11" fmla="*/ 1443 h 591"/>
                    <a:gd name="T12" fmla="*/ 1550 w 869"/>
                    <a:gd name="T13" fmla="*/ 1586 h 591"/>
                    <a:gd name="T14" fmla="*/ 1415 w 869"/>
                    <a:gd name="T15" fmla="*/ 1672 h 591"/>
                    <a:gd name="T16" fmla="*/ 1301 w 869"/>
                    <a:gd name="T17" fmla="*/ 1704 h 591"/>
                    <a:gd name="T18" fmla="*/ 1190 w 869"/>
                    <a:gd name="T19" fmla="*/ 1704 h 591"/>
                    <a:gd name="T20" fmla="*/ 1097 w 869"/>
                    <a:gd name="T21" fmla="*/ 1758 h 591"/>
                    <a:gd name="T22" fmla="*/ 983 w 869"/>
                    <a:gd name="T23" fmla="*/ 1819 h 591"/>
                    <a:gd name="T24" fmla="*/ 874 w 869"/>
                    <a:gd name="T25" fmla="*/ 1819 h 591"/>
                    <a:gd name="T26" fmla="*/ 779 w 869"/>
                    <a:gd name="T27" fmla="*/ 1758 h 591"/>
                    <a:gd name="T28" fmla="*/ 742 w 869"/>
                    <a:gd name="T29" fmla="*/ 1612 h 591"/>
                    <a:gd name="T30" fmla="*/ 686 w 869"/>
                    <a:gd name="T31" fmla="*/ 1466 h 591"/>
                    <a:gd name="T32" fmla="*/ 652 w 869"/>
                    <a:gd name="T33" fmla="*/ 1332 h 591"/>
                    <a:gd name="T34" fmla="*/ 572 w 869"/>
                    <a:gd name="T35" fmla="*/ 1219 h 591"/>
                    <a:gd name="T36" fmla="*/ 462 w 869"/>
                    <a:gd name="T37" fmla="*/ 1245 h 591"/>
                    <a:gd name="T38" fmla="*/ 354 w 869"/>
                    <a:gd name="T39" fmla="*/ 1245 h 591"/>
                    <a:gd name="T40" fmla="*/ 293 w 869"/>
                    <a:gd name="T41" fmla="*/ 1160 h 591"/>
                    <a:gd name="T42" fmla="*/ 181 w 869"/>
                    <a:gd name="T43" fmla="*/ 1193 h 591"/>
                    <a:gd name="T44" fmla="*/ 67 w 869"/>
                    <a:gd name="T45" fmla="*/ 1219 h 591"/>
                    <a:gd name="T46" fmla="*/ 34 w 869"/>
                    <a:gd name="T47" fmla="*/ 1193 h 591"/>
                    <a:gd name="T48" fmla="*/ 67 w 869"/>
                    <a:gd name="T49" fmla="*/ 1070 h 591"/>
                    <a:gd name="T50" fmla="*/ 143 w 869"/>
                    <a:gd name="T51" fmla="*/ 930 h 591"/>
                    <a:gd name="T52" fmla="*/ 257 w 869"/>
                    <a:gd name="T53" fmla="*/ 876 h 591"/>
                    <a:gd name="T54" fmla="*/ 369 w 869"/>
                    <a:gd name="T55" fmla="*/ 876 h 591"/>
                    <a:gd name="T56" fmla="*/ 483 w 869"/>
                    <a:gd name="T57" fmla="*/ 876 h 591"/>
                    <a:gd name="T58" fmla="*/ 652 w 869"/>
                    <a:gd name="T59" fmla="*/ 820 h 591"/>
                    <a:gd name="T60" fmla="*/ 652 w 869"/>
                    <a:gd name="T61" fmla="*/ 674 h 591"/>
                    <a:gd name="T62" fmla="*/ 667 w 869"/>
                    <a:gd name="T63" fmla="*/ 505 h 591"/>
                    <a:gd name="T64" fmla="*/ 703 w 869"/>
                    <a:gd name="T65" fmla="*/ 339 h 591"/>
                    <a:gd name="T66" fmla="*/ 779 w 869"/>
                    <a:gd name="T67" fmla="*/ 223 h 591"/>
                    <a:gd name="T68" fmla="*/ 818 w 869"/>
                    <a:gd name="T69" fmla="*/ 110 h 591"/>
                    <a:gd name="T70" fmla="*/ 890 w 869"/>
                    <a:gd name="T71" fmla="*/ 138 h 591"/>
                    <a:gd name="T72" fmla="*/ 947 w 869"/>
                    <a:gd name="T73" fmla="*/ 198 h 591"/>
                    <a:gd name="T74" fmla="*/ 1058 w 869"/>
                    <a:gd name="T75" fmla="*/ 110 h 591"/>
                    <a:gd name="T76" fmla="*/ 1172 w 869"/>
                    <a:gd name="T77" fmla="*/ 0 h 591"/>
                    <a:gd name="T78" fmla="*/ 1268 w 869"/>
                    <a:gd name="T79" fmla="*/ 85 h 591"/>
                    <a:gd name="T80" fmla="*/ 1412 w 869"/>
                    <a:gd name="T81" fmla="*/ 85 h 591"/>
                    <a:gd name="T82" fmla="*/ 1544 w 869"/>
                    <a:gd name="T83" fmla="*/ 198 h 591"/>
                    <a:gd name="T84" fmla="*/ 1677 w 869"/>
                    <a:gd name="T85" fmla="*/ 254 h 591"/>
                    <a:gd name="T86" fmla="*/ 1788 w 869"/>
                    <a:gd name="T87" fmla="*/ 365 h 591"/>
                    <a:gd name="T88" fmla="*/ 1917 w 869"/>
                    <a:gd name="T89" fmla="*/ 365 h 591"/>
                    <a:gd name="T90" fmla="*/ 1934 w 869"/>
                    <a:gd name="T91" fmla="*/ 505 h 591"/>
                    <a:gd name="T92" fmla="*/ 1838 w 869"/>
                    <a:gd name="T93" fmla="*/ 623 h 591"/>
                    <a:gd name="T94" fmla="*/ 1895 w 869"/>
                    <a:gd name="T95" fmla="*/ 796 h 59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69"/>
                    <a:gd name="T145" fmla="*/ 0 h 591"/>
                    <a:gd name="T146" fmla="*/ 869 w 869"/>
                    <a:gd name="T147" fmla="*/ 591 h 59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69" h="591">
                      <a:moveTo>
                        <a:pt x="844" y="263"/>
                      </a:moveTo>
                      <a:lnTo>
                        <a:pt x="827" y="263"/>
                      </a:lnTo>
                      <a:lnTo>
                        <a:pt x="810" y="263"/>
                      </a:lnTo>
                      <a:lnTo>
                        <a:pt x="795" y="274"/>
                      </a:lnTo>
                      <a:lnTo>
                        <a:pt x="787" y="292"/>
                      </a:lnTo>
                      <a:lnTo>
                        <a:pt x="787" y="309"/>
                      </a:lnTo>
                      <a:lnTo>
                        <a:pt x="787" y="328"/>
                      </a:lnTo>
                      <a:lnTo>
                        <a:pt x="787" y="345"/>
                      </a:lnTo>
                      <a:lnTo>
                        <a:pt x="787" y="364"/>
                      </a:lnTo>
                      <a:lnTo>
                        <a:pt x="778" y="382"/>
                      </a:lnTo>
                      <a:lnTo>
                        <a:pt x="763" y="391"/>
                      </a:lnTo>
                      <a:lnTo>
                        <a:pt x="752" y="408"/>
                      </a:lnTo>
                      <a:lnTo>
                        <a:pt x="738" y="428"/>
                      </a:lnTo>
                      <a:lnTo>
                        <a:pt x="720" y="417"/>
                      </a:lnTo>
                      <a:lnTo>
                        <a:pt x="703" y="438"/>
                      </a:lnTo>
                      <a:lnTo>
                        <a:pt x="703" y="454"/>
                      </a:lnTo>
                      <a:lnTo>
                        <a:pt x="703" y="463"/>
                      </a:lnTo>
                      <a:lnTo>
                        <a:pt x="704" y="463"/>
                      </a:lnTo>
                      <a:lnTo>
                        <a:pt x="697" y="470"/>
                      </a:lnTo>
                      <a:lnTo>
                        <a:pt x="688" y="492"/>
                      </a:lnTo>
                      <a:lnTo>
                        <a:pt x="682" y="508"/>
                      </a:lnTo>
                      <a:lnTo>
                        <a:pt x="664" y="527"/>
                      </a:lnTo>
                      <a:lnTo>
                        <a:pt x="638" y="536"/>
                      </a:lnTo>
                      <a:lnTo>
                        <a:pt x="623" y="536"/>
                      </a:lnTo>
                      <a:lnTo>
                        <a:pt x="607" y="546"/>
                      </a:lnTo>
                      <a:lnTo>
                        <a:pt x="591" y="546"/>
                      </a:lnTo>
                      <a:lnTo>
                        <a:pt x="573" y="546"/>
                      </a:lnTo>
                      <a:lnTo>
                        <a:pt x="558" y="546"/>
                      </a:lnTo>
                      <a:lnTo>
                        <a:pt x="541" y="536"/>
                      </a:lnTo>
                      <a:lnTo>
                        <a:pt x="524" y="546"/>
                      </a:lnTo>
                      <a:lnTo>
                        <a:pt x="509" y="546"/>
                      </a:lnTo>
                      <a:lnTo>
                        <a:pt x="490" y="563"/>
                      </a:lnTo>
                      <a:lnTo>
                        <a:pt x="483" y="563"/>
                      </a:lnTo>
                      <a:lnTo>
                        <a:pt x="466" y="563"/>
                      </a:lnTo>
                      <a:lnTo>
                        <a:pt x="450" y="573"/>
                      </a:lnTo>
                      <a:lnTo>
                        <a:pt x="433" y="583"/>
                      </a:lnTo>
                      <a:lnTo>
                        <a:pt x="417" y="590"/>
                      </a:lnTo>
                      <a:lnTo>
                        <a:pt x="401" y="590"/>
                      </a:lnTo>
                      <a:lnTo>
                        <a:pt x="385" y="583"/>
                      </a:lnTo>
                      <a:lnTo>
                        <a:pt x="367" y="590"/>
                      </a:lnTo>
                      <a:lnTo>
                        <a:pt x="352" y="583"/>
                      </a:lnTo>
                      <a:lnTo>
                        <a:pt x="343" y="563"/>
                      </a:lnTo>
                      <a:lnTo>
                        <a:pt x="327" y="552"/>
                      </a:lnTo>
                      <a:lnTo>
                        <a:pt x="334" y="536"/>
                      </a:lnTo>
                      <a:lnTo>
                        <a:pt x="327" y="517"/>
                      </a:lnTo>
                      <a:lnTo>
                        <a:pt x="327" y="499"/>
                      </a:lnTo>
                      <a:lnTo>
                        <a:pt x="310" y="492"/>
                      </a:lnTo>
                      <a:lnTo>
                        <a:pt x="302" y="470"/>
                      </a:lnTo>
                      <a:lnTo>
                        <a:pt x="302" y="454"/>
                      </a:lnTo>
                      <a:lnTo>
                        <a:pt x="302" y="435"/>
                      </a:lnTo>
                      <a:lnTo>
                        <a:pt x="287" y="427"/>
                      </a:lnTo>
                      <a:lnTo>
                        <a:pt x="277" y="408"/>
                      </a:lnTo>
                      <a:lnTo>
                        <a:pt x="269" y="391"/>
                      </a:lnTo>
                      <a:lnTo>
                        <a:pt x="252" y="391"/>
                      </a:lnTo>
                      <a:lnTo>
                        <a:pt x="235" y="399"/>
                      </a:lnTo>
                      <a:lnTo>
                        <a:pt x="218" y="399"/>
                      </a:lnTo>
                      <a:lnTo>
                        <a:pt x="204" y="399"/>
                      </a:lnTo>
                      <a:lnTo>
                        <a:pt x="188" y="417"/>
                      </a:lnTo>
                      <a:lnTo>
                        <a:pt x="169" y="408"/>
                      </a:lnTo>
                      <a:lnTo>
                        <a:pt x="155" y="399"/>
                      </a:lnTo>
                      <a:lnTo>
                        <a:pt x="136" y="408"/>
                      </a:lnTo>
                      <a:lnTo>
                        <a:pt x="129" y="391"/>
                      </a:lnTo>
                      <a:lnTo>
                        <a:pt x="129" y="372"/>
                      </a:lnTo>
                      <a:lnTo>
                        <a:pt x="113" y="372"/>
                      </a:lnTo>
                      <a:lnTo>
                        <a:pt x="96" y="382"/>
                      </a:lnTo>
                      <a:lnTo>
                        <a:pt x="80" y="382"/>
                      </a:lnTo>
                      <a:lnTo>
                        <a:pt x="63" y="372"/>
                      </a:lnTo>
                      <a:lnTo>
                        <a:pt x="46" y="372"/>
                      </a:lnTo>
                      <a:lnTo>
                        <a:pt x="30" y="391"/>
                      </a:lnTo>
                      <a:lnTo>
                        <a:pt x="15" y="399"/>
                      </a:lnTo>
                      <a:lnTo>
                        <a:pt x="0" y="408"/>
                      </a:lnTo>
                      <a:lnTo>
                        <a:pt x="15" y="382"/>
                      </a:lnTo>
                      <a:lnTo>
                        <a:pt x="6" y="364"/>
                      </a:lnTo>
                      <a:lnTo>
                        <a:pt x="15" y="354"/>
                      </a:lnTo>
                      <a:lnTo>
                        <a:pt x="30" y="343"/>
                      </a:lnTo>
                      <a:lnTo>
                        <a:pt x="30" y="326"/>
                      </a:lnTo>
                      <a:lnTo>
                        <a:pt x="46" y="309"/>
                      </a:lnTo>
                      <a:lnTo>
                        <a:pt x="63" y="298"/>
                      </a:lnTo>
                      <a:lnTo>
                        <a:pt x="80" y="291"/>
                      </a:lnTo>
                      <a:lnTo>
                        <a:pt x="96" y="281"/>
                      </a:lnTo>
                      <a:lnTo>
                        <a:pt x="113" y="281"/>
                      </a:lnTo>
                      <a:lnTo>
                        <a:pt x="129" y="281"/>
                      </a:lnTo>
                      <a:lnTo>
                        <a:pt x="145" y="291"/>
                      </a:lnTo>
                      <a:lnTo>
                        <a:pt x="163" y="281"/>
                      </a:lnTo>
                      <a:lnTo>
                        <a:pt x="179" y="281"/>
                      </a:lnTo>
                      <a:lnTo>
                        <a:pt x="195" y="271"/>
                      </a:lnTo>
                      <a:lnTo>
                        <a:pt x="212" y="281"/>
                      </a:lnTo>
                      <a:lnTo>
                        <a:pt x="243" y="271"/>
                      </a:lnTo>
                      <a:lnTo>
                        <a:pt x="269" y="271"/>
                      </a:lnTo>
                      <a:lnTo>
                        <a:pt x="287" y="263"/>
                      </a:lnTo>
                      <a:lnTo>
                        <a:pt x="293" y="244"/>
                      </a:lnTo>
                      <a:lnTo>
                        <a:pt x="302" y="226"/>
                      </a:lnTo>
                      <a:lnTo>
                        <a:pt x="287" y="217"/>
                      </a:lnTo>
                      <a:lnTo>
                        <a:pt x="293" y="199"/>
                      </a:lnTo>
                      <a:lnTo>
                        <a:pt x="310" y="181"/>
                      </a:lnTo>
                      <a:lnTo>
                        <a:pt x="293" y="162"/>
                      </a:lnTo>
                      <a:lnTo>
                        <a:pt x="287" y="145"/>
                      </a:lnTo>
                      <a:lnTo>
                        <a:pt x="293" y="126"/>
                      </a:lnTo>
                      <a:lnTo>
                        <a:pt x="310" y="108"/>
                      </a:lnTo>
                      <a:lnTo>
                        <a:pt x="327" y="108"/>
                      </a:lnTo>
                      <a:lnTo>
                        <a:pt x="343" y="89"/>
                      </a:lnTo>
                      <a:lnTo>
                        <a:pt x="343" y="72"/>
                      </a:lnTo>
                      <a:lnTo>
                        <a:pt x="343" y="54"/>
                      </a:lnTo>
                      <a:lnTo>
                        <a:pt x="360" y="54"/>
                      </a:lnTo>
                      <a:lnTo>
                        <a:pt x="360" y="36"/>
                      </a:lnTo>
                      <a:lnTo>
                        <a:pt x="375" y="36"/>
                      </a:lnTo>
                      <a:lnTo>
                        <a:pt x="392" y="44"/>
                      </a:lnTo>
                      <a:lnTo>
                        <a:pt x="392" y="45"/>
                      </a:lnTo>
                      <a:lnTo>
                        <a:pt x="392" y="55"/>
                      </a:lnTo>
                      <a:lnTo>
                        <a:pt x="401" y="74"/>
                      </a:lnTo>
                      <a:lnTo>
                        <a:pt x="417" y="64"/>
                      </a:lnTo>
                      <a:lnTo>
                        <a:pt x="425" y="64"/>
                      </a:lnTo>
                      <a:lnTo>
                        <a:pt x="450" y="45"/>
                      </a:lnTo>
                      <a:lnTo>
                        <a:pt x="466" y="36"/>
                      </a:lnTo>
                      <a:lnTo>
                        <a:pt x="483" y="18"/>
                      </a:lnTo>
                      <a:lnTo>
                        <a:pt x="499" y="8"/>
                      </a:lnTo>
                      <a:lnTo>
                        <a:pt x="516" y="0"/>
                      </a:lnTo>
                      <a:lnTo>
                        <a:pt x="541" y="0"/>
                      </a:lnTo>
                      <a:lnTo>
                        <a:pt x="558" y="8"/>
                      </a:lnTo>
                      <a:lnTo>
                        <a:pt x="558" y="27"/>
                      </a:lnTo>
                      <a:lnTo>
                        <a:pt x="591" y="36"/>
                      </a:lnTo>
                      <a:lnTo>
                        <a:pt x="605" y="36"/>
                      </a:lnTo>
                      <a:lnTo>
                        <a:pt x="621" y="27"/>
                      </a:lnTo>
                      <a:lnTo>
                        <a:pt x="638" y="27"/>
                      </a:lnTo>
                      <a:lnTo>
                        <a:pt x="653" y="45"/>
                      </a:lnTo>
                      <a:lnTo>
                        <a:pt x="680" y="64"/>
                      </a:lnTo>
                      <a:lnTo>
                        <a:pt x="697" y="64"/>
                      </a:lnTo>
                      <a:lnTo>
                        <a:pt x="713" y="74"/>
                      </a:lnTo>
                      <a:lnTo>
                        <a:pt x="738" y="81"/>
                      </a:lnTo>
                      <a:lnTo>
                        <a:pt x="745" y="99"/>
                      </a:lnTo>
                      <a:lnTo>
                        <a:pt x="769" y="110"/>
                      </a:lnTo>
                      <a:lnTo>
                        <a:pt x="787" y="117"/>
                      </a:lnTo>
                      <a:lnTo>
                        <a:pt x="810" y="110"/>
                      </a:lnTo>
                      <a:lnTo>
                        <a:pt x="819" y="128"/>
                      </a:lnTo>
                      <a:lnTo>
                        <a:pt x="844" y="117"/>
                      </a:lnTo>
                      <a:lnTo>
                        <a:pt x="862" y="128"/>
                      </a:lnTo>
                      <a:lnTo>
                        <a:pt x="868" y="145"/>
                      </a:lnTo>
                      <a:lnTo>
                        <a:pt x="851" y="162"/>
                      </a:lnTo>
                      <a:lnTo>
                        <a:pt x="834" y="183"/>
                      </a:lnTo>
                      <a:lnTo>
                        <a:pt x="819" y="183"/>
                      </a:lnTo>
                      <a:lnTo>
                        <a:pt x="810" y="200"/>
                      </a:lnTo>
                      <a:lnTo>
                        <a:pt x="810" y="218"/>
                      </a:lnTo>
                      <a:lnTo>
                        <a:pt x="827" y="237"/>
                      </a:lnTo>
                      <a:lnTo>
                        <a:pt x="834" y="255"/>
                      </a:lnTo>
                      <a:lnTo>
                        <a:pt x="844" y="263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66" name="Freeform 40"/>
                <p:cNvSpPr>
                  <a:spLocks noChangeAspect="1"/>
                </p:cNvSpPr>
                <p:nvPr/>
              </p:nvSpPr>
              <p:spPr bwMode="auto">
                <a:xfrm>
                  <a:off x="1624" y="2838"/>
                  <a:ext cx="653" cy="617"/>
                </a:xfrm>
                <a:custGeom>
                  <a:avLst/>
                  <a:gdLst>
                    <a:gd name="T0" fmla="*/ 864 w 553"/>
                    <a:gd name="T1" fmla="*/ 198 h 490"/>
                    <a:gd name="T2" fmla="*/ 943 w 553"/>
                    <a:gd name="T3" fmla="*/ 283 h 490"/>
                    <a:gd name="T4" fmla="*/ 1019 w 553"/>
                    <a:gd name="T5" fmla="*/ 310 h 490"/>
                    <a:gd name="T6" fmla="*/ 1095 w 553"/>
                    <a:gd name="T7" fmla="*/ 399 h 490"/>
                    <a:gd name="T8" fmla="*/ 1169 w 553"/>
                    <a:gd name="T9" fmla="*/ 399 h 490"/>
                    <a:gd name="T10" fmla="*/ 1245 w 553"/>
                    <a:gd name="T11" fmla="*/ 427 h 490"/>
                    <a:gd name="T12" fmla="*/ 1245 w 553"/>
                    <a:gd name="T13" fmla="*/ 540 h 490"/>
                    <a:gd name="T14" fmla="*/ 1245 w 553"/>
                    <a:gd name="T15" fmla="*/ 660 h 490"/>
                    <a:gd name="T16" fmla="*/ 1240 w 553"/>
                    <a:gd name="T17" fmla="*/ 686 h 490"/>
                    <a:gd name="T18" fmla="*/ 1165 w 553"/>
                    <a:gd name="T19" fmla="*/ 745 h 490"/>
                    <a:gd name="T20" fmla="*/ 1111 w 553"/>
                    <a:gd name="T21" fmla="*/ 861 h 490"/>
                    <a:gd name="T22" fmla="*/ 1054 w 553"/>
                    <a:gd name="T23" fmla="*/ 949 h 490"/>
                    <a:gd name="T24" fmla="*/ 1054 w 553"/>
                    <a:gd name="T25" fmla="*/ 1060 h 490"/>
                    <a:gd name="T26" fmla="*/ 977 w 553"/>
                    <a:gd name="T27" fmla="*/ 1123 h 490"/>
                    <a:gd name="T28" fmla="*/ 901 w 553"/>
                    <a:gd name="T29" fmla="*/ 1206 h 490"/>
                    <a:gd name="T30" fmla="*/ 848 w 553"/>
                    <a:gd name="T31" fmla="*/ 1238 h 490"/>
                    <a:gd name="T32" fmla="*/ 785 w 553"/>
                    <a:gd name="T33" fmla="*/ 1320 h 490"/>
                    <a:gd name="T34" fmla="*/ 749 w 553"/>
                    <a:gd name="T35" fmla="*/ 1373 h 490"/>
                    <a:gd name="T36" fmla="*/ 734 w 553"/>
                    <a:gd name="T37" fmla="*/ 1492 h 490"/>
                    <a:gd name="T38" fmla="*/ 657 w 553"/>
                    <a:gd name="T39" fmla="*/ 1549 h 490"/>
                    <a:gd name="T40" fmla="*/ 619 w 553"/>
                    <a:gd name="T41" fmla="*/ 1457 h 490"/>
                    <a:gd name="T42" fmla="*/ 546 w 553"/>
                    <a:gd name="T43" fmla="*/ 1492 h 490"/>
                    <a:gd name="T44" fmla="*/ 484 w 553"/>
                    <a:gd name="T45" fmla="*/ 1400 h 490"/>
                    <a:gd name="T46" fmla="*/ 484 w 553"/>
                    <a:gd name="T47" fmla="*/ 1287 h 490"/>
                    <a:gd name="T48" fmla="*/ 431 w 553"/>
                    <a:gd name="T49" fmla="*/ 1174 h 490"/>
                    <a:gd name="T50" fmla="*/ 373 w 553"/>
                    <a:gd name="T51" fmla="*/ 1123 h 490"/>
                    <a:gd name="T52" fmla="*/ 302 w 553"/>
                    <a:gd name="T53" fmla="*/ 1123 h 490"/>
                    <a:gd name="T54" fmla="*/ 227 w 553"/>
                    <a:gd name="T55" fmla="*/ 1123 h 490"/>
                    <a:gd name="T56" fmla="*/ 144 w 553"/>
                    <a:gd name="T57" fmla="*/ 1090 h 490"/>
                    <a:gd name="T58" fmla="*/ 74 w 553"/>
                    <a:gd name="T59" fmla="*/ 1123 h 490"/>
                    <a:gd name="T60" fmla="*/ 37 w 553"/>
                    <a:gd name="T61" fmla="*/ 1002 h 490"/>
                    <a:gd name="T62" fmla="*/ 37 w 553"/>
                    <a:gd name="T63" fmla="*/ 883 h 490"/>
                    <a:gd name="T64" fmla="*/ 37 w 553"/>
                    <a:gd name="T65" fmla="*/ 777 h 490"/>
                    <a:gd name="T66" fmla="*/ 0 w 553"/>
                    <a:gd name="T67" fmla="*/ 660 h 490"/>
                    <a:gd name="T68" fmla="*/ 0 w 553"/>
                    <a:gd name="T69" fmla="*/ 540 h 490"/>
                    <a:gd name="T70" fmla="*/ 57 w 553"/>
                    <a:gd name="T71" fmla="*/ 427 h 490"/>
                    <a:gd name="T72" fmla="*/ 74 w 553"/>
                    <a:gd name="T73" fmla="*/ 317 h 490"/>
                    <a:gd name="T74" fmla="*/ 57 w 553"/>
                    <a:gd name="T75" fmla="*/ 146 h 490"/>
                    <a:gd name="T76" fmla="*/ 111 w 553"/>
                    <a:gd name="T77" fmla="*/ 146 h 490"/>
                    <a:gd name="T78" fmla="*/ 183 w 553"/>
                    <a:gd name="T79" fmla="*/ 87 h 490"/>
                    <a:gd name="T80" fmla="*/ 265 w 553"/>
                    <a:gd name="T81" fmla="*/ 0 h 490"/>
                    <a:gd name="T82" fmla="*/ 355 w 553"/>
                    <a:gd name="T83" fmla="*/ 0 h 490"/>
                    <a:gd name="T84" fmla="*/ 431 w 553"/>
                    <a:gd name="T85" fmla="*/ 29 h 490"/>
                    <a:gd name="T86" fmla="*/ 529 w 553"/>
                    <a:gd name="T87" fmla="*/ 59 h 490"/>
                    <a:gd name="T88" fmla="*/ 619 w 553"/>
                    <a:gd name="T89" fmla="*/ 59 h 490"/>
                    <a:gd name="T90" fmla="*/ 712 w 553"/>
                    <a:gd name="T91" fmla="*/ 29 h 490"/>
                    <a:gd name="T92" fmla="*/ 785 w 553"/>
                    <a:gd name="T93" fmla="*/ 0 h 490"/>
                    <a:gd name="T94" fmla="*/ 785 w 553"/>
                    <a:gd name="T95" fmla="*/ 115 h 490"/>
                    <a:gd name="T96" fmla="*/ 825 w 553"/>
                    <a:gd name="T97" fmla="*/ 167 h 49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53"/>
                    <a:gd name="T148" fmla="*/ 0 h 490"/>
                    <a:gd name="T149" fmla="*/ 553 w 553"/>
                    <a:gd name="T150" fmla="*/ 490 h 49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53" h="490">
                      <a:moveTo>
                        <a:pt x="377" y="53"/>
                      </a:moveTo>
                      <a:lnTo>
                        <a:pt x="377" y="63"/>
                      </a:lnTo>
                      <a:lnTo>
                        <a:pt x="394" y="80"/>
                      </a:lnTo>
                      <a:lnTo>
                        <a:pt x="411" y="90"/>
                      </a:lnTo>
                      <a:lnTo>
                        <a:pt x="426" y="98"/>
                      </a:lnTo>
                      <a:lnTo>
                        <a:pt x="444" y="98"/>
                      </a:lnTo>
                      <a:lnTo>
                        <a:pt x="459" y="108"/>
                      </a:lnTo>
                      <a:lnTo>
                        <a:pt x="477" y="126"/>
                      </a:lnTo>
                      <a:lnTo>
                        <a:pt x="494" y="126"/>
                      </a:lnTo>
                      <a:lnTo>
                        <a:pt x="509" y="126"/>
                      </a:lnTo>
                      <a:lnTo>
                        <a:pt x="524" y="126"/>
                      </a:lnTo>
                      <a:lnTo>
                        <a:pt x="542" y="135"/>
                      </a:lnTo>
                      <a:lnTo>
                        <a:pt x="552" y="153"/>
                      </a:lnTo>
                      <a:lnTo>
                        <a:pt x="542" y="171"/>
                      </a:lnTo>
                      <a:lnTo>
                        <a:pt x="552" y="188"/>
                      </a:lnTo>
                      <a:lnTo>
                        <a:pt x="542" y="208"/>
                      </a:lnTo>
                      <a:lnTo>
                        <a:pt x="540" y="208"/>
                      </a:lnTo>
                      <a:lnTo>
                        <a:pt x="540" y="217"/>
                      </a:lnTo>
                      <a:lnTo>
                        <a:pt x="522" y="226"/>
                      </a:lnTo>
                      <a:lnTo>
                        <a:pt x="508" y="235"/>
                      </a:lnTo>
                      <a:lnTo>
                        <a:pt x="492" y="254"/>
                      </a:lnTo>
                      <a:lnTo>
                        <a:pt x="484" y="272"/>
                      </a:lnTo>
                      <a:lnTo>
                        <a:pt x="476" y="289"/>
                      </a:lnTo>
                      <a:lnTo>
                        <a:pt x="459" y="300"/>
                      </a:lnTo>
                      <a:lnTo>
                        <a:pt x="459" y="317"/>
                      </a:lnTo>
                      <a:lnTo>
                        <a:pt x="459" y="335"/>
                      </a:lnTo>
                      <a:lnTo>
                        <a:pt x="441" y="345"/>
                      </a:lnTo>
                      <a:lnTo>
                        <a:pt x="425" y="354"/>
                      </a:lnTo>
                      <a:lnTo>
                        <a:pt x="410" y="361"/>
                      </a:lnTo>
                      <a:lnTo>
                        <a:pt x="392" y="381"/>
                      </a:lnTo>
                      <a:lnTo>
                        <a:pt x="385" y="381"/>
                      </a:lnTo>
                      <a:lnTo>
                        <a:pt x="369" y="391"/>
                      </a:lnTo>
                      <a:lnTo>
                        <a:pt x="352" y="398"/>
                      </a:lnTo>
                      <a:lnTo>
                        <a:pt x="342" y="417"/>
                      </a:lnTo>
                      <a:lnTo>
                        <a:pt x="342" y="434"/>
                      </a:lnTo>
                      <a:lnTo>
                        <a:pt x="326" y="434"/>
                      </a:lnTo>
                      <a:lnTo>
                        <a:pt x="320" y="451"/>
                      </a:lnTo>
                      <a:lnTo>
                        <a:pt x="320" y="471"/>
                      </a:lnTo>
                      <a:lnTo>
                        <a:pt x="304" y="480"/>
                      </a:lnTo>
                      <a:lnTo>
                        <a:pt x="286" y="489"/>
                      </a:lnTo>
                      <a:lnTo>
                        <a:pt x="286" y="471"/>
                      </a:lnTo>
                      <a:lnTo>
                        <a:pt x="269" y="461"/>
                      </a:lnTo>
                      <a:lnTo>
                        <a:pt x="253" y="471"/>
                      </a:lnTo>
                      <a:lnTo>
                        <a:pt x="237" y="471"/>
                      </a:lnTo>
                      <a:lnTo>
                        <a:pt x="223" y="461"/>
                      </a:lnTo>
                      <a:lnTo>
                        <a:pt x="211" y="442"/>
                      </a:lnTo>
                      <a:lnTo>
                        <a:pt x="211" y="426"/>
                      </a:lnTo>
                      <a:lnTo>
                        <a:pt x="211" y="407"/>
                      </a:lnTo>
                      <a:lnTo>
                        <a:pt x="194" y="391"/>
                      </a:lnTo>
                      <a:lnTo>
                        <a:pt x="188" y="371"/>
                      </a:lnTo>
                      <a:lnTo>
                        <a:pt x="179" y="354"/>
                      </a:lnTo>
                      <a:lnTo>
                        <a:pt x="163" y="354"/>
                      </a:lnTo>
                      <a:lnTo>
                        <a:pt x="147" y="345"/>
                      </a:lnTo>
                      <a:lnTo>
                        <a:pt x="132" y="354"/>
                      </a:lnTo>
                      <a:lnTo>
                        <a:pt x="115" y="361"/>
                      </a:lnTo>
                      <a:lnTo>
                        <a:pt x="99" y="354"/>
                      </a:lnTo>
                      <a:lnTo>
                        <a:pt x="80" y="354"/>
                      </a:lnTo>
                      <a:lnTo>
                        <a:pt x="63" y="345"/>
                      </a:lnTo>
                      <a:lnTo>
                        <a:pt x="49" y="354"/>
                      </a:lnTo>
                      <a:lnTo>
                        <a:pt x="32" y="354"/>
                      </a:lnTo>
                      <a:lnTo>
                        <a:pt x="25" y="335"/>
                      </a:lnTo>
                      <a:lnTo>
                        <a:pt x="16" y="317"/>
                      </a:lnTo>
                      <a:lnTo>
                        <a:pt x="16" y="300"/>
                      </a:lnTo>
                      <a:lnTo>
                        <a:pt x="16" y="279"/>
                      </a:lnTo>
                      <a:lnTo>
                        <a:pt x="25" y="262"/>
                      </a:lnTo>
                      <a:lnTo>
                        <a:pt x="16" y="245"/>
                      </a:lnTo>
                      <a:lnTo>
                        <a:pt x="16" y="226"/>
                      </a:lnTo>
                      <a:lnTo>
                        <a:pt x="0" y="208"/>
                      </a:lnTo>
                      <a:lnTo>
                        <a:pt x="0" y="188"/>
                      </a:lnTo>
                      <a:lnTo>
                        <a:pt x="0" y="171"/>
                      </a:lnTo>
                      <a:lnTo>
                        <a:pt x="8" y="154"/>
                      </a:lnTo>
                      <a:lnTo>
                        <a:pt x="25" y="135"/>
                      </a:lnTo>
                      <a:lnTo>
                        <a:pt x="32" y="119"/>
                      </a:lnTo>
                      <a:lnTo>
                        <a:pt x="32" y="100"/>
                      </a:lnTo>
                      <a:lnTo>
                        <a:pt x="32" y="81"/>
                      </a:lnTo>
                      <a:lnTo>
                        <a:pt x="25" y="46"/>
                      </a:lnTo>
                      <a:lnTo>
                        <a:pt x="32" y="46"/>
                      </a:lnTo>
                      <a:lnTo>
                        <a:pt x="49" y="46"/>
                      </a:lnTo>
                      <a:lnTo>
                        <a:pt x="63" y="36"/>
                      </a:lnTo>
                      <a:lnTo>
                        <a:pt x="80" y="28"/>
                      </a:lnTo>
                      <a:lnTo>
                        <a:pt x="99" y="9"/>
                      </a:lnTo>
                      <a:lnTo>
                        <a:pt x="115" y="0"/>
                      </a:lnTo>
                      <a:lnTo>
                        <a:pt x="132" y="0"/>
                      </a:lnTo>
                      <a:lnTo>
                        <a:pt x="155" y="0"/>
                      </a:lnTo>
                      <a:lnTo>
                        <a:pt x="172" y="0"/>
                      </a:lnTo>
                      <a:lnTo>
                        <a:pt x="188" y="9"/>
                      </a:lnTo>
                      <a:lnTo>
                        <a:pt x="211" y="18"/>
                      </a:lnTo>
                      <a:lnTo>
                        <a:pt x="230" y="18"/>
                      </a:lnTo>
                      <a:lnTo>
                        <a:pt x="253" y="18"/>
                      </a:lnTo>
                      <a:lnTo>
                        <a:pt x="269" y="18"/>
                      </a:lnTo>
                      <a:lnTo>
                        <a:pt x="286" y="18"/>
                      </a:lnTo>
                      <a:lnTo>
                        <a:pt x="311" y="9"/>
                      </a:lnTo>
                      <a:lnTo>
                        <a:pt x="326" y="9"/>
                      </a:lnTo>
                      <a:lnTo>
                        <a:pt x="342" y="0"/>
                      </a:lnTo>
                      <a:lnTo>
                        <a:pt x="342" y="18"/>
                      </a:lnTo>
                      <a:lnTo>
                        <a:pt x="342" y="36"/>
                      </a:lnTo>
                      <a:lnTo>
                        <a:pt x="342" y="53"/>
                      </a:lnTo>
                      <a:lnTo>
                        <a:pt x="359" y="53"/>
                      </a:lnTo>
                      <a:lnTo>
                        <a:pt x="377" y="53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67" name="Freeform 41"/>
                <p:cNvSpPr>
                  <a:spLocks noChangeAspect="1"/>
                </p:cNvSpPr>
                <p:nvPr/>
              </p:nvSpPr>
              <p:spPr bwMode="auto">
                <a:xfrm>
                  <a:off x="2077" y="3066"/>
                  <a:ext cx="756" cy="480"/>
                </a:xfrm>
                <a:custGeom>
                  <a:avLst/>
                  <a:gdLst>
                    <a:gd name="T0" fmla="*/ 374 w 641"/>
                    <a:gd name="T1" fmla="*/ 82 h 382"/>
                    <a:gd name="T2" fmla="*/ 449 w 641"/>
                    <a:gd name="T3" fmla="*/ 0 h 382"/>
                    <a:gd name="T4" fmla="*/ 521 w 641"/>
                    <a:gd name="T5" fmla="*/ 20 h 382"/>
                    <a:gd name="T6" fmla="*/ 597 w 641"/>
                    <a:gd name="T7" fmla="*/ 0 h 382"/>
                    <a:gd name="T8" fmla="*/ 637 w 641"/>
                    <a:gd name="T9" fmla="*/ 57 h 382"/>
                    <a:gd name="T10" fmla="*/ 695 w 641"/>
                    <a:gd name="T11" fmla="*/ 82 h 382"/>
                    <a:gd name="T12" fmla="*/ 767 w 641"/>
                    <a:gd name="T13" fmla="*/ 137 h 382"/>
                    <a:gd name="T14" fmla="*/ 840 w 641"/>
                    <a:gd name="T15" fmla="*/ 82 h 382"/>
                    <a:gd name="T16" fmla="*/ 915 w 641"/>
                    <a:gd name="T17" fmla="*/ 57 h 382"/>
                    <a:gd name="T18" fmla="*/ 978 w 641"/>
                    <a:gd name="T19" fmla="*/ 109 h 382"/>
                    <a:gd name="T20" fmla="*/ 1028 w 641"/>
                    <a:gd name="T21" fmla="*/ 196 h 382"/>
                    <a:gd name="T22" fmla="*/ 1028 w 641"/>
                    <a:gd name="T23" fmla="*/ 308 h 382"/>
                    <a:gd name="T24" fmla="*/ 1086 w 641"/>
                    <a:gd name="T25" fmla="*/ 395 h 382"/>
                    <a:gd name="T26" fmla="*/ 1107 w 641"/>
                    <a:gd name="T27" fmla="*/ 511 h 382"/>
                    <a:gd name="T28" fmla="*/ 1123 w 641"/>
                    <a:gd name="T29" fmla="*/ 591 h 382"/>
                    <a:gd name="T30" fmla="*/ 1178 w 641"/>
                    <a:gd name="T31" fmla="*/ 676 h 382"/>
                    <a:gd name="T32" fmla="*/ 1255 w 641"/>
                    <a:gd name="T33" fmla="*/ 676 h 382"/>
                    <a:gd name="T34" fmla="*/ 1327 w 641"/>
                    <a:gd name="T35" fmla="*/ 655 h 382"/>
                    <a:gd name="T36" fmla="*/ 1401 w 641"/>
                    <a:gd name="T37" fmla="*/ 591 h 382"/>
                    <a:gd name="T38" fmla="*/ 1460 w 641"/>
                    <a:gd name="T39" fmla="*/ 591 h 382"/>
                    <a:gd name="T40" fmla="*/ 1420 w 641"/>
                    <a:gd name="T41" fmla="*/ 676 h 382"/>
                    <a:gd name="T42" fmla="*/ 1442 w 641"/>
                    <a:gd name="T43" fmla="*/ 765 h 382"/>
                    <a:gd name="T44" fmla="*/ 1382 w 641"/>
                    <a:gd name="T45" fmla="*/ 819 h 382"/>
                    <a:gd name="T46" fmla="*/ 1293 w 641"/>
                    <a:gd name="T47" fmla="*/ 849 h 382"/>
                    <a:gd name="T48" fmla="*/ 1217 w 641"/>
                    <a:gd name="T49" fmla="*/ 906 h 382"/>
                    <a:gd name="T50" fmla="*/ 1107 w 641"/>
                    <a:gd name="T51" fmla="*/ 906 h 382"/>
                    <a:gd name="T52" fmla="*/ 1028 w 641"/>
                    <a:gd name="T53" fmla="*/ 991 h 382"/>
                    <a:gd name="T54" fmla="*/ 952 w 641"/>
                    <a:gd name="T55" fmla="*/ 1082 h 382"/>
                    <a:gd name="T56" fmla="*/ 876 w 641"/>
                    <a:gd name="T57" fmla="*/ 1165 h 382"/>
                    <a:gd name="T58" fmla="*/ 840 w 641"/>
                    <a:gd name="T59" fmla="*/ 1165 h 382"/>
                    <a:gd name="T60" fmla="*/ 806 w 641"/>
                    <a:gd name="T61" fmla="*/ 1137 h 382"/>
                    <a:gd name="T62" fmla="*/ 747 w 641"/>
                    <a:gd name="T63" fmla="*/ 1107 h 382"/>
                    <a:gd name="T64" fmla="*/ 673 w 641"/>
                    <a:gd name="T65" fmla="*/ 1082 h 382"/>
                    <a:gd name="T66" fmla="*/ 614 w 641"/>
                    <a:gd name="T67" fmla="*/ 1023 h 382"/>
                    <a:gd name="T68" fmla="*/ 635 w 641"/>
                    <a:gd name="T69" fmla="*/ 906 h 382"/>
                    <a:gd name="T70" fmla="*/ 576 w 641"/>
                    <a:gd name="T71" fmla="*/ 819 h 382"/>
                    <a:gd name="T72" fmla="*/ 558 w 641"/>
                    <a:gd name="T73" fmla="*/ 710 h 382"/>
                    <a:gd name="T74" fmla="*/ 466 w 641"/>
                    <a:gd name="T75" fmla="*/ 676 h 382"/>
                    <a:gd name="T76" fmla="*/ 387 w 641"/>
                    <a:gd name="T77" fmla="*/ 710 h 382"/>
                    <a:gd name="T78" fmla="*/ 313 w 641"/>
                    <a:gd name="T79" fmla="*/ 626 h 382"/>
                    <a:gd name="T80" fmla="*/ 245 w 641"/>
                    <a:gd name="T81" fmla="*/ 626 h 382"/>
                    <a:gd name="T82" fmla="*/ 169 w 641"/>
                    <a:gd name="T83" fmla="*/ 591 h 382"/>
                    <a:gd name="T84" fmla="*/ 98 w 641"/>
                    <a:gd name="T85" fmla="*/ 655 h 382"/>
                    <a:gd name="T86" fmla="*/ 13 w 641"/>
                    <a:gd name="T87" fmla="*/ 626 h 382"/>
                    <a:gd name="T88" fmla="*/ 13 w 641"/>
                    <a:gd name="T89" fmla="*/ 626 h 382"/>
                    <a:gd name="T90" fmla="*/ 91 w 641"/>
                    <a:gd name="T91" fmla="*/ 535 h 382"/>
                    <a:gd name="T92" fmla="*/ 169 w 641"/>
                    <a:gd name="T93" fmla="*/ 476 h 382"/>
                    <a:gd name="T94" fmla="*/ 169 w 641"/>
                    <a:gd name="T95" fmla="*/ 362 h 382"/>
                    <a:gd name="T96" fmla="*/ 226 w 641"/>
                    <a:gd name="T97" fmla="*/ 279 h 382"/>
                    <a:gd name="T98" fmla="*/ 281 w 641"/>
                    <a:gd name="T99" fmla="*/ 162 h 382"/>
                    <a:gd name="T100" fmla="*/ 355 w 641"/>
                    <a:gd name="T101" fmla="*/ 103 h 382"/>
                    <a:gd name="T102" fmla="*/ 338 w 641"/>
                    <a:gd name="T103" fmla="*/ 109 h 38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41"/>
                    <a:gd name="T157" fmla="*/ 0 h 382"/>
                    <a:gd name="T158" fmla="*/ 641 w 641"/>
                    <a:gd name="T159" fmla="*/ 382 h 38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41" h="382">
                      <a:moveTo>
                        <a:pt x="148" y="35"/>
                      </a:moveTo>
                      <a:lnTo>
                        <a:pt x="164" y="26"/>
                      </a:lnTo>
                      <a:lnTo>
                        <a:pt x="180" y="18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9" y="6"/>
                      </a:lnTo>
                      <a:lnTo>
                        <a:pt x="246" y="6"/>
                      </a:lnTo>
                      <a:lnTo>
                        <a:pt x="262" y="0"/>
                      </a:lnTo>
                      <a:lnTo>
                        <a:pt x="279" y="0"/>
                      </a:lnTo>
                      <a:lnTo>
                        <a:pt x="279" y="18"/>
                      </a:lnTo>
                      <a:lnTo>
                        <a:pt x="288" y="35"/>
                      </a:lnTo>
                      <a:lnTo>
                        <a:pt x="304" y="26"/>
                      </a:lnTo>
                      <a:lnTo>
                        <a:pt x="320" y="35"/>
                      </a:lnTo>
                      <a:lnTo>
                        <a:pt x="336" y="44"/>
                      </a:lnTo>
                      <a:lnTo>
                        <a:pt x="353" y="26"/>
                      </a:lnTo>
                      <a:lnTo>
                        <a:pt x="368" y="26"/>
                      </a:lnTo>
                      <a:lnTo>
                        <a:pt x="384" y="26"/>
                      </a:lnTo>
                      <a:lnTo>
                        <a:pt x="401" y="18"/>
                      </a:lnTo>
                      <a:lnTo>
                        <a:pt x="417" y="18"/>
                      </a:lnTo>
                      <a:lnTo>
                        <a:pt x="428" y="35"/>
                      </a:lnTo>
                      <a:lnTo>
                        <a:pt x="435" y="54"/>
                      </a:lnTo>
                      <a:lnTo>
                        <a:pt x="451" y="63"/>
                      </a:lnTo>
                      <a:lnTo>
                        <a:pt x="451" y="81"/>
                      </a:lnTo>
                      <a:lnTo>
                        <a:pt x="451" y="98"/>
                      </a:lnTo>
                      <a:lnTo>
                        <a:pt x="459" y="116"/>
                      </a:lnTo>
                      <a:lnTo>
                        <a:pt x="476" y="126"/>
                      </a:lnTo>
                      <a:lnTo>
                        <a:pt x="476" y="145"/>
                      </a:lnTo>
                      <a:lnTo>
                        <a:pt x="485" y="163"/>
                      </a:lnTo>
                      <a:lnTo>
                        <a:pt x="476" y="180"/>
                      </a:lnTo>
                      <a:lnTo>
                        <a:pt x="492" y="189"/>
                      </a:lnTo>
                      <a:lnTo>
                        <a:pt x="502" y="209"/>
                      </a:lnTo>
                      <a:lnTo>
                        <a:pt x="516" y="216"/>
                      </a:lnTo>
                      <a:lnTo>
                        <a:pt x="533" y="209"/>
                      </a:lnTo>
                      <a:lnTo>
                        <a:pt x="550" y="216"/>
                      </a:lnTo>
                      <a:lnTo>
                        <a:pt x="566" y="216"/>
                      </a:lnTo>
                      <a:lnTo>
                        <a:pt x="582" y="209"/>
                      </a:lnTo>
                      <a:lnTo>
                        <a:pt x="599" y="200"/>
                      </a:lnTo>
                      <a:lnTo>
                        <a:pt x="614" y="189"/>
                      </a:lnTo>
                      <a:lnTo>
                        <a:pt x="632" y="189"/>
                      </a:lnTo>
                      <a:lnTo>
                        <a:pt x="640" y="189"/>
                      </a:lnTo>
                      <a:lnTo>
                        <a:pt x="640" y="206"/>
                      </a:lnTo>
                      <a:lnTo>
                        <a:pt x="622" y="216"/>
                      </a:lnTo>
                      <a:lnTo>
                        <a:pt x="622" y="233"/>
                      </a:lnTo>
                      <a:lnTo>
                        <a:pt x="632" y="244"/>
                      </a:lnTo>
                      <a:lnTo>
                        <a:pt x="622" y="262"/>
                      </a:lnTo>
                      <a:lnTo>
                        <a:pt x="606" y="262"/>
                      </a:lnTo>
                      <a:lnTo>
                        <a:pt x="582" y="262"/>
                      </a:lnTo>
                      <a:lnTo>
                        <a:pt x="566" y="271"/>
                      </a:lnTo>
                      <a:lnTo>
                        <a:pt x="559" y="290"/>
                      </a:lnTo>
                      <a:lnTo>
                        <a:pt x="533" y="290"/>
                      </a:lnTo>
                      <a:lnTo>
                        <a:pt x="508" y="290"/>
                      </a:lnTo>
                      <a:lnTo>
                        <a:pt x="485" y="290"/>
                      </a:lnTo>
                      <a:lnTo>
                        <a:pt x="468" y="308"/>
                      </a:lnTo>
                      <a:lnTo>
                        <a:pt x="451" y="317"/>
                      </a:lnTo>
                      <a:lnTo>
                        <a:pt x="426" y="327"/>
                      </a:lnTo>
                      <a:lnTo>
                        <a:pt x="417" y="345"/>
                      </a:lnTo>
                      <a:lnTo>
                        <a:pt x="401" y="353"/>
                      </a:lnTo>
                      <a:lnTo>
                        <a:pt x="384" y="372"/>
                      </a:lnTo>
                      <a:lnTo>
                        <a:pt x="368" y="381"/>
                      </a:lnTo>
                      <a:lnTo>
                        <a:pt x="368" y="372"/>
                      </a:lnTo>
                      <a:lnTo>
                        <a:pt x="361" y="366"/>
                      </a:lnTo>
                      <a:lnTo>
                        <a:pt x="353" y="363"/>
                      </a:lnTo>
                      <a:lnTo>
                        <a:pt x="336" y="372"/>
                      </a:lnTo>
                      <a:lnTo>
                        <a:pt x="327" y="353"/>
                      </a:lnTo>
                      <a:lnTo>
                        <a:pt x="312" y="345"/>
                      </a:lnTo>
                      <a:lnTo>
                        <a:pt x="295" y="345"/>
                      </a:lnTo>
                      <a:lnTo>
                        <a:pt x="278" y="345"/>
                      </a:lnTo>
                      <a:lnTo>
                        <a:pt x="270" y="327"/>
                      </a:lnTo>
                      <a:lnTo>
                        <a:pt x="278" y="308"/>
                      </a:lnTo>
                      <a:lnTo>
                        <a:pt x="278" y="290"/>
                      </a:lnTo>
                      <a:lnTo>
                        <a:pt x="262" y="280"/>
                      </a:lnTo>
                      <a:lnTo>
                        <a:pt x="253" y="262"/>
                      </a:lnTo>
                      <a:lnTo>
                        <a:pt x="262" y="244"/>
                      </a:lnTo>
                      <a:lnTo>
                        <a:pt x="244" y="227"/>
                      </a:lnTo>
                      <a:lnTo>
                        <a:pt x="220" y="216"/>
                      </a:lnTo>
                      <a:lnTo>
                        <a:pt x="204" y="216"/>
                      </a:lnTo>
                      <a:lnTo>
                        <a:pt x="189" y="227"/>
                      </a:lnTo>
                      <a:lnTo>
                        <a:pt x="170" y="227"/>
                      </a:lnTo>
                      <a:lnTo>
                        <a:pt x="155" y="209"/>
                      </a:lnTo>
                      <a:lnTo>
                        <a:pt x="137" y="200"/>
                      </a:lnTo>
                      <a:lnTo>
                        <a:pt x="123" y="200"/>
                      </a:lnTo>
                      <a:lnTo>
                        <a:pt x="107" y="200"/>
                      </a:lnTo>
                      <a:lnTo>
                        <a:pt x="91" y="189"/>
                      </a:lnTo>
                      <a:lnTo>
                        <a:pt x="74" y="189"/>
                      </a:lnTo>
                      <a:lnTo>
                        <a:pt x="55" y="200"/>
                      </a:lnTo>
                      <a:lnTo>
                        <a:pt x="42" y="209"/>
                      </a:lnTo>
                      <a:lnTo>
                        <a:pt x="24" y="209"/>
                      </a:lnTo>
                      <a:lnTo>
                        <a:pt x="6" y="200"/>
                      </a:lnTo>
                      <a:lnTo>
                        <a:pt x="0" y="200"/>
                      </a:lnTo>
                      <a:lnTo>
                        <a:pt x="6" y="200"/>
                      </a:lnTo>
                      <a:lnTo>
                        <a:pt x="24" y="180"/>
                      </a:lnTo>
                      <a:lnTo>
                        <a:pt x="40" y="171"/>
                      </a:lnTo>
                      <a:lnTo>
                        <a:pt x="55" y="161"/>
                      </a:lnTo>
                      <a:lnTo>
                        <a:pt x="74" y="152"/>
                      </a:lnTo>
                      <a:lnTo>
                        <a:pt x="74" y="135"/>
                      </a:lnTo>
                      <a:lnTo>
                        <a:pt x="74" y="115"/>
                      </a:lnTo>
                      <a:lnTo>
                        <a:pt x="88" y="108"/>
                      </a:lnTo>
                      <a:lnTo>
                        <a:pt x="99" y="89"/>
                      </a:lnTo>
                      <a:lnTo>
                        <a:pt x="105" y="71"/>
                      </a:lnTo>
                      <a:lnTo>
                        <a:pt x="123" y="52"/>
                      </a:lnTo>
                      <a:lnTo>
                        <a:pt x="137" y="43"/>
                      </a:lnTo>
                      <a:lnTo>
                        <a:pt x="155" y="33"/>
                      </a:lnTo>
                      <a:lnTo>
                        <a:pt x="154" y="30"/>
                      </a:lnTo>
                      <a:lnTo>
                        <a:pt x="148" y="35"/>
                      </a:lnTo>
                    </a:path>
                  </a:pathLst>
                </a:custGeom>
                <a:solidFill>
                  <a:srgbClr val="0066FF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68" name="Freeform 42"/>
                <p:cNvSpPr>
                  <a:spLocks noChangeAspect="1"/>
                </p:cNvSpPr>
                <p:nvPr/>
              </p:nvSpPr>
              <p:spPr bwMode="auto">
                <a:xfrm>
                  <a:off x="1941" y="3303"/>
                  <a:ext cx="571" cy="368"/>
                </a:xfrm>
                <a:custGeom>
                  <a:avLst/>
                  <a:gdLst>
                    <a:gd name="T0" fmla="*/ 263 w 484"/>
                    <a:gd name="T1" fmla="*/ 31 h 293"/>
                    <a:gd name="T2" fmla="*/ 186 w 484"/>
                    <a:gd name="T3" fmla="*/ 87 h 293"/>
                    <a:gd name="T4" fmla="*/ 164 w 484"/>
                    <a:gd name="T5" fmla="*/ 198 h 293"/>
                    <a:gd name="T6" fmla="*/ 111 w 484"/>
                    <a:gd name="T7" fmla="*/ 255 h 293"/>
                    <a:gd name="T8" fmla="*/ 77 w 484"/>
                    <a:gd name="T9" fmla="*/ 343 h 293"/>
                    <a:gd name="T10" fmla="*/ 21 w 484"/>
                    <a:gd name="T11" fmla="*/ 411 h 293"/>
                    <a:gd name="T12" fmla="*/ 0 w 484"/>
                    <a:gd name="T13" fmla="*/ 512 h 293"/>
                    <a:gd name="T14" fmla="*/ 18 w 484"/>
                    <a:gd name="T15" fmla="*/ 624 h 293"/>
                    <a:gd name="T16" fmla="*/ 98 w 484"/>
                    <a:gd name="T17" fmla="*/ 603 h 293"/>
                    <a:gd name="T18" fmla="*/ 165 w 484"/>
                    <a:gd name="T19" fmla="*/ 679 h 293"/>
                    <a:gd name="T20" fmla="*/ 165 w 484"/>
                    <a:gd name="T21" fmla="*/ 796 h 293"/>
                    <a:gd name="T22" fmla="*/ 186 w 484"/>
                    <a:gd name="T23" fmla="*/ 826 h 293"/>
                    <a:gd name="T24" fmla="*/ 263 w 484"/>
                    <a:gd name="T25" fmla="*/ 857 h 293"/>
                    <a:gd name="T26" fmla="*/ 335 w 484"/>
                    <a:gd name="T27" fmla="*/ 883 h 293"/>
                    <a:gd name="T28" fmla="*/ 418 w 484"/>
                    <a:gd name="T29" fmla="*/ 857 h 293"/>
                    <a:gd name="T30" fmla="*/ 487 w 484"/>
                    <a:gd name="T31" fmla="*/ 883 h 293"/>
                    <a:gd name="T32" fmla="*/ 547 w 484"/>
                    <a:gd name="T33" fmla="*/ 913 h 293"/>
                    <a:gd name="T34" fmla="*/ 618 w 484"/>
                    <a:gd name="T35" fmla="*/ 883 h 293"/>
                    <a:gd name="T36" fmla="*/ 654 w 484"/>
                    <a:gd name="T37" fmla="*/ 826 h 293"/>
                    <a:gd name="T38" fmla="*/ 729 w 484"/>
                    <a:gd name="T39" fmla="*/ 771 h 293"/>
                    <a:gd name="T40" fmla="*/ 821 w 484"/>
                    <a:gd name="T41" fmla="*/ 826 h 293"/>
                    <a:gd name="T42" fmla="*/ 898 w 484"/>
                    <a:gd name="T43" fmla="*/ 796 h 293"/>
                    <a:gd name="T44" fmla="*/ 977 w 484"/>
                    <a:gd name="T45" fmla="*/ 796 h 293"/>
                    <a:gd name="T46" fmla="*/ 1011 w 484"/>
                    <a:gd name="T47" fmla="*/ 760 h 293"/>
                    <a:gd name="T48" fmla="*/ 1011 w 484"/>
                    <a:gd name="T49" fmla="*/ 649 h 293"/>
                    <a:gd name="T50" fmla="*/ 1085 w 484"/>
                    <a:gd name="T51" fmla="*/ 620 h 293"/>
                    <a:gd name="T52" fmla="*/ 1068 w 484"/>
                    <a:gd name="T53" fmla="*/ 541 h 293"/>
                    <a:gd name="T54" fmla="*/ 1011 w 484"/>
                    <a:gd name="T55" fmla="*/ 510 h 293"/>
                    <a:gd name="T56" fmla="*/ 938 w 484"/>
                    <a:gd name="T57" fmla="*/ 487 h 293"/>
                    <a:gd name="T58" fmla="*/ 880 w 484"/>
                    <a:gd name="T59" fmla="*/ 425 h 293"/>
                    <a:gd name="T60" fmla="*/ 898 w 484"/>
                    <a:gd name="T61" fmla="*/ 309 h 293"/>
                    <a:gd name="T62" fmla="*/ 841 w 484"/>
                    <a:gd name="T63" fmla="*/ 230 h 293"/>
                    <a:gd name="T64" fmla="*/ 821 w 484"/>
                    <a:gd name="T65" fmla="*/ 116 h 293"/>
                    <a:gd name="T66" fmla="*/ 729 w 484"/>
                    <a:gd name="T67" fmla="*/ 85 h 293"/>
                    <a:gd name="T68" fmla="*/ 654 w 484"/>
                    <a:gd name="T69" fmla="*/ 116 h 293"/>
                    <a:gd name="T70" fmla="*/ 578 w 484"/>
                    <a:gd name="T71" fmla="*/ 31 h 293"/>
                    <a:gd name="T72" fmla="*/ 508 w 484"/>
                    <a:gd name="T73" fmla="*/ 31 h 293"/>
                    <a:gd name="T74" fmla="*/ 432 w 484"/>
                    <a:gd name="T75" fmla="*/ 0 h 293"/>
                    <a:gd name="T76" fmla="*/ 356 w 484"/>
                    <a:gd name="T77" fmla="*/ 60 h 293"/>
                    <a:gd name="T78" fmla="*/ 282 w 484"/>
                    <a:gd name="T79" fmla="*/ 31 h 293"/>
                    <a:gd name="T80" fmla="*/ 282 w 484"/>
                    <a:gd name="T81" fmla="*/ 31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4"/>
                    <a:gd name="T124" fmla="*/ 0 h 293"/>
                    <a:gd name="T125" fmla="*/ 484 w 484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4" h="293">
                      <a:moveTo>
                        <a:pt x="124" y="10"/>
                      </a:moveTo>
                      <a:lnTo>
                        <a:pt x="115" y="10"/>
                      </a:lnTo>
                      <a:lnTo>
                        <a:pt x="99" y="20"/>
                      </a:lnTo>
                      <a:lnTo>
                        <a:pt x="82" y="28"/>
                      </a:lnTo>
                      <a:lnTo>
                        <a:pt x="72" y="47"/>
                      </a:lnTo>
                      <a:lnTo>
                        <a:pt x="72" y="64"/>
                      </a:lnTo>
                      <a:lnTo>
                        <a:pt x="56" y="64"/>
                      </a:lnTo>
                      <a:lnTo>
                        <a:pt x="49" y="82"/>
                      </a:lnTo>
                      <a:lnTo>
                        <a:pt x="49" y="100"/>
                      </a:lnTo>
                      <a:lnTo>
                        <a:pt x="34" y="110"/>
                      </a:lnTo>
                      <a:lnTo>
                        <a:pt x="16" y="119"/>
                      </a:lnTo>
                      <a:lnTo>
                        <a:pt x="9" y="131"/>
                      </a:lnTo>
                      <a:lnTo>
                        <a:pt x="1" y="149"/>
                      </a:lnTo>
                      <a:lnTo>
                        <a:pt x="0" y="164"/>
                      </a:lnTo>
                      <a:lnTo>
                        <a:pt x="0" y="182"/>
                      </a:lnTo>
                      <a:lnTo>
                        <a:pt x="8" y="200"/>
                      </a:lnTo>
                      <a:lnTo>
                        <a:pt x="25" y="200"/>
                      </a:lnTo>
                      <a:lnTo>
                        <a:pt x="42" y="193"/>
                      </a:lnTo>
                      <a:lnTo>
                        <a:pt x="58" y="210"/>
                      </a:lnTo>
                      <a:lnTo>
                        <a:pt x="73" y="217"/>
                      </a:lnTo>
                      <a:lnTo>
                        <a:pt x="73" y="237"/>
                      </a:lnTo>
                      <a:lnTo>
                        <a:pt x="73" y="255"/>
                      </a:lnTo>
                      <a:lnTo>
                        <a:pt x="66" y="264"/>
                      </a:lnTo>
                      <a:lnTo>
                        <a:pt x="82" y="264"/>
                      </a:lnTo>
                      <a:lnTo>
                        <a:pt x="99" y="264"/>
                      </a:lnTo>
                      <a:lnTo>
                        <a:pt x="115" y="274"/>
                      </a:lnTo>
                      <a:lnTo>
                        <a:pt x="132" y="283"/>
                      </a:lnTo>
                      <a:lnTo>
                        <a:pt x="147" y="283"/>
                      </a:lnTo>
                      <a:lnTo>
                        <a:pt x="164" y="274"/>
                      </a:lnTo>
                      <a:lnTo>
                        <a:pt x="182" y="274"/>
                      </a:lnTo>
                      <a:lnTo>
                        <a:pt x="197" y="274"/>
                      </a:lnTo>
                      <a:lnTo>
                        <a:pt x="214" y="283"/>
                      </a:lnTo>
                      <a:lnTo>
                        <a:pt x="222" y="283"/>
                      </a:lnTo>
                      <a:lnTo>
                        <a:pt x="239" y="292"/>
                      </a:lnTo>
                      <a:lnTo>
                        <a:pt x="253" y="292"/>
                      </a:lnTo>
                      <a:lnTo>
                        <a:pt x="270" y="283"/>
                      </a:lnTo>
                      <a:lnTo>
                        <a:pt x="270" y="264"/>
                      </a:lnTo>
                      <a:lnTo>
                        <a:pt x="286" y="264"/>
                      </a:lnTo>
                      <a:lnTo>
                        <a:pt x="304" y="255"/>
                      </a:lnTo>
                      <a:lnTo>
                        <a:pt x="319" y="247"/>
                      </a:lnTo>
                      <a:lnTo>
                        <a:pt x="337" y="255"/>
                      </a:lnTo>
                      <a:lnTo>
                        <a:pt x="359" y="264"/>
                      </a:lnTo>
                      <a:lnTo>
                        <a:pt x="385" y="264"/>
                      </a:lnTo>
                      <a:lnTo>
                        <a:pt x="393" y="255"/>
                      </a:lnTo>
                      <a:lnTo>
                        <a:pt x="410" y="247"/>
                      </a:lnTo>
                      <a:lnTo>
                        <a:pt x="427" y="255"/>
                      </a:lnTo>
                      <a:lnTo>
                        <a:pt x="427" y="254"/>
                      </a:lnTo>
                      <a:lnTo>
                        <a:pt x="442" y="244"/>
                      </a:lnTo>
                      <a:lnTo>
                        <a:pt x="451" y="228"/>
                      </a:lnTo>
                      <a:lnTo>
                        <a:pt x="442" y="208"/>
                      </a:lnTo>
                      <a:lnTo>
                        <a:pt x="458" y="198"/>
                      </a:lnTo>
                      <a:lnTo>
                        <a:pt x="475" y="198"/>
                      </a:lnTo>
                      <a:lnTo>
                        <a:pt x="483" y="181"/>
                      </a:lnTo>
                      <a:lnTo>
                        <a:pt x="467" y="173"/>
                      </a:lnTo>
                      <a:lnTo>
                        <a:pt x="451" y="181"/>
                      </a:lnTo>
                      <a:lnTo>
                        <a:pt x="442" y="163"/>
                      </a:lnTo>
                      <a:lnTo>
                        <a:pt x="427" y="156"/>
                      </a:lnTo>
                      <a:lnTo>
                        <a:pt x="410" y="156"/>
                      </a:lnTo>
                      <a:lnTo>
                        <a:pt x="393" y="156"/>
                      </a:lnTo>
                      <a:lnTo>
                        <a:pt x="385" y="135"/>
                      </a:lnTo>
                      <a:lnTo>
                        <a:pt x="393" y="118"/>
                      </a:lnTo>
                      <a:lnTo>
                        <a:pt x="393" y="99"/>
                      </a:lnTo>
                      <a:lnTo>
                        <a:pt x="377" y="91"/>
                      </a:lnTo>
                      <a:lnTo>
                        <a:pt x="368" y="73"/>
                      </a:lnTo>
                      <a:lnTo>
                        <a:pt x="377" y="53"/>
                      </a:lnTo>
                      <a:lnTo>
                        <a:pt x="359" y="37"/>
                      </a:lnTo>
                      <a:lnTo>
                        <a:pt x="337" y="27"/>
                      </a:lnTo>
                      <a:lnTo>
                        <a:pt x="319" y="27"/>
                      </a:lnTo>
                      <a:lnTo>
                        <a:pt x="304" y="37"/>
                      </a:lnTo>
                      <a:lnTo>
                        <a:pt x="286" y="37"/>
                      </a:lnTo>
                      <a:lnTo>
                        <a:pt x="270" y="19"/>
                      </a:lnTo>
                      <a:lnTo>
                        <a:pt x="253" y="10"/>
                      </a:lnTo>
                      <a:lnTo>
                        <a:pt x="239" y="10"/>
                      </a:lnTo>
                      <a:lnTo>
                        <a:pt x="222" y="10"/>
                      </a:lnTo>
                      <a:lnTo>
                        <a:pt x="206" y="0"/>
                      </a:lnTo>
                      <a:lnTo>
                        <a:pt x="189" y="0"/>
                      </a:lnTo>
                      <a:lnTo>
                        <a:pt x="173" y="10"/>
                      </a:lnTo>
                      <a:lnTo>
                        <a:pt x="156" y="19"/>
                      </a:lnTo>
                      <a:lnTo>
                        <a:pt x="139" y="19"/>
                      </a:lnTo>
                      <a:lnTo>
                        <a:pt x="124" y="10"/>
                      </a:lnTo>
                      <a:lnTo>
                        <a:pt x="115" y="10"/>
                      </a:lnTo>
                      <a:lnTo>
                        <a:pt x="124" y="10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69" name="Freeform 43"/>
                <p:cNvSpPr>
                  <a:spLocks noChangeAspect="1"/>
                </p:cNvSpPr>
                <p:nvPr/>
              </p:nvSpPr>
              <p:spPr bwMode="auto">
                <a:xfrm>
                  <a:off x="2011" y="3613"/>
                  <a:ext cx="456" cy="288"/>
                </a:xfrm>
                <a:custGeom>
                  <a:avLst/>
                  <a:gdLst>
                    <a:gd name="T0" fmla="*/ 18 w 388"/>
                    <a:gd name="T1" fmla="*/ 60 h 229"/>
                    <a:gd name="T2" fmla="*/ 55 w 388"/>
                    <a:gd name="T3" fmla="*/ 60 h 229"/>
                    <a:gd name="T4" fmla="*/ 92 w 388"/>
                    <a:gd name="T5" fmla="*/ 60 h 229"/>
                    <a:gd name="T6" fmla="*/ 127 w 388"/>
                    <a:gd name="T7" fmla="*/ 86 h 229"/>
                    <a:gd name="T8" fmla="*/ 165 w 388"/>
                    <a:gd name="T9" fmla="*/ 118 h 229"/>
                    <a:gd name="T10" fmla="*/ 204 w 388"/>
                    <a:gd name="T11" fmla="*/ 118 h 229"/>
                    <a:gd name="T12" fmla="*/ 240 w 388"/>
                    <a:gd name="T13" fmla="*/ 86 h 229"/>
                    <a:gd name="T14" fmla="*/ 276 w 388"/>
                    <a:gd name="T15" fmla="*/ 86 h 229"/>
                    <a:gd name="T16" fmla="*/ 315 w 388"/>
                    <a:gd name="T17" fmla="*/ 86 h 229"/>
                    <a:gd name="T18" fmla="*/ 353 w 388"/>
                    <a:gd name="T19" fmla="*/ 118 h 229"/>
                    <a:gd name="T20" fmla="*/ 369 w 388"/>
                    <a:gd name="T21" fmla="*/ 118 h 229"/>
                    <a:gd name="T22" fmla="*/ 407 w 388"/>
                    <a:gd name="T23" fmla="*/ 143 h 229"/>
                    <a:gd name="T24" fmla="*/ 436 w 388"/>
                    <a:gd name="T25" fmla="*/ 143 h 229"/>
                    <a:gd name="T26" fmla="*/ 478 w 388"/>
                    <a:gd name="T27" fmla="*/ 118 h 229"/>
                    <a:gd name="T28" fmla="*/ 478 w 388"/>
                    <a:gd name="T29" fmla="*/ 60 h 229"/>
                    <a:gd name="T30" fmla="*/ 512 w 388"/>
                    <a:gd name="T31" fmla="*/ 60 h 229"/>
                    <a:gd name="T32" fmla="*/ 552 w 388"/>
                    <a:gd name="T33" fmla="*/ 31 h 229"/>
                    <a:gd name="T34" fmla="*/ 590 w 388"/>
                    <a:gd name="T35" fmla="*/ 0 h 229"/>
                    <a:gd name="T36" fmla="*/ 623 w 388"/>
                    <a:gd name="T37" fmla="*/ 31 h 229"/>
                    <a:gd name="T38" fmla="*/ 678 w 388"/>
                    <a:gd name="T39" fmla="*/ 60 h 229"/>
                    <a:gd name="T40" fmla="*/ 739 w 388"/>
                    <a:gd name="T41" fmla="*/ 60 h 229"/>
                    <a:gd name="T42" fmla="*/ 755 w 388"/>
                    <a:gd name="T43" fmla="*/ 31 h 229"/>
                    <a:gd name="T44" fmla="*/ 793 w 388"/>
                    <a:gd name="T45" fmla="*/ 0 h 229"/>
                    <a:gd name="T46" fmla="*/ 832 w 388"/>
                    <a:gd name="T47" fmla="*/ 31 h 229"/>
                    <a:gd name="T48" fmla="*/ 850 w 388"/>
                    <a:gd name="T49" fmla="*/ 91 h 229"/>
                    <a:gd name="T50" fmla="*/ 869 w 388"/>
                    <a:gd name="T51" fmla="*/ 147 h 229"/>
                    <a:gd name="T52" fmla="*/ 850 w 388"/>
                    <a:gd name="T53" fmla="*/ 205 h 229"/>
                    <a:gd name="T54" fmla="*/ 869 w 388"/>
                    <a:gd name="T55" fmla="*/ 254 h 229"/>
                    <a:gd name="T56" fmla="*/ 869 w 388"/>
                    <a:gd name="T57" fmla="*/ 319 h 229"/>
                    <a:gd name="T58" fmla="*/ 850 w 388"/>
                    <a:gd name="T59" fmla="*/ 370 h 229"/>
                    <a:gd name="T60" fmla="*/ 832 w 388"/>
                    <a:gd name="T61" fmla="*/ 430 h 229"/>
                    <a:gd name="T62" fmla="*/ 832 w 388"/>
                    <a:gd name="T63" fmla="*/ 487 h 229"/>
                    <a:gd name="T64" fmla="*/ 793 w 388"/>
                    <a:gd name="T65" fmla="*/ 571 h 229"/>
                    <a:gd name="T66" fmla="*/ 755 w 388"/>
                    <a:gd name="T67" fmla="*/ 600 h 229"/>
                    <a:gd name="T68" fmla="*/ 700 w 388"/>
                    <a:gd name="T69" fmla="*/ 662 h 229"/>
                    <a:gd name="T70" fmla="*/ 700 w 388"/>
                    <a:gd name="T71" fmla="*/ 663 h 229"/>
                    <a:gd name="T72" fmla="*/ 645 w 388"/>
                    <a:gd name="T73" fmla="*/ 718 h 229"/>
                    <a:gd name="T74" fmla="*/ 608 w 388"/>
                    <a:gd name="T75" fmla="*/ 718 h 229"/>
                    <a:gd name="T76" fmla="*/ 574 w 388"/>
                    <a:gd name="T77" fmla="*/ 682 h 229"/>
                    <a:gd name="T78" fmla="*/ 608 w 388"/>
                    <a:gd name="T79" fmla="*/ 662 h 229"/>
                    <a:gd name="T80" fmla="*/ 645 w 388"/>
                    <a:gd name="T81" fmla="*/ 600 h 229"/>
                    <a:gd name="T82" fmla="*/ 665 w 388"/>
                    <a:gd name="T83" fmla="*/ 541 h 229"/>
                    <a:gd name="T84" fmla="*/ 623 w 388"/>
                    <a:gd name="T85" fmla="*/ 511 h 229"/>
                    <a:gd name="T86" fmla="*/ 590 w 388"/>
                    <a:gd name="T87" fmla="*/ 541 h 229"/>
                    <a:gd name="T88" fmla="*/ 554 w 388"/>
                    <a:gd name="T89" fmla="*/ 511 h 229"/>
                    <a:gd name="T90" fmla="*/ 512 w 388"/>
                    <a:gd name="T91" fmla="*/ 455 h 229"/>
                    <a:gd name="T92" fmla="*/ 478 w 388"/>
                    <a:gd name="T93" fmla="*/ 430 h 229"/>
                    <a:gd name="T94" fmla="*/ 436 w 388"/>
                    <a:gd name="T95" fmla="*/ 400 h 229"/>
                    <a:gd name="T96" fmla="*/ 409 w 388"/>
                    <a:gd name="T97" fmla="*/ 370 h 229"/>
                    <a:gd name="T98" fmla="*/ 353 w 388"/>
                    <a:gd name="T99" fmla="*/ 342 h 229"/>
                    <a:gd name="T100" fmla="*/ 315 w 388"/>
                    <a:gd name="T101" fmla="*/ 342 h 229"/>
                    <a:gd name="T102" fmla="*/ 281 w 388"/>
                    <a:gd name="T103" fmla="*/ 319 h 229"/>
                    <a:gd name="T104" fmla="*/ 242 w 388"/>
                    <a:gd name="T105" fmla="*/ 291 h 229"/>
                    <a:gd name="T106" fmla="*/ 204 w 388"/>
                    <a:gd name="T107" fmla="*/ 254 h 229"/>
                    <a:gd name="T108" fmla="*/ 142 w 388"/>
                    <a:gd name="T109" fmla="*/ 254 h 229"/>
                    <a:gd name="T110" fmla="*/ 112 w 388"/>
                    <a:gd name="T111" fmla="*/ 254 h 229"/>
                    <a:gd name="T112" fmla="*/ 74 w 388"/>
                    <a:gd name="T113" fmla="*/ 254 h 229"/>
                    <a:gd name="T114" fmla="*/ 34 w 388"/>
                    <a:gd name="T115" fmla="*/ 233 h 229"/>
                    <a:gd name="T116" fmla="*/ 0 w 388"/>
                    <a:gd name="T117" fmla="*/ 205 h 229"/>
                    <a:gd name="T118" fmla="*/ 21 w 388"/>
                    <a:gd name="T119" fmla="*/ 147 h 229"/>
                    <a:gd name="T120" fmla="*/ 21 w 388"/>
                    <a:gd name="T121" fmla="*/ 91 h 229"/>
                    <a:gd name="T122" fmla="*/ 26 w 388"/>
                    <a:gd name="T123" fmla="*/ 60 h 229"/>
                    <a:gd name="T124" fmla="*/ 18 w 388"/>
                    <a:gd name="T125" fmla="*/ 60 h 22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88"/>
                    <a:gd name="T190" fmla="*/ 0 h 229"/>
                    <a:gd name="T191" fmla="*/ 388 w 388"/>
                    <a:gd name="T192" fmla="*/ 229 h 22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88" h="229">
                      <a:moveTo>
                        <a:pt x="8" y="19"/>
                      </a:moveTo>
                      <a:lnTo>
                        <a:pt x="25" y="19"/>
                      </a:lnTo>
                      <a:lnTo>
                        <a:pt x="41" y="19"/>
                      </a:lnTo>
                      <a:lnTo>
                        <a:pt x="56" y="27"/>
                      </a:lnTo>
                      <a:lnTo>
                        <a:pt x="73" y="38"/>
                      </a:lnTo>
                      <a:lnTo>
                        <a:pt x="91" y="38"/>
                      </a:lnTo>
                      <a:lnTo>
                        <a:pt x="107" y="27"/>
                      </a:lnTo>
                      <a:lnTo>
                        <a:pt x="123" y="27"/>
                      </a:lnTo>
                      <a:lnTo>
                        <a:pt x="140" y="27"/>
                      </a:lnTo>
                      <a:lnTo>
                        <a:pt x="157" y="38"/>
                      </a:lnTo>
                      <a:lnTo>
                        <a:pt x="164" y="38"/>
                      </a:lnTo>
                      <a:lnTo>
                        <a:pt x="181" y="45"/>
                      </a:lnTo>
                      <a:lnTo>
                        <a:pt x="195" y="45"/>
                      </a:lnTo>
                      <a:lnTo>
                        <a:pt x="213" y="38"/>
                      </a:lnTo>
                      <a:lnTo>
                        <a:pt x="213" y="19"/>
                      </a:lnTo>
                      <a:lnTo>
                        <a:pt x="229" y="19"/>
                      </a:lnTo>
                      <a:lnTo>
                        <a:pt x="246" y="10"/>
                      </a:lnTo>
                      <a:lnTo>
                        <a:pt x="263" y="0"/>
                      </a:lnTo>
                      <a:lnTo>
                        <a:pt x="278" y="10"/>
                      </a:lnTo>
                      <a:lnTo>
                        <a:pt x="303" y="19"/>
                      </a:lnTo>
                      <a:lnTo>
                        <a:pt x="329" y="19"/>
                      </a:lnTo>
                      <a:lnTo>
                        <a:pt x="337" y="10"/>
                      </a:lnTo>
                      <a:lnTo>
                        <a:pt x="353" y="0"/>
                      </a:lnTo>
                      <a:lnTo>
                        <a:pt x="371" y="10"/>
                      </a:lnTo>
                      <a:lnTo>
                        <a:pt x="379" y="29"/>
                      </a:lnTo>
                      <a:lnTo>
                        <a:pt x="387" y="47"/>
                      </a:lnTo>
                      <a:lnTo>
                        <a:pt x="379" y="65"/>
                      </a:lnTo>
                      <a:lnTo>
                        <a:pt x="387" y="81"/>
                      </a:lnTo>
                      <a:lnTo>
                        <a:pt x="387" y="102"/>
                      </a:lnTo>
                      <a:lnTo>
                        <a:pt x="379" y="118"/>
                      </a:lnTo>
                      <a:lnTo>
                        <a:pt x="371" y="137"/>
                      </a:lnTo>
                      <a:lnTo>
                        <a:pt x="371" y="155"/>
                      </a:lnTo>
                      <a:lnTo>
                        <a:pt x="353" y="181"/>
                      </a:lnTo>
                      <a:lnTo>
                        <a:pt x="337" y="190"/>
                      </a:lnTo>
                      <a:lnTo>
                        <a:pt x="312" y="210"/>
                      </a:lnTo>
                      <a:lnTo>
                        <a:pt x="312" y="211"/>
                      </a:lnTo>
                      <a:lnTo>
                        <a:pt x="288" y="228"/>
                      </a:lnTo>
                      <a:lnTo>
                        <a:pt x="271" y="228"/>
                      </a:lnTo>
                      <a:lnTo>
                        <a:pt x="255" y="217"/>
                      </a:lnTo>
                      <a:lnTo>
                        <a:pt x="271" y="210"/>
                      </a:lnTo>
                      <a:lnTo>
                        <a:pt x="288" y="190"/>
                      </a:lnTo>
                      <a:lnTo>
                        <a:pt x="297" y="172"/>
                      </a:lnTo>
                      <a:lnTo>
                        <a:pt x="278" y="162"/>
                      </a:lnTo>
                      <a:lnTo>
                        <a:pt x="263" y="172"/>
                      </a:lnTo>
                      <a:lnTo>
                        <a:pt x="247" y="162"/>
                      </a:lnTo>
                      <a:lnTo>
                        <a:pt x="229" y="145"/>
                      </a:lnTo>
                      <a:lnTo>
                        <a:pt x="213" y="137"/>
                      </a:lnTo>
                      <a:lnTo>
                        <a:pt x="195" y="127"/>
                      </a:lnTo>
                      <a:lnTo>
                        <a:pt x="182" y="118"/>
                      </a:lnTo>
                      <a:lnTo>
                        <a:pt x="157" y="109"/>
                      </a:lnTo>
                      <a:lnTo>
                        <a:pt x="140" y="109"/>
                      </a:lnTo>
                      <a:lnTo>
                        <a:pt x="125" y="102"/>
                      </a:lnTo>
                      <a:lnTo>
                        <a:pt x="108" y="92"/>
                      </a:lnTo>
                      <a:lnTo>
                        <a:pt x="91" y="81"/>
                      </a:lnTo>
                      <a:lnTo>
                        <a:pt x="64" y="81"/>
                      </a:lnTo>
                      <a:lnTo>
                        <a:pt x="50" y="81"/>
                      </a:lnTo>
                      <a:lnTo>
                        <a:pt x="33" y="81"/>
                      </a:lnTo>
                      <a:lnTo>
                        <a:pt x="15" y="74"/>
                      </a:lnTo>
                      <a:lnTo>
                        <a:pt x="0" y="65"/>
                      </a:lnTo>
                      <a:lnTo>
                        <a:pt x="9" y="47"/>
                      </a:lnTo>
                      <a:lnTo>
                        <a:pt x="9" y="29"/>
                      </a:lnTo>
                      <a:lnTo>
                        <a:pt x="12" y="19"/>
                      </a:lnTo>
                      <a:lnTo>
                        <a:pt x="8" y="19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70" name="Freeform 44"/>
                <p:cNvSpPr>
                  <a:spLocks noChangeAspect="1"/>
                </p:cNvSpPr>
                <p:nvPr/>
              </p:nvSpPr>
              <p:spPr bwMode="auto">
                <a:xfrm>
                  <a:off x="1710" y="3695"/>
                  <a:ext cx="666" cy="571"/>
                </a:xfrm>
                <a:custGeom>
                  <a:avLst/>
                  <a:gdLst>
                    <a:gd name="T0" fmla="*/ 1236 w 564"/>
                    <a:gd name="T1" fmla="*/ 512 h 454"/>
                    <a:gd name="T2" fmla="*/ 1158 w 564"/>
                    <a:gd name="T3" fmla="*/ 478 h 454"/>
                    <a:gd name="T4" fmla="*/ 1236 w 564"/>
                    <a:gd name="T5" fmla="*/ 395 h 454"/>
                    <a:gd name="T6" fmla="*/ 1215 w 564"/>
                    <a:gd name="T7" fmla="*/ 303 h 454"/>
                    <a:gd name="T8" fmla="*/ 1143 w 564"/>
                    <a:gd name="T9" fmla="*/ 303 h 454"/>
                    <a:gd name="T10" fmla="*/ 1066 w 564"/>
                    <a:gd name="T11" fmla="*/ 226 h 454"/>
                    <a:gd name="T12" fmla="*/ 993 w 564"/>
                    <a:gd name="T13" fmla="*/ 164 h 454"/>
                    <a:gd name="T14" fmla="*/ 895 w 564"/>
                    <a:gd name="T15" fmla="*/ 137 h 454"/>
                    <a:gd name="T16" fmla="*/ 827 w 564"/>
                    <a:gd name="T17" fmla="*/ 86 h 454"/>
                    <a:gd name="T18" fmla="*/ 727 w 564"/>
                    <a:gd name="T19" fmla="*/ 53 h 454"/>
                    <a:gd name="T20" fmla="*/ 655 w 564"/>
                    <a:gd name="T21" fmla="*/ 53 h 454"/>
                    <a:gd name="T22" fmla="*/ 580 w 564"/>
                    <a:gd name="T23" fmla="*/ 0 h 454"/>
                    <a:gd name="T24" fmla="*/ 525 w 564"/>
                    <a:gd name="T25" fmla="*/ 53 h 454"/>
                    <a:gd name="T26" fmla="*/ 445 w 564"/>
                    <a:gd name="T27" fmla="*/ 86 h 454"/>
                    <a:gd name="T28" fmla="*/ 377 w 564"/>
                    <a:gd name="T29" fmla="*/ 164 h 454"/>
                    <a:gd name="T30" fmla="*/ 294 w 564"/>
                    <a:gd name="T31" fmla="*/ 248 h 454"/>
                    <a:gd name="T32" fmla="*/ 226 w 564"/>
                    <a:gd name="T33" fmla="*/ 369 h 454"/>
                    <a:gd name="T34" fmla="*/ 148 w 564"/>
                    <a:gd name="T35" fmla="*/ 478 h 454"/>
                    <a:gd name="T36" fmla="*/ 61 w 564"/>
                    <a:gd name="T37" fmla="*/ 624 h 454"/>
                    <a:gd name="T38" fmla="*/ 0 w 564"/>
                    <a:gd name="T39" fmla="*/ 741 h 454"/>
                    <a:gd name="T40" fmla="*/ 76 w 564"/>
                    <a:gd name="T41" fmla="*/ 711 h 454"/>
                    <a:gd name="T42" fmla="*/ 170 w 564"/>
                    <a:gd name="T43" fmla="*/ 711 h 454"/>
                    <a:gd name="T44" fmla="*/ 244 w 564"/>
                    <a:gd name="T45" fmla="*/ 821 h 454"/>
                    <a:gd name="T46" fmla="*/ 315 w 564"/>
                    <a:gd name="T47" fmla="*/ 855 h 454"/>
                    <a:gd name="T48" fmla="*/ 393 w 564"/>
                    <a:gd name="T49" fmla="*/ 909 h 454"/>
                    <a:gd name="T50" fmla="*/ 470 w 564"/>
                    <a:gd name="T51" fmla="*/ 965 h 454"/>
                    <a:gd name="T52" fmla="*/ 546 w 564"/>
                    <a:gd name="T53" fmla="*/ 1026 h 454"/>
                    <a:gd name="T54" fmla="*/ 614 w 564"/>
                    <a:gd name="T55" fmla="*/ 1136 h 454"/>
                    <a:gd name="T56" fmla="*/ 696 w 564"/>
                    <a:gd name="T57" fmla="*/ 1222 h 454"/>
                    <a:gd name="T58" fmla="*/ 675 w 564"/>
                    <a:gd name="T59" fmla="*/ 1312 h 454"/>
                    <a:gd name="T60" fmla="*/ 655 w 564"/>
                    <a:gd name="T61" fmla="*/ 1426 h 454"/>
                    <a:gd name="T62" fmla="*/ 727 w 564"/>
                    <a:gd name="T63" fmla="*/ 1395 h 454"/>
                    <a:gd name="T64" fmla="*/ 804 w 564"/>
                    <a:gd name="T65" fmla="*/ 1312 h 454"/>
                    <a:gd name="T66" fmla="*/ 840 w 564"/>
                    <a:gd name="T67" fmla="*/ 1195 h 454"/>
                    <a:gd name="T68" fmla="*/ 895 w 564"/>
                    <a:gd name="T69" fmla="*/ 1113 h 454"/>
                    <a:gd name="T70" fmla="*/ 974 w 564"/>
                    <a:gd name="T71" fmla="*/ 1026 h 454"/>
                    <a:gd name="T72" fmla="*/ 1053 w 564"/>
                    <a:gd name="T73" fmla="*/ 943 h 454"/>
                    <a:gd name="T74" fmla="*/ 1119 w 564"/>
                    <a:gd name="T75" fmla="*/ 855 h 454"/>
                    <a:gd name="T76" fmla="*/ 1158 w 564"/>
                    <a:gd name="T77" fmla="*/ 711 h 454"/>
                    <a:gd name="T78" fmla="*/ 1236 w 564"/>
                    <a:gd name="T79" fmla="*/ 571 h 454"/>
                    <a:gd name="T80" fmla="*/ 1293 w 564"/>
                    <a:gd name="T81" fmla="*/ 468 h 45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64"/>
                    <a:gd name="T124" fmla="*/ 0 h 454"/>
                    <a:gd name="T125" fmla="*/ 564 w 564"/>
                    <a:gd name="T126" fmla="*/ 454 h 45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64" h="454">
                      <a:moveTo>
                        <a:pt x="563" y="149"/>
                      </a:moveTo>
                      <a:lnTo>
                        <a:pt x="539" y="163"/>
                      </a:lnTo>
                      <a:lnTo>
                        <a:pt x="521" y="163"/>
                      </a:lnTo>
                      <a:lnTo>
                        <a:pt x="505" y="152"/>
                      </a:lnTo>
                      <a:lnTo>
                        <a:pt x="521" y="144"/>
                      </a:lnTo>
                      <a:lnTo>
                        <a:pt x="539" y="126"/>
                      </a:lnTo>
                      <a:lnTo>
                        <a:pt x="547" y="108"/>
                      </a:lnTo>
                      <a:lnTo>
                        <a:pt x="529" y="97"/>
                      </a:lnTo>
                      <a:lnTo>
                        <a:pt x="514" y="108"/>
                      </a:lnTo>
                      <a:lnTo>
                        <a:pt x="498" y="97"/>
                      </a:lnTo>
                      <a:lnTo>
                        <a:pt x="480" y="79"/>
                      </a:lnTo>
                      <a:lnTo>
                        <a:pt x="465" y="72"/>
                      </a:lnTo>
                      <a:lnTo>
                        <a:pt x="448" y="62"/>
                      </a:lnTo>
                      <a:lnTo>
                        <a:pt x="433" y="52"/>
                      </a:lnTo>
                      <a:lnTo>
                        <a:pt x="409" y="44"/>
                      </a:lnTo>
                      <a:lnTo>
                        <a:pt x="390" y="44"/>
                      </a:lnTo>
                      <a:lnTo>
                        <a:pt x="376" y="37"/>
                      </a:lnTo>
                      <a:lnTo>
                        <a:pt x="360" y="27"/>
                      </a:lnTo>
                      <a:lnTo>
                        <a:pt x="343" y="17"/>
                      </a:lnTo>
                      <a:lnTo>
                        <a:pt x="317" y="17"/>
                      </a:lnTo>
                      <a:lnTo>
                        <a:pt x="303" y="17"/>
                      </a:lnTo>
                      <a:lnTo>
                        <a:pt x="285" y="17"/>
                      </a:lnTo>
                      <a:lnTo>
                        <a:pt x="268" y="8"/>
                      </a:lnTo>
                      <a:lnTo>
                        <a:pt x="252" y="0"/>
                      </a:lnTo>
                      <a:lnTo>
                        <a:pt x="246" y="8"/>
                      </a:lnTo>
                      <a:lnTo>
                        <a:pt x="229" y="17"/>
                      </a:lnTo>
                      <a:lnTo>
                        <a:pt x="211" y="17"/>
                      </a:lnTo>
                      <a:lnTo>
                        <a:pt x="194" y="27"/>
                      </a:lnTo>
                      <a:lnTo>
                        <a:pt x="179" y="44"/>
                      </a:lnTo>
                      <a:lnTo>
                        <a:pt x="164" y="52"/>
                      </a:lnTo>
                      <a:lnTo>
                        <a:pt x="147" y="72"/>
                      </a:lnTo>
                      <a:lnTo>
                        <a:pt x="129" y="79"/>
                      </a:lnTo>
                      <a:lnTo>
                        <a:pt x="114" y="97"/>
                      </a:lnTo>
                      <a:lnTo>
                        <a:pt x="98" y="117"/>
                      </a:lnTo>
                      <a:lnTo>
                        <a:pt x="82" y="135"/>
                      </a:lnTo>
                      <a:lnTo>
                        <a:pt x="64" y="152"/>
                      </a:lnTo>
                      <a:lnTo>
                        <a:pt x="49" y="171"/>
                      </a:lnTo>
                      <a:lnTo>
                        <a:pt x="26" y="198"/>
                      </a:lnTo>
                      <a:lnTo>
                        <a:pt x="7" y="217"/>
                      </a:lnTo>
                      <a:lnTo>
                        <a:pt x="0" y="235"/>
                      </a:lnTo>
                      <a:lnTo>
                        <a:pt x="17" y="235"/>
                      </a:lnTo>
                      <a:lnTo>
                        <a:pt x="33" y="226"/>
                      </a:lnTo>
                      <a:lnTo>
                        <a:pt x="49" y="217"/>
                      </a:lnTo>
                      <a:lnTo>
                        <a:pt x="74" y="226"/>
                      </a:lnTo>
                      <a:lnTo>
                        <a:pt x="89" y="235"/>
                      </a:lnTo>
                      <a:lnTo>
                        <a:pt x="106" y="261"/>
                      </a:lnTo>
                      <a:lnTo>
                        <a:pt x="120" y="272"/>
                      </a:lnTo>
                      <a:lnTo>
                        <a:pt x="137" y="272"/>
                      </a:lnTo>
                      <a:lnTo>
                        <a:pt x="156" y="279"/>
                      </a:lnTo>
                      <a:lnTo>
                        <a:pt x="171" y="289"/>
                      </a:lnTo>
                      <a:lnTo>
                        <a:pt x="187" y="300"/>
                      </a:lnTo>
                      <a:lnTo>
                        <a:pt x="204" y="307"/>
                      </a:lnTo>
                      <a:lnTo>
                        <a:pt x="221" y="317"/>
                      </a:lnTo>
                      <a:lnTo>
                        <a:pt x="237" y="326"/>
                      </a:lnTo>
                      <a:lnTo>
                        <a:pt x="252" y="344"/>
                      </a:lnTo>
                      <a:lnTo>
                        <a:pt x="268" y="361"/>
                      </a:lnTo>
                      <a:lnTo>
                        <a:pt x="285" y="371"/>
                      </a:lnTo>
                      <a:lnTo>
                        <a:pt x="303" y="389"/>
                      </a:lnTo>
                      <a:lnTo>
                        <a:pt x="311" y="408"/>
                      </a:lnTo>
                      <a:lnTo>
                        <a:pt x="294" y="417"/>
                      </a:lnTo>
                      <a:lnTo>
                        <a:pt x="285" y="435"/>
                      </a:lnTo>
                      <a:lnTo>
                        <a:pt x="285" y="453"/>
                      </a:lnTo>
                      <a:lnTo>
                        <a:pt x="303" y="453"/>
                      </a:lnTo>
                      <a:lnTo>
                        <a:pt x="317" y="443"/>
                      </a:lnTo>
                      <a:lnTo>
                        <a:pt x="334" y="435"/>
                      </a:lnTo>
                      <a:lnTo>
                        <a:pt x="351" y="417"/>
                      </a:lnTo>
                      <a:lnTo>
                        <a:pt x="360" y="398"/>
                      </a:lnTo>
                      <a:lnTo>
                        <a:pt x="366" y="379"/>
                      </a:lnTo>
                      <a:lnTo>
                        <a:pt x="376" y="361"/>
                      </a:lnTo>
                      <a:lnTo>
                        <a:pt x="390" y="354"/>
                      </a:lnTo>
                      <a:lnTo>
                        <a:pt x="409" y="333"/>
                      </a:lnTo>
                      <a:lnTo>
                        <a:pt x="424" y="326"/>
                      </a:lnTo>
                      <a:lnTo>
                        <a:pt x="441" y="317"/>
                      </a:lnTo>
                      <a:lnTo>
                        <a:pt x="458" y="300"/>
                      </a:lnTo>
                      <a:lnTo>
                        <a:pt x="474" y="289"/>
                      </a:lnTo>
                      <a:lnTo>
                        <a:pt x="488" y="272"/>
                      </a:lnTo>
                      <a:lnTo>
                        <a:pt x="498" y="253"/>
                      </a:lnTo>
                      <a:lnTo>
                        <a:pt x="505" y="226"/>
                      </a:lnTo>
                      <a:lnTo>
                        <a:pt x="514" y="208"/>
                      </a:lnTo>
                      <a:lnTo>
                        <a:pt x="539" y="181"/>
                      </a:lnTo>
                      <a:lnTo>
                        <a:pt x="554" y="163"/>
                      </a:lnTo>
                      <a:lnTo>
                        <a:pt x="563" y="149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71" name="Freeform 45"/>
                <p:cNvSpPr>
                  <a:spLocks noChangeAspect="1"/>
                </p:cNvSpPr>
                <p:nvPr/>
              </p:nvSpPr>
              <p:spPr bwMode="auto">
                <a:xfrm>
                  <a:off x="3179" y="1999"/>
                  <a:ext cx="610" cy="198"/>
                </a:xfrm>
                <a:custGeom>
                  <a:avLst/>
                  <a:gdLst>
                    <a:gd name="T0" fmla="*/ 1142 w 517"/>
                    <a:gd name="T1" fmla="*/ 354 h 157"/>
                    <a:gd name="T2" fmla="*/ 1161 w 517"/>
                    <a:gd name="T3" fmla="*/ 240 h 157"/>
                    <a:gd name="T4" fmla="*/ 1181 w 517"/>
                    <a:gd name="T5" fmla="*/ 124 h 157"/>
                    <a:gd name="T6" fmla="*/ 1181 w 517"/>
                    <a:gd name="T7" fmla="*/ 63 h 157"/>
                    <a:gd name="T8" fmla="*/ 1102 w 517"/>
                    <a:gd name="T9" fmla="*/ 63 h 157"/>
                    <a:gd name="T10" fmla="*/ 1047 w 517"/>
                    <a:gd name="T11" fmla="*/ 154 h 157"/>
                    <a:gd name="T12" fmla="*/ 970 w 517"/>
                    <a:gd name="T13" fmla="*/ 184 h 157"/>
                    <a:gd name="T14" fmla="*/ 898 w 517"/>
                    <a:gd name="T15" fmla="*/ 184 h 157"/>
                    <a:gd name="T16" fmla="*/ 826 w 517"/>
                    <a:gd name="T17" fmla="*/ 269 h 157"/>
                    <a:gd name="T18" fmla="*/ 750 w 517"/>
                    <a:gd name="T19" fmla="*/ 209 h 157"/>
                    <a:gd name="T20" fmla="*/ 761 w 517"/>
                    <a:gd name="T21" fmla="*/ 124 h 157"/>
                    <a:gd name="T22" fmla="*/ 761 w 517"/>
                    <a:gd name="T23" fmla="*/ 10 h 157"/>
                    <a:gd name="T24" fmla="*/ 690 w 517"/>
                    <a:gd name="T25" fmla="*/ 38 h 157"/>
                    <a:gd name="T26" fmla="*/ 614 w 517"/>
                    <a:gd name="T27" fmla="*/ 124 h 157"/>
                    <a:gd name="T28" fmla="*/ 546 w 517"/>
                    <a:gd name="T29" fmla="*/ 124 h 157"/>
                    <a:gd name="T30" fmla="*/ 500 w 517"/>
                    <a:gd name="T31" fmla="*/ 53 h 157"/>
                    <a:gd name="T32" fmla="*/ 431 w 517"/>
                    <a:gd name="T33" fmla="*/ 117 h 157"/>
                    <a:gd name="T34" fmla="*/ 376 w 517"/>
                    <a:gd name="T35" fmla="*/ 93 h 157"/>
                    <a:gd name="T36" fmla="*/ 301 w 517"/>
                    <a:gd name="T37" fmla="*/ 10 h 157"/>
                    <a:gd name="T38" fmla="*/ 225 w 517"/>
                    <a:gd name="T39" fmla="*/ 38 h 157"/>
                    <a:gd name="T40" fmla="*/ 163 w 517"/>
                    <a:gd name="T41" fmla="*/ 0 h 157"/>
                    <a:gd name="T42" fmla="*/ 129 w 517"/>
                    <a:gd name="T43" fmla="*/ 124 h 157"/>
                    <a:gd name="T44" fmla="*/ 91 w 517"/>
                    <a:gd name="T45" fmla="*/ 240 h 157"/>
                    <a:gd name="T46" fmla="*/ 18 w 517"/>
                    <a:gd name="T47" fmla="*/ 293 h 157"/>
                    <a:gd name="T48" fmla="*/ 37 w 517"/>
                    <a:gd name="T49" fmla="*/ 293 h 157"/>
                    <a:gd name="T50" fmla="*/ 91 w 517"/>
                    <a:gd name="T51" fmla="*/ 382 h 157"/>
                    <a:gd name="T52" fmla="*/ 110 w 517"/>
                    <a:gd name="T53" fmla="*/ 498 h 157"/>
                    <a:gd name="T54" fmla="*/ 204 w 517"/>
                    <a:gd name="T55" fmla="*/ 439 h 157"/>
                    <a:gd name="T56" fmla="*/ 277 w 517"/>
                    <a:gd name="T57" fmla="*/ 354 h 157"/>
                    <a:gd name="T58" fmla="*/ 376 w 517"/>
                    <a:gd name="T59" fmla="*/ 293 h 157"/>
                    <a:gd name="T60" fmla="*/ 446 w 517"/>
                    <a:gd name="T61" fmla="*/ 354 h 157"/>
                    <a:gd name="T62" fmla="*/ 524 w 517"/>
                    <a:gd name="T63" fmla="*/ 382 h 157"/>
                    <a:gd name="T64" fmla="*/ 559 w 517"/>
                    <a:gd name="T65" fmla="*/ 468 h 157"/>
                    <a:gd name="T66" fmla="*/ 636 w 517"/>
                    <a:gd name="T67" fmla="*/ 414 h 157"/>
                    <a:gd name="T68" fmla="*/ 713 w 517"/>
                    <a:gd name="T69" fmla="*/ 468 h 157"/>
                    <a:gd name="T70" fmla="*/ 787 w 517"/>
                    <a:gd name="T71" fmla="*/ 498 h 157"/>
                    <a:gd name="T72" fmla="*/ 861 w 517"/>
                    <a:gd name="T73" fmla="*/ 498 h 157"/>
                    <a:gd name="T74" fmla="*/ 930 w 517"/>
                    <a:gd name="T75" fmla="*/ 439 h 157"/>
                    <a:gd name="T76" fmla="*/ 1012 w 517"/>
                    <a:gd name="T77" fmla="*/ 382 h 157"/>
                    <a:gd name="T78" fmla="*/ 1085 w 517"/>
                    <a:gd name="T79" fmla="*/ 382 h 15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17"/>
                    <a:gd name="T121" fmla="*/ 0 h 157"/>
                    <a:gd name="T122" fmla="*/ 517 w 517"/>
                    <a:gd name="T123" fmla="*/ 157 h 15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17" h="157">
                      <a:moveTo>
                        <a:pt x="492" y="129"/>
                      </a:moveTo>
                      <a:lnTo>
                        <a:pt x="499" y="111"/>
                      </a:lnTo>
                      <a:lnTo>
                        <a:pt x="499" y="92"/>
                      </a:lnTo>
                      <a:lnTo>
                        <a:pt x="508" y="75"/>
                      </a:lnTo>
                      <a:lnTo>
                        <a:pt x="508" y="58"/>
                      </a:lnTo>
                      <a:lnTo>
                        <a:pt x="516" y="39"/>
                      </a:lnTo>
                      <a:lnTo>
                        <a:pt x="516" y="19"/>
                      </a:lnTo>
                      <a:lnTo>
                        <a:pt x="516" y="20"/>
                      </a:lnTo>
                      <a:lnTo>
                        <a:pt x="499" y="20"/>
                      </a:lnTo>
                      <a:lnTo>
                        <a:pt x="482" y="20"/>
                      </a:lnTo>
                      <a:lnTo>
                        <a:pt x="467" y="29"/>
                      </a:lnTo>
                      <a:lnTo>
                        <a:pt x="458" y="48"/>
                      </a:lnTo>
                      <a:lnTo>
                        <a:pt x="442" y="58"/>
                      </a:lnTo>
                      <a:lnTo>
                        <a:pt x="425" y="58"/>
                      </a:lnTo>
                      <a:lnTo>
                        <a:pt x="407" y="58"/>
                      </a:lnTo>
                      <a:lnTo>
                        <a:pt x="393" y="58"/>
                      </a:lnTo>
                      <a:lnTo>
                        <a:pt x="377" y="66"/>
                      </a:lnTo>
                      <a:lnTo>
                        <a:pt x="361" y="84"/>
                      </a:lnTo>
                      <a:lnTo>
                        <a:pt x="344" y="84"/>
                      </a:lnTo>
                      <a:lnTo>
                        <a:pt x="328" y="66"/>
                      </a:lnTo>
                      <a:lnTo>
                        <a:pt x="319" y="48"/>
                      </a:lnTo>
                      <a:lnTo>
                        <a:pt x="333" y="39"/>
                      </a:lnTo>
                      <a:lnTo>
                        <a:pt x="344" y="20"/>
                      </a:lnTo>
                      <a:lnTo>
                        <a:pt x="333" y="3"/>
                      </a:lnTo>
                      <a:lnTo>
                        <a:pt x="319" y="3"/>
                      </a:lnTo>
                      <a:lnTo>
                        <a:pt x="302" y="12"/>
                      </a:lnTo>
                      <a:lnTo>
                        <a:pt x="285" y="20"/>
                      </a:lnTo>
                      <a:lnTo>
                        <a:pt x="269" y="39"/>
                      </a:lnTo>
                      <a:lnTo>
                        <a:pt x="253" y="48"/>
                      </a:lnTo>
                      <a:lnTo>
                        <a:pt x="238" y="39"/>
                      </a:lnTo>
                      <a:lnTo>
                        <a:pt x="219" y="20"/>
                      </a:lnTo>
                      <a:lnTo>
                        <a:pt x="219" y="17"/>
                      </a:lnTo>
                      <a:lnTo>
                        <a:pt x="198" y="17"/>
                      </a:lnTo>
                      <a:lnTo>
                        <a:pt x="188" y="37"/>
                      </a:lnTo>
                      <a:lnTo>
                        <a:pt x="182" y="43"/>
                      </a:lnTo>
                      <a:lnTo>
                        <a:pt x="164" y="29"/>
                      </a:lnTo>
                      <a:lnTo>
                        <a:pt x="147" y="12"/>
                      </a:lnTo>
                      <a:lnTo>
                        <a:pt x="131" y="3"/>
                      </a:lnTo>
                      <a:lnTo>
                        <a:pt x="114" y="3"/>
                      </a:lnTo>
                      <a:lnTo>
                        <a:pt x="98" y="12"/>
                      </a:lnTo>
                      <a:lnTo>
                        <a:pt x="81" y="12"/>
                      </a:lnTo>
                      <a:lnTo>
                        <a:pt x="71" y="0"/>
                      </a:lnTo>
                      <a:lnTo>
                        <a:pt x="56" y="20"/>
                      </a:lnTo>
                      <a:lnTo>
                        <a:pt x="56" y="39"/>
                      </a:lnTo>
                      <a:lnTo>
                        <a:pt x="56" y="58"/>
                      </a:lnTo>
                      <a:lnTo>
                        <a:pt x="40" y="75"/>
                      </a:lnTo>
                      <a:lnTo>
                        <a:pt x="23" y="75"/>
                      </a:lnTo>
                      <a:lnTo>
                        <a:pt x="8" y="92"/>
                      </a:lnTo>
                      <a:lnTo>
                        <a:pt x="0" y="92"/>
                      </a:lnTo>
                      <a:lnTo>
                        <a:pt x="16" y="92"/>
                      </a:lnTo>
                      <a:lnTo>
                        <a:pt x="23" y="111"/>
                      </a:lnTo>
                      <a:lnTo>
                        <a:pt x="40" y="120"/>
                      </a:lnTo>
                      <a:lnTo>
                        <a:pt x="40" y="138"/>
                      </a:lnTo>
                      <a:lnTo>
                        <a:pt x="48" y="156"/>
                      </a:lnTo>
                      <a:lnTo>
                        <a:pt x="71" y="156"/>
                      </a:lnTo>
                      <a:lnTo>
                        <a:pt x="90" y="138"/>
                      </a:lnTo>
                      <a:lnTo>
                        <a:pt x="106" y="129"/>
                      </a:lnTo>
                      <a:lnTo>
                        <a:pt x="121" y="111"/>
                      </a:lnTo>
                      <a:lnTo>
                        <a:pt x="138" y="103"/>
                      </a:lnTo>
                      <a:lnTo>
                        <a:pt x="164" y="92"/>
                      </a:lnTo>
                      <a:lnTo>
                        <a:pt x="182" y="103"/>
                      </a:lnTo>
                      <a:lnTo>
                        <a:pt x="195" y="111"/>
                      </a:lnTo>
                      <a:lnTo>
                        <a:pt x="212" y="111"/>
                      </a:lnTo>
                      <a:lnTo>
                        <a:pt x="229" y="120"/>
                      </a:lnTo>
                      <a:lnTo>
                        <a:pt x="238" y="138"/>
                      </a:lnTo>
                      <a:lnTo>
                        <a:pt x="245" y="147"/>
                      </a:lnTo>
                      <a:lnTo>
                        <a:pt x="262" y="129"/>
                      </a:lnTo>
                      <a:lnTo>
                        <a:pt x="278" y="129"/>
                      </a:lnTo>
                      <a:lnTo>
                        <a:pt x="295" y="129"/>
                      </a:lnTo>
                      <a:lnTo>
                        <a:pt x="312" y="147"/>
                      </a:lnTo>
                      <a:lnTo>
                        <a:pt x="328" y="156"/>
                      </a:lnTo>
                      <a:lnTo>
                        <a:pt x="344" y="156"/>
                      </a:lnTo>
                      <a:lnTo>
                        <a:pt x="361" y="156"/>
                      </a:lnTo>
                      <a:lnTo>
                        <a:pt x="377" y="156"/>
                      </a:lnTo>
                      <a:lnTo>
                        <a:pt x="393" y="147"/>
                      </a:lnTo>
                      <a:lnTo>
                        <a:pt x="407" y="138"/>
                      </a:lnTo>
                      <a:lnTo>
                        <a:pt x="425" y="120"/>
                      </a:lnTo>
                      <a:lnTo>
                        <a:pt x="442" y="120"/>
                      </a:lnTo>
                      <a:lnTo>
                        <a:pt x="458" y="120"/>
                      </a:lnTo>
                      <a:lnTo>
                        <a:pt x="475" y="120"/>
                      </a:lnTo>
                      <a:lnTo>
                        <a:pt x="492" y="129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72" name="Freeform 46"/>
                <p:cNvSpPr>
                  <a:spLocks noChangeAspect="1"/>
                </p:cNvSpPr>
                <p:nvPr/>
              </p:nvSpPr>
              <p:spPr bwMode="auto">
                <a:xfrm>
                  <a:off x="3431" y="1900"/>
                  <a:ext cx="358" cy="205"/>
                </a:xfrm>
                <a:custGeom>
                  <a:avLst/>
                  <a:gdLst>
                    <a:gd name="T0" fmla="*/ 0 w 304"/>
                    <a:gd name="T1" fmla="*/ 281 h 164"/>
                    <a:gd name="T2" fmla="*/ 18 w 304"/>
                    <a:gd name="T3" fmla="*/ 251 h 164"/>
                    <a:gd name="T4" fmla="*/ 18 w 304"/>
                    <a:gd name="T5" fmla="*/ 188 h 164"/>
                    <a:gd name="T6" fmla="*/ 34 w 304"/>
                    <a:gd name="T7" fmla="*/ 137 h 164"/>
                    <a:gd name="T8" fmla="*/ 34 w 304"/>
                    <a:gd name="T9" fmla="*/ 84 h 164"/>
                    <a:gd name="T10" fmla="*/ 55 w 304"/>
                    <a:gd name="T11" fmla="*/ 56 h 164"/>
                    <a:gd name="T12" fmla="*/ 88 w 304"/>
                    <a:gd name="T13" fmla="*/ 84 h 164"/>
                    <a:gd name="T14" fmla="*/ 127 w 304"/>
                    <a:gd name="T15" fmla="*/ 56 h 164"/>
                    <a:gd name="T16" fmla="*/ 164 w 304"/>
                    <a:gd name="T17" fmla="*/ 56 h 164"/>
                    <a:gd name="T18" fmla="*/ 203 w 304"/>
                    <a:gd name="T19" fmla="*/ 26 h 164"/>
                    <a:gd name="T20" fmla="*/ 239 w 304"/>
                    <a:gd name="T21" fmla="*/ 0 h 164"/>
                    <a:gd name="T22" fmla="*/ 258 w 304"/>
                    <a:gd name="T23" fmla="*/ 56 h 164"/>
                    <a:gd name="T24" fmla="*/ 226 w 304"/>
                    <a:gd name="T25" fmla="*/ 84 h 164"/>
                    <a:gd name="T26" fmla="*/ 226 w 304"/>
                    <a:gd name="T27" fmla="*/ 137 h 164"/>
                    <a:gd name="T28" fmla="*/ 258 w 304"/>
                    <a:gd name="T29" fmla="*/ 168 h 164"/>
                    <a:gd name="T30" fmla="*/ 296 w 304"/>
                    <a:gd name="T31" fmla="*/ 137 h 164"/>
                    <a:gd name="T32" fmla="*/ 333 w 304"/>
                    <a:gd name="T33" fmla="*/ 168 h 164"/>
                    <a:gd name="T34" fmla="*/ 370 w 304"/>
                    <a:gd name="T35" fmla="*/ 188 h 164"/>
                    <a:gd name="T36" fmla="*/ 392 w 304"/>
                    <a:gd name="T37" fmla="*/ 168 h 164"/>
                    <a:gd name="T38" fmla="*/ 392 w 304"/>
                    <a:gd name="T39" fmla="*/ 110 h 164"/>
                    <a:gd name="T40" fmla="*/ 424 w 304"/>
                    <a:gd name="T41" fmla="*/ 84 h 164"/>
                    <a:gd name="T42" fmla="*/ 462 w 304"/>
                    <a:gd name="T43" fmla="*/ 110 h 164"/>
                    <a:gd name="T44" fmla="*/ 502 w 304"/>
                    <a:gd name="T45" fmla="*/ 110 h 164"/>
                    <a:gd name="T46" fmla="*/ 541 w 304"/>
                    <a:gd name="T47" fmla="*/ 84 h 164"/>
                    <a:gd name="T48" fmla="*/ 576 w 304"/>
                    <a:gd name="T49" fmla="*/ 137 h 164"/>
                    <a:gd name="T50" fmla="*/ 609 w 304"/>
                    <a:gd name="T51" fmla="*/ 137 h 164"/>
                    <a:gd name="T52" fmla="*/ 649 w 304"/>
                    <a:gd name="T53" fmla="*/ 110 h 164"/>
                    <a:gd name="T54" fmla="*/ 649 w 304"/>
                    <a:gd name="T55" fmla="*/ 137 h 164"/>
                    <a:gd name="T56" fmla="*/ 649 w 304"/>
                    <a:gd name="T57" fmla="*/ 111 h 164"/>
                    <a:gd name="T58" fmla="*/ 669 w 304"/>
                    <a:gd name="T59" fmla="*/ 168 h 164"/>
                    <a:gd name="T60" fmla="*/ 687 w 304"/>
                    <a:gd name="T61" fmla="*/ 222 h 164"/>
                    <a:gd name="T62" fmla="*/ 687 w 304"/>
                    <a:gd name="T63" fmla="*/ 281 h 164"/>
                    <a:gd name="T64" fmla="*/ 687 w 304"/>
                    <a:gd name="T65" fmla="*/ 302 h 164"/>
                    <a:gd name="T66" fmla="*/ 687 w 304"/>
                    <a:gd name="T67" fmla="*/ 305 h 164"/>
                    <a:gd name="T68" fmla="*/ 649 w 304"/>
                    <a:gd name="T69" fmla="*/ 305 h 164"/>
                    <a:gd name="T70" fmla="*/ 609 w 304"/>
                    <a:gd name="T71" fmla="*/ 305 h 164"/>
                    <a:gd name="T72" fmla="*/ 576 w 304"/>
                    <a:gd name="T73" fmla="*/ 331 h 164"/>
                    <a:gd name="T74" fmla="*/ 559 w 304"/>
                    <a:gd name="T75" fmla="*/ 389 h 164"/>
                    <a:gd name="T76" fmla="*/ 518 w 304"/>
                    <a:gd name="T77" fmla="*/ 414 h 164"/>
                    <a:gd name="T78" fmla="*/ 479 w 304"/>
                    <a:gd name="T79" fmla="*/ 414 h 164"/>
                    <a:gd name="T80" fmla="*/ 443 w 304"/>
                    <a:gd name="T81" fmla="*/ 414 h 164"/>
                    <a:gd name="T82" fmla="*/ 407 w 304"/>
                    <a:gd name="T83" fmla="*/ 414 h 164"/>
                    <a:gd name="T84" fmla="*/ 370 w 304"/>
                    <a:gd name="T85" fmla="*/ 441 h 164"/>
                    <a:gd name="T86" fmla="*/ 333 w 304"/>
                    <a:gd name="T87" fmla="*/ 499 h 164"/>
                    <a:gd name="T88" fmla="*/ 296 w 304"/>
                    <a:gd name="T89" fmla="*/ 499 h 164"/>
                    <a:gd name="T90" fmla="*/ 258 w 304"/>
                    <a:gd name="T91" fmla="*/ 441 h 164"/>
                    <a:gd name="T92" fmla="*/ 239 w 304"/>
                    <a:gd name="T93" fmla="*/ 389 h 164"/>
                    <a:gd name="T94" fmla="*/ 278 w 304"/>
                    <a:gd name="T95" fmla="*/ 363 h 164"/>
                    <a:gd name="T96" fmla="*/ 296 w 304"/>
                    <a:gd name="T97" fmla="*/ 305 h 164"/>
                    <a:gd name="T98" fmla="*/ 278 w 304"/>
                    <a:gd name="T99" fmla="*/ 251 h 164"/>
                    <a:gd name="T100" fmla="*/ 239 w 304"/>
                    <a:gd name="T101" fmla="*/ 251 h 164"/>
                    <a:gd name="T102" fmla="*/ 203 w 304"/>
                    <a:gd name="T103" fmla="*/ 281 h 164"/>
                    <a:gd name="T104" fmla="*/ 164 w 304"/>
                    <a:gd name="T105" fmla="*/ 305 h 164"/>
                    <a:gd name="T106" fmla="*/ 127 w 304"/>
                    <a:gd name="T107" fmla="*/ 363 h 164"/>
                    <a:gd name="T108" fmla="*/ 88 w 304"/>
                    <a:gd name="T109" fmla="*/ 389 h 164"/>
                    <a:gd name="T110" fmla="*/ 55 w 304"/>
                    <a:gd name="T111" fmla="*/ 363 h 164"/>
                    <a:gd name="T112" fmla="*/ 18 w 304"/>
                    <a:gd name="T113" fmla="*/ 305 h 164"/>
                    <a:gd name="T114" fmla="*/ 0 w 304"/>
                    <a:gd name="T115" fmla="*/ 281 h 16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04"/>
                    <a:gd name="T175" fmla="*/ 0 h 164"/>
                    <a:gd name="T176" fmla="*/ 304 w 304"/>
                    <a:gd name="T177" fmla="*/ 164 h 16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04" h="164">
                      <a:moveTo>
                        <a:pt x="0" y="92"/>
                      </a:moveTo>
                      <a:lnTo>
                        <a:pt x="8" y="82"/>
                      </a:lnTo>
                      <a:lnTo>
                        <a:pt x="8" y="62"/>
                      </a:lnTo>
                      <a:lnTo>
                        <a:pt x="15" y="45"/>
                      </a:lnTo>
                      <a:lnTo>
                        <a:pt x="15" y="27"/>
                      </a:lnTo>
                      <a:lnTo>
                        <a:pt x="25" y="18"/>
                      </a:lnTo>
                      <a:lnTo>
                        <a:pt x="39" y="27"/>
                      </a:lnTo>
                      <a:lnTo>
                        <a:pt x="56" y="18"/>
                      </a:lnTo>
                      <a:lnTo>
                        <a:pt x="72" y="18"/>
                      </a:lnTo>
                      <a:lnTo>
                        <a:pt x="89" y="9"/>
                      </a:lnTo>
                      <a:lnTo>
                        <a:pt x="105" y="0"/>
                      </a:lnTo>
                      <a:lnTo>
                        <a:pt x="114" y="18"/>
                      </a:lnTo>
                      <a:lnTo>
                        <a:pt x="99" y="27"/>
                      </a:lnTo>
                      <a:lnTo>
                        <a:pt x="99" y="45"/>
                      </a:lnTo>
                      <a:lnTo>
                        <a:pt x="114" y="55"/>
                      </a:lnTo>
                      <a:lnTo>
                        <a:pt x="131" y="45"/>
                      </a:lnTo>
                      <a:lnTo>
                        <a:pt x="147" y="55"/>
                      </a:lnTo>
                      <a:lnTo>
                        <a:pt x="164" y="62"/>
                      </a:lnTo>
                      <a:lnTo>
                        <a:pt x="173" y="55"/>
                      </a:lnTo>
                      <a:lnTo>
                        <a:pt x="173" y="36"/>
                      </a:lnTo>
                      <a:lnTo>
                        <a:pt x="188" y="27"/>
                      </a:lnTo>
                      <a:lnTo>
                        <a:pt x="204" y="36"/>
                      </a:lnTo>
                      <a:lnTo>
                        <a:pt x="222" y="36"/>
                      </a:lnTo>
                      <a:lnTo>
                        <a:pt x="239" y="27"/>
                      </a:lnTo>
                      <a:lnTo>
                        <a:pt x="254" y="45"/>
                      </a:lnTo>
                      <a:lnTo>
                        <a:pt x="269" y="45"/>
                      </a:lnTo>
                      <a:lnTo>
                        <a:pt x="286" y="36"/>
                      </a:lnTo>
                      <a:lnTo>
                        <a:pt x="286" y="45"/>
                      </a:lnTo>
                      <a:lnTo>
                        <a:pt x="286" y="37"/>
                      </a:lnTo>
                      <a:lnTo>
                        <a:pt x="295" y="55"/>
                      </a:lnTo>
                      <a:lnTo>
                        <a:pt x="303" y="73"/>
                      </a:lnTo>
                      <a:lnTo>
                        <a:pt x="303" y="92"/>
                      </a:lnTo>
                      <a:lnTo>
                        <a:pt x="303" y="99"/>
                      </a:lnTo>
                      <a:lnTo>
                        <a:pt x="303" y="100"/>
                      </a:lnTo>
                      <a:lnTo>
                        <a:pt x="286" y="100"/>
                      </a:lnTo>
                      <a:lnTo>
                        <a:pt x="269" y="100"/>
                      </a:lnTo>
                      <a:lnTo>
                        <a:pt x="254" y="109"/>
                      </a:lnTo>
                      <a:lnTo>
                        <a:pt x="246" y="127"/>
                      </a:lnTo>
                      <a:lnTo>
                        <a:pt x="229" y="136"/>
                      </a:lnTo>
                      <a:lnTo>
                        <a:pt x="212" y="136"/>
                      </a:lnTo>
                      <a:lnTo>
                        <a:pt x="195" y="136"/>
                      </a:lnTo>
                      <a:lnTo>
                        <a:pt x="180" y="136"/>
                      </a:lnTo>
                      <a:lnTo>
                        <a:pt x="164" y="145"/>
                      </a:lnTo>
                      <a:lnTo>
                        <a:pt x="147" y="163"/>
                      </a:lnTo>
                      <a:lnTo>
                        <a:pt x="131" y="163"/>
                      </a:lnTo>
                      <a:lnTo>
                        <a:pt x="114" y="145"/>
                      </a:lnTo>
                      <a:lnTo>
                        <a:pt x="105" y="127"/>
                      </a:lnTo>
                      <a:lnTo>
                        <a:pt x="122" y="119"/>
                      </a:lnTo>
                      <a:lnTo>
                        <a:pt x="131" y="100"/>
                      </a:lnTo>
                      <a:lnTo>
                        <a:pt x="122" y="82"/>
                      </a:lnTo>
                      <a:lnTo>
                        <a:pt x="105" y="82"/>
                      </a:lnTo>
                      <a:lnTo>
                        <a:pt x="89" y="92"/>
                      </a:lnTo>
                      <a:lnTo>
                        <a:pt x="72" y="100"/>
                      </a:lnTo>
                      <a:lnTo>
                        <a:pt x="56" y="119"/>
                      </a:lnTo>
                      <a:lnTo>
                        <a:pt x="39" y="127"/>
                      </a:lnTo>
                      <a:lnTo>
                        <a:pt x="25" y="119"/>
                      </a:lnTo>
                      <a:lnTo>
                        <a:pt x="8" y="100"/>
                      </a:lnTo>
                      <a:lnTo>
                        <a:pt x="0" y="92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73" name="Freeform 47"/>
                <p:cNvSpPr>
                  <a:spLocks noChangeAspect="1"/>
                </p:cNvSpPr>
                <p:nvPr/>
              </p:nvSpPr>
              <p:spPr bwMode="auto">
                <a:xfrm>
                  <a:off x="1511" y="1112"/>
                  <a:ext cx="1234" cy="1098"/>
                </a:xfrm>
                <a:custGeom>
                  <a:avLst/>
                  <a:gdLst>
                    <a:gd name="T0" fmla="*/ 1503 w 1047"/>
                    <a:gd name="T1" fmla="*/ 572 h 873"/>
                    <a:gd name="T2" fmla="*/ 1632 w 1047"/>
                    <a:gd name="T3" fmla="*/ 600 h 873"/>
                    <a:gd name="T4" fmla="*/ 1786 w 1047"/>
                    <a:gd name="T5" fmla="*/ 633 h 873"/>
                    <a:gd name="T6" fmla="*/ 1932 w 1047"/>
                    <a:gd name="T7" fmla="*/ 633 h 873"/>
                    <a:gd name="T8" fmla="*/ 1873 w 1047"/>
                    <a:gd name="T9" fmla="*/ 855 h 873"/>
                    <a:gd name="T10" fmla="*/ 1965 w 1047"/>
                    <a:gd name="T11" fmla="*/ 828 h 873"/>
                    <a:gd name="T12" fmla="*/ 2117 w 1047"/>
                    <a:gd name="T13" fmla="*/ 711 h 873"/>
                    <a:gd name="T14" fmla="*/ 2266 w 1047"/>
                    <a:gd name="T15" fmla="*/ 805 h 873"/>
                    <a:gd name="T16" fmla="*/ 2380 w 1047"/>
                    <a:gd name="T17" fmla="*/ 821 h 873"/>
                    <a:gd name="T18" fmla="*/ 2343 w 1047"/>
                    <a:gd name="T19" fmla="*/ 1064 h 873"/>
                    <a:gd name="T20" fmla="*/ 2266 w 1047"/>
                    <a:gd name="T21" fmla="*/ 1259 h 873"/>
                    <a:gd name="T22" fmla="*/ 2156 w 1047"/>
                    <a:gd name="T23" fmla="*/ 1461 h 873"/>
                    <a:gd name="T24" fmla="*/ 2043 w 1047"/>
                    <a:gd name="T25" fmla="*/ 1600 h 873"/>
                    <a:gd name="T26" fmla="*/ 1895 w 1047"/>
                    <a:gd name="T27" fmla="*/ 1688 h 873"/>
                    <a:gd name="T28" fmla="*/ 2001 w 1047"/>
                    <a:gd name="T29" fmla="*/ 1799 h 873"/>
                    <a:gd name="T30" fmla="*/ 1913 w 1047"/>
                    <a:gd name="T31" fmla="*/ 2001 h 873"/>
                    <a:gd name="T32" fmla="*/ 1786 w 1047"/>
                    <a:gd name="T33" fmla="*/ 2113 h 873"/>
                    <a:gd name="T34" fmla="*/ 1786 w 1047"/>
                    <a:gd name="T35" fmla="*/ 2344 h 873"/>
                    <a:gd name="T36" fmla="*/ 1689 w 1047"/>
                    <a:gd name="T37" fmla="*/ 2547 h 873"/>
                    <a:gd name="T38" fmla="*/ 1579 w 1047"/>
                    <a:gd name="T39" fmla="*/ 2712 h 873"/>
                    <a:gd name="T40" fmla="*/ 1354 w 1047"/>
                    <a:gd name="T41" fmla="*/ 2746 h 873"/>
                    <a:gd name="T42" fmla="*/ 1111 w 1047"/>
                    <a:gd name="T43" fmla="*/ 2712 h 873"/>
                    <a:gd name="T44" fmla="*/ 911 w 1047"/>
                    <a:gd name="T45" fmla="*/ 2712 h 873"/>
                    <a:gd name="T46" fmla="*/ 669 w 1047"/>
                    <a:gd name="T47" fmla="*/ 2712 h 873"/>
                    <a:gd name="T48" fmla="*/ 483 w 1047"/>
                    <a:gd name="T49" fmla="*/ 2712 h 873"/>
                    <a:gd name="T50" fmla="*/ 372 w 1047"/>
                    <a:gd name="T51" fmla="*/ 2572 h 873"/>
                    <a:gd name="T52" fmla="*/ 278 w 1047"/>
                    <a:gd name="T53" fmla="*/ 2401 h 873"/>
                    <a:gd name="T54" fmla="*/ 224 w 1047"/>
                    <a:gd name="T55" fmla="*/ 2232 h 873"/>
                    <a:gd name="T56" fmla="*/ 164 w 1047"/>
                    <a:gd name="T57" fmla="*/ 2030 h 873"/>
                    <a:gd name="T58" fmla="*/ 257 w 1047"/>
                    <a:gd name="T59" fmla="*/ 1714 h 873"/>
                    <a:gd name="T60" fmla="*/ 390 w 1047"/>
                    <a:gd name="T61" fmla="*/ 1400 h 873"/>
                    <a:gd name="T62" fmla="*/ 497 w 1047"/>
                    <a:gd name="T63" fmla="*/ 1064 h 873"/>
                    <a:gd name="T64" fmla="*/ 351 w 1047"/>
                    <a:gd name="T65" fmla="*/ 1002 h 873"/>
                    <a:gd name="T66" fmla="*/ 240 w 1047"/>
                    <a:gd name="T67" fmla="*/ 919 h 873"/>
                    <a:gd name="T68" fmla="*/ 107 w 1047"/>
                    <a:gd name="T69" fmla="*/ 805 h 873"/>
                    <a:gd name="T70" fmla="*/ 15 w 1047"/>
                    <a:gd name="T71" fmla="*/ 572 h 873"/>
                    <a:gd name="T72" fmla="*/ 21 w 1047"/>
                    <a:gd name="T73" fmla="*/ 425 h 873"/>
                    <a:gd name="T74" fmla="*/ 21 w 1047"/>
                    <a:gd name="T75" fmla="*/ 312 h 873"/>
                    <a:gd name="T76" fmla="*/ 169 w 1047"/>
                    <a:gd name="T77" fmla="*/ 226 h 873"/>
                    <a:gd name="T78" fmla="*/ 316 w 1047"/>
                    <a:gd name="T79" fmla="*/ 137 h 873"/>
                    <a:gd name="T80" fmla="*/ 467 w 1047"/>
                    <a:gd name="T81" fmla="*/ 167 h 873"/>
                    <a:gd name="T82" fmla="*/ 559 w 1047"/>
                    <a:gd name="T83" fmla="*/ 91 h 873"/>
                    <a:gd name="T84" fmla="*/ 669 w 1047"/>
                    <a:gd name="T85" fmla="*/ 29 h 873"/>
                    <a:gd name="T86" fmla="*/ 767 w 1047"/>
                    <a:gd name="T87" fmla="*/ 49 h 873"/>
                    <a:gd name="T88" fmla="*/ 892 w 1047"/>
                    <a:gd name="T89" fmla="*/ 206 h 873"/>
                    <a:gd name="T90" fmla="*/ 1019 w 1047"/>
                    <a:gd name="T91" fmla="*/ 291 h 873"/>
                    <a:gd name="T92" fmla="*/ 1111 w 1047"/>
                    <a:gd name="T93" fmla="*/ 487 h 873"/>
                    <a:gd name="T94" fmla="*/ 1201 w 1047"/>
                    <a:gd name="T95" fmla="*/ 688 h 873"/>
                    <a:gd name="T96" fmla="*/ 1338 w 1047"/>
                    <a:gd name="T97" fmla="*/ 774 h 87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47"/>
                    <a:gd name="T148" fmla="*/ 0 h 873"/>
                    <a:gd name="T149" fmla="*/ 1047 w 1047"/>
                    <a:gd name="T150" fmla="*/ 873 h 87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47" h="873">
                      <a:moveTo>
                        <a:pt x="609" y="217"/>
                      </a:moveTo>
                      <a:lnTo>
                        <a:pt x="630" y="210"/>
                      </a:lnTo>
                      <a:lnTo>
                        <a:pt x="647" y="201"/>
                      </a:lnTo>
                      <a:lnTo>
                        <a:pt x="661" y="182"/>
                      </a:lnTo>
                      <a:lnTo>
                        <a:pt x="676" y="182"/>
                      </a:lnTo>
                      <a:lnTo>
                        <a:pt x="685" y="201"/>
                      </a:lnTo>
                      <a:lnTo>
                        <a:pt x="701" y="201"/>
                      </a:lnTo>
                      <a:lnTo>
                        <a:pt x="718" y="190"/>
                      </a:lnTo>
                      <a:lnTo>
                        <a:pt x="734" y="190"/>
                      </a:lnTo>
                      <a:lnTo>
                        <a:pt x="751" y="201"/>
                      </a:lnTo>
                      <a:lnTo>
                        <a:pt x="769" y="210"/>
                      </a:lnTo>
                      <a:lnTo>
                        <a:pt x="785" y="201"/>
                      </a:lnTo>
                      <a:lnTo>
                        <a:pt x="800" y="190"/>
                      </a:lnTo>
                      <a:lnTo>
                        <a:pt x="817" y="201"/>
                      </a:lnTo>
                      <a:lnTo>
                        <a:pt x="833" y="201"/>
                      </a:lnTo>
                      <a:lnTo>
                        <a:pt x="849" y="201"/>
                      </a:lnTo>
                      <a:lnTo>
                        <a:pt x="858" y="219"/>
                      </a:lnTo>
                      <a:lnTo>
                        <a:pt x="841" y="236"/>
                      </a:lnTo>
                      <a:lnTo>
                        <a:pt x="833" y="256"/>
                      </a:lnTo>
                      <a:lnTo>
                        <a:pt x="824" y="272"/>
                      </a:lnTo>
                      <a:lnTo>
                        <a:pt x="824" y="292"/>
                      </a:lnTo>
                      <a:lnTo>
                        <a:pt x="841" y="292"/>
                      </a:lnTo>
                      <a:lnTo>
                        <a:pt x="858" y="281"/>
                      </a:lnTo>
                      <a:lnTo>
                        <a:pt x="864" y="263"/>
                      </a:lnTo>
                      <a:lnTo>
                        <a:pt x="873" y="246"/>
                      </a:lnTo>
                      <a:lnTo>
                        <a:pt x="891" y="236"/>
                      </a:lnTo>
                      <a:lnTo>
                        <a:pt x="906" y="226"/>
                      </a:lnTo>
                      <a:lnTo>
                        <a:pt x="931" y="226"/>
                      </a:lnTo>
                      <a:lnTo>
                        <a:pt x="948" y="236"/>
                      </a:lnTo>
                      <a:lnTo>
                        <a:pt x="965" y="246"/>
                      </a:lnTo>
                      <a:lnTo>
                        <a:pt x="981" y="246"/>
                      </a:lnTo>
                      <a:lnTo>
                        <a:pt x="997" y="256"/>
                      </a:lnTo>
                      <a:lnTo>
                        <a:pt x="1013" y="256"/>
                      </a:lnTo>
                      <a:lnTo>
                        <a:pt x="1030" y="256"/>
                      </a:lnTo>
                      <a:lnTo>
                        <a:pt x="1046" y="263"/>
                      </a:lnTo>
                      <a:lnTo>
                        <a:pt x="1046" y="261"/>
                      </a:lnTo>
                      <a:lnTo>
                        <a:pt x="1046" y="272"/>
                      </a:lnTo>
                      <a:lnTo>
                        <a:pt x="1038" y="292"/>
                      </a:lnTo>
                      <a:lnTo>
                        <a:pt x="1038" y="319"/>
                      </a:lnTo>
                      <a:lnTo>
                        <a:pt x="1030" y="338"/>
                      </a:lnTo>
                      <a:lnTo>
                        <a:pt x="1020" y="354"/>
                      </a:lnTo>
                      <a:lnTo>
                        <a:pt x="1004" y="363"/>
                      </a:lnTo>
                      <a:lnTo>
                        <a:pt x="997" y="383"/>
                      </a:lnTo>
                      <a:lnTo>
                        <a:pt x="997" y="400"/>
                      </a:lnTo>
                      <a:lnTo>
                        <a:pt x="988" y="419"/>
                      </a:lnTo>
                      <a:lnTo>
                        <a:pt x="981" y="436"/>
                      </a:lnTo>
                      <a:lnTo>
                        <a:pt x="965" y="454"/>
                      </a:lnTo>
                      <a:lnTo>
                        <a:pt x="948" y="464"/>
                      </a:lnTo>
                      <a:lnTo>
                        <a:pt x="939" y="481"/>
                      </a:lnTo>
                      <a:lnTo>
                        <a:pt x="931" y="500"/>
                      </a:lnTo>
                      <a:lnTo>
                        <a:pt x="916" y="500"/>
                      </a:lnTo>
                      <a:lnTo>
                        <a:pt x="898" y="508"/>
                      </a:lnTo>
                      <a:lnTo>
                        <a:pt x="881" y="508"/>
                      </a:lnTo>
                      <a:lnTo>
                        <a:pt x="864" y="527"/>
                      </a:lnTo>
                      <a:lnTo>
                        <a:pt x="858" y="536"/>
                      </a:lnTo>
                      <a:lnTo>
                        <a:pt x="833" y="536"/>
                      </a:lnTo>
                      <a:lnTo>
                        <a:pt x="833" y="555"/>
                      </a:lnTo>
                      <a:lnTo>
                        <a:pt x="849" y="563"/>
                      </a:lnTo>
                      <a:lnTo>
                        <a:pt x="864" y="563"/>
                      </a:lnTo>
                      <a:lnTo>
                        <a:pt x="881" y="572"/>
                      </a:lnTo>
                      <a:lnTo>
                        <a:pt x="864" y="590"/>
                      </a:lnTo>
                      <a:lnTo>
                        <a:pt x="864" y="610"/>
                      </a:lnTo>
                      <a:lnTo>
                        <a:pt x="849" y="618"/>
                      </a:lnTo>
                      <a:lnTo>
                        <a:pt x="841" y="636"/>
                      </a:lnTo>
                      <a:lnTo>
                        <a:pt x="824" y="653"/>
                      </a:lnTo>
                      <a:lnTo>
                        <a:pt x="808" y="653"/>
                      </a:lnTo>
                      <a:lnTo>
                        <a:pt x="792" y="653"/>
                      </a:lnTo>
                      <a:lnTo>
                        <a:pt x="785" y="671"/>
                      </a:lnTo>
                      <a:lnTo>
                        <a:pt x="792" y="691"/>
                      </a:lnTo>
                      <a:lnTo>
                        <a:pt x="785" y="709"/>
                      </a:lnTo>
                      <a:lnTo>
                        <a:pt x="785" y="726"/>
                      </a:lnTo>
                      <a:lnTo>
                        <a:pt x="785" y="745"/>
                      </a:lnTo>
                      <a:lnTo>
                        <a:pt x="776" y="763"/>
                      </a:lnTo>
                      <a:lnTo>
                        <a:pt x="769" y="781"/>
                      </a:lnTo>
                      <a:lnTo>
                        <a:pt x="759" y="798"/>
                      </a:lnTo>
                      <a:lnTo>
                        <a:pt x="743" y="809"/>
                      </a:lnTo>
                      <a:lnTo>
                        <a:pt x="725" y="826"/>
                      </a:lnTo>
                      <a:lnTo>
                        <a:pt x="718" y="843"/>
                      </a:lnTo>
                      <a:lnTo>
                        <a:pt x="710" y="862"/>
                      </a:lnTo>
                      <a:lnTo>
                        <a:pt x="695" y="862"/>
                      </a:lnTo>
                      <a:lnTo>
                        <a:pt x="670" y="862"/>
                      </a:lnTo>
                      <a:lnTo>
                        <a:pt x="647" y="872"/>
                      </a:lnTo>
                      <a:lnTo>
                        <a:pt x="619" y="872"/>
                      </a:lnTo>
                      <a:lnTo>
                        <a:pt x="596" y="872"/>
                      </a:lnTo>
                      <a:lnTo>
                        <a:pt x="572" y="872"/>
                      </a:lnTo>
                      <a:lnTo>
                        <a:pt x="549" y="862"/>
                      </a:lnTo>
                      <a:lnTo>
                        <a:pt x="523" y="862"/>
                      </a:lnTo>
                      <a:lnTo>
                        <a:pt x="489" y="862"/>
                      </a:lnTo>
                      <a:lnTo>
                        <a:pt x="465" y="862"/>
                      </a:lnTo>
                      <a:lnTo>
                        <a:pt x="439" y="862"/>
                      </a:lnTo>
                      <a:lnTo>
                        <a:pt x="425" y="862"/>
                      </a:lnTo>
                      <a:lnTo>
                        <a:pt x="401" y="862"/>
                      </a:lnTo>
                      <a:lnTo>
                        <a:pt x="374" y="862"/>
                      </a:lnTo>
                      <a:lnTo>
                        <a:pt x="342" y="862"/>
                      </a:lnTo>
                      <a:lnTo>
                        <a:pt x="319" y="862"/>
                      </a:lnTo>
                      <a:lnTo>
                        <a:pt x="294" y="862"/>
                      </a:lnTo>
                      <a:lnTo>
                        <a:pt x="269" y="862"/>
                      </a:lnTo>
                      <a:lnTo>
                        <a:pt x="245" y="854"/>
                      </a:lnTo>
                      <a:lnTo>
                        <a:pt x="229" y="854"/>
                      </a:lnTo>
                      <a:lnTo>
                        <a:pt x="212" y="862"/>
                      </a:lnTo>
                      <a:lnTo>
                        <a:pt x="196" y="854"/>
                      </a:lnTo>
                      <a:lnTo>
                        <a:pt x="187" y="836"/>
                      </a:lnTo>
                      <a:lnTo>
                        <a:pt x="171" y="836"/>
                      </a:lnTo>
                      <a:lnTo>
                        <a:pt x="164" y="817"/>
                      </a:lnTo>
                      <a:lnTo>
                        <a:pt x="147" y="798"/>
                      </a:lnTo>
                      <a:lnTo>
                        <a:pt x="129" y="798"/>
                      </a:lnTo>
                      <a:lnTo>
                        <a:pt x="122" y="781"/>
                      </a:lnTo>
                      <a:lnTo>
                        <a:pt x="122" y="763"/>
                      </a:lnTo>
                      <a:lnTo>
                        <a:pt x="113" y="745"/>
                      </a:lnTo>
                      <a:lnTo>
                        <a:pt x="106" y="726"/>
                      </a:lnTo>
                      <a:lnTo>
                        <a:pt x="98" y="718"/>
                      </a:lnTo>
                      <a:lnTo>
                        <a:pt x="98" y="709"/>
                      </a:lnTo>
                      <a:lnTo>
                        <a:pt x="98" y="700"/>
                      </a:lnTo>
                      <a:lnTo>
                        <a:pt x="90" y="681"/>
                      </a:lnTo>
                      <a:lnTo>
                        <a:pt x="72" y="662"/>
                      </a:lnTo>
                      <a:lnTo>
                        <a:pt x="72" y="645"/>
                      </a:lnTo>
                      <a:lnTo>
                        <a:pt x="82" y="627"/>
                      </a:lnTo>
                      <a:lnTo>
                        <a:pt x="90" y="610"/>
                      </a:lnTo>
                      <a:lnTo>
                        <a:pt x="106" y="572"/>
                      </a:lnTo>
                      <a:lnTo>
                        <a:pt x="113" y="545"/>
                      </a:lnTo>
                      <a:lnTo>
                        <a:pt x="129" y="519"/>
                      </a:lnTo>
                      <a:lnTo>
                        <a:pt x="139" y="500"/>
                      </a:lnTo>
                      <a:lnTo>
                        <a:pt x="154" y="474"/>
                      </a:lnTo>
                      <a:lnTo>
                        <a:pt x="171" y="445"/>
                      </a:lnTo>
                      <a:lnTo>
                        <a:pt x="187" y="408"/>
                      </a:lnTo>
                      <a:lnTo>
                        <a:pt x="196" y="391"/>
                      </a:lnTo>
                      <a:lnTo>
                        <a:pt x="203" y="363"/>
                      </a:lnTo>
                      <a:lnTo>
                        <a:pt x="219" y="338"/>
                      </a:lnTo>
                      <a:lnTo>
                        <a:pt x="219" y="319"/>
                      </a:lnTo>
                      <a:lnTo>
                        <a:pt x="196" y="327"/>
                      </a:lnTo>
                      <a:lnTo>
                        <a:pt x="171" y="327"/>
                      </a:lnTo>
                      <a:lnTo>
                        <a:pt x="154" y="319"/>
                      </a:lnTo>
                      <a:lnTo>
                        <a:pt x="147" y="301"/>
                      </a:lnTo>
                      <a:lnTo>
                        <a:pt x="139" y="292"/>
                      </a:lnTo>
                      <a:lnTo>
                        <a:pt x="122" y="292"/>
                      </a:lnTo>
                      <a:lnTo>
                        <a:pt x="106" y="292"/>
                      </a:lnTo>
                      <a:lnTo>
                        <a:pt x="90" y="292"/>
                      </a:lnTo>
                      <a:lnTo>
                        <a:pt x="64" y="281"/>
                      </a:lnTo>
                      <a:lnTo>
                        <a:pt x="47" y="272"/>
                      </a:lnTo>
                      <a:lnTo>
                        <a:pt x="47" y="256"/>
                      </a:lnTo>
                      <a:lnTo>
                        <a:pt x="32" y="236"/>
                      </a:lnTo>
                      <a:lnTo>
                        <a:pt x="25" y="219"/>
                      </a:lnTo>
                      <a:lnTo>
                        <a:pt x="16" y="201"/>
                      </a:lnTo>
                      <a:lnTo>
                        <a:pt x="7" y="182"/>
                      </a:lnTo>
                      <a:lnTo>
                        <a:pt x="7" y="164"/>
                      </a:lnTo>
                      <a:lnTo>
                        <a:pt x="11" y="164"/>
                      </a:lnTo>
                      <a:lnTo>
                        <a:pt x="17" y="155"/>
                      </a:lnTo>
                      <a:lnTo>
                        <a:pt x="9" y="135"/>
                      </a:lnTo>
                      <a:lnTo>
                        <a:pt x="17" y="128"/>
                      </a:lnTo>
                      <a:lnTo>
                        <a:pt x="9" y="108"/>
                      </a:lnTo>
                      <a:lnTo>
                        <a:pt x="0" y="99"/>
                      </a:lnTo>
                      <a:lnTo>
                        <a:pt x="9" y="99"/>
                      </a:lnTo>
                      <a:lnTo>
                        <a:pt x="25" y="99"/>
                      </a:lnTo>
                      <a:lnTo>
                        <a:pt x="41" y="99"/>
                      </a:lnTo>
                      <a:lnTo>
                        <a:pt x="58" y="91"/>
                      </a:lnTo>
                      <a:lnTo>
                        <a:pt x="74" y="72"/>
                      </a:lnTo>
                      <a:lnTo>
                        <a:pt x="92" y="63"/>
                      </a:lnTo>
                      <a:lnTo>
                        <a:pt x="106" y="63"/>
                      </a:lnTo>
                      <a:lnTo>
                        <a:pt x="122" y="63"/>
                      </a:lnTo>
                      <a:lnTo>
                        <a:pt x="139" y="44"/>
                      </a:lnTo>
                      <a:lnTo>
                        <a:pt x="154" y="44"/>
                      </a:lnTo>
                      <a:lnTo>
                        <a:pt x="172" y="44"/>
                      </a:lnTo>
                      <a:lnTo>
                        <a:pt x="188" y="53"/>
                      </a:lnTo>
                      <a:lnTo>
                        <a:pt x="205" y="53"/>
                      </a:lnTo>
                      <a:lnTo>
                        <a:pt x="221" y="53"/>
                      </a:lnTo>
                      <a:lnTo>
                        <a:pt x="239" y="53"/>
                      </a:lnTo>
                      <a:lnTo>
                        <a:pt x="254" y="44"/>
                      </a:lnTo>
                      <a:lnTo>
                        <a:pt x="245" y="29"/>
                      </a:lnTo>
                      <a:lnTo>
                        <a:pt x="245" y="9"/>
                      </a:lnTo>
                      <a:lnTo>
                        <a:pt x="260" y="9"/>
                      </a:lnTo>
                      <a:lnTo>
                        <a:pt x="278" y="9"/>
                      </a:lnTo>
                      <a:lnTo>
                        <a:pt x="294" y="9"/>
                      </a:lnTo>
                      <a:lnTo>
                        <a:pt x="311" y="0"/>
                      </a:lnTo>
                      <a:lnTo>
                        <a:pt x="327" y="9"/>
                      </a:lnTo>
                      <a:lnTo>
                        <a:pt x="343" y="17"/>
                      </a:lnTo>
                      <a:lnTo>
                        <a:pt x="337" y="16"/>
                      </a:lnTo>
                      <a:lnTo>
                        <a:pt x="358" y="37"/>
                      </a:lnTo>
                      <a:lnTo>
                        <a:pt x="358" y="57"/>
                      </a:lnTo>
                      <a:lnTo>
                        <a:pt x="374" y="57"/>
                      </a:lnTo>
                      <a:lnTo>
                        <a:pt x="392" y="65"/>
                      </a:lnTo>
                      <a:lnTo>
                        <a:pt x="408" y="75"/>
                      </a:lnTo>
                      <a:lnTo>
                        <a:pt x="422" y="75"/>
                      </a:lnTo>
                      <a:lnTo>
                        <a:pt x="431" y="92"/>
                      </a:lnTo>
                      <a:lnTo>
                        <a:pt x="449" y="92"/>
                      </a:lnTo>
                      <a:lnTo>
                        <a:pt x="456" y="110"/>
                      </a:lnTo>
                      <a:lnTo>
                        <a:pt x="472" y="129"/>
                      </a:lnTo>
                      <a:lnTo>
                        <a:pt x="489" y="137"/>
                      </a:lnTo>
                      <a:lnTo>
                        <a:pt x="489" y="155"/>
                      </a:lnTo>
                      <a:lnTo>
                        <a:pt x="489" y="174"/>
                      </a:lnTo>
                      <a:lnTo>
                        <a:pt x="505" y="190"/>
                      </a:lnTo>
                      <a:lnTo>
                        <a:pt x="522" y="201"/>
                      </a:lnTo>
                      <a:lnTo>
                        <a:pt x="529" y="219"/>
                      </a:lnTo>
                      <a:lnTo>
                        <a:pt x="537" y="236"/>
                      </a:lnTo>
                      <a:lnTo>
                        <a:pt x="556" y="256"/>
                      </a:lnTo>
                      <a:lnTo>
                        <a:pt x="569" y="256"/>
                      </a:lnTo>
                      <a:lnTo>
                        <a:pt x="588" y="246"/>
                      </a:lnTo>
                      <a:lnTo>
                        <a:pt x="609" y="217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74" name="Freeform 48"/>
                <p:cNvSpPr>
                  <a:spLocks noChangeAspect="1"/>
                </p:cNvSpPr>
                <p:nvPr/>
              </p:nvSpPr>
              <p:spPr bwMode="auto">
                <a:xfrm>
                  <a:off x="3509" y="2253"/>
                  <a:ext cx="130" cy="39"/>
                </a:xfrm>
                <a:custGeom>
                  <a:avLst/>
                  <a:gdLst>
                    <a:gd name="T0" fmla="*/ 0 w 111"/>
                    <a:gd name="T1" fmla="*/ 0 h 32"/>
                    <a:gd name="T2" fmla="*/ 0 w 111"/>
                    <a:gd name="T3" fmla="*/ 1 h 32"/>
                    <a:gd name="T4" fmla="*/ 1 w 111"/>
                    <a:gd name="T5" fmla="*/ 1 h 32"/>
                    <a:gd name="T6" fmla="*/ 2 w 111"/>
                    <a:gd name="T7" fmla="*/ 2 h 32"/>
                    <a:gd name="T8" fmla="*/ 9 w 111"/>
                    <a:gd name="T9" fmla="*/ 2 h 32"/>
                    <a:gd name="T10" fmla="*/ 13 w 111"/>
                    <a:gd name="T11" fmla="*/ 9 h 32"/>
                    <a:gd name="T12" fmla="*/ 21 w 111"/>
                    <a:gd name="T13" fmla="*/ 11 h 32"/>
                    <a:gd name="T14" fmla="*/ 25 w 111"/>
                    <a:gd name="T15" fmla="*/ 16 h 32"/>
                    <a:gd name="T16" fmla="*/ 34 w 111"/>
                    <a:gd name="T17" fmla="*/ 16 h 32"/>
                    <a:gd name="T18" fmla="*/ 37 w 111"/>
                    <a:gd name="T19" fmla="*/ 22 h 32"/>
                    <a:gd name="T20" fmla="*/ 43 w 111"/>
                    <a:gd name="T21" fmla="*/ 22 h 32"/>
                    <a:gd name="T22" fmla="*/ 48 w 111"/>
                    <a:gd name="T23" fmla="*/ 24 h 32"/>
                    <a:gd name="T24" fmla="*/ 56 w 111"/>
                    <a:gd name="T25" fmla="*/ 27 h 32"/>
                    <a:gd name="T26" fmla="*/ 63 w 111"/>
                    <a:gd name="T27" fmla="*/ 29 h 32"/>
                    <a:gd name="T28" fmla="*/ 69 w 111"/>
                    <a:gd name="T29" fmla="*/ 29 h 32"/>
                    <a:gd name="T30" fmla="*/ 75 w 111"/>
                    <a:gd name="T31" fmla="*/ 29 h 32"/>
                    <a:gd name="T32" fmla="*/ 78 w 111"/>
                    <a:gd name="T33" fmla="*/ 29 h 32"/>
                    <a:gd name="T34" fmla="*/ 81 w 111"/>
                    <a:gd name="T35" fmla="*/ 29 h 32"/>
                    <a:gd name="T36" fmla="*/ 85 w 111"/>
                    <a:gd name="T37" fmla="*/ 29 h 32"/>
                    <a:gd name="T38" fmla="*/ 88 w 111"/>
                    <a:gd name="T39" fmla="*/ 29 h 32"/>
                    <a:gd name="T40" fmla="*/ 91 w 111"/>
                    <a:gd name="T41" fmla="*/ 29 h 32"/>
                    <a:gd name="T42" fmla="*/ 97 w 111"/>
                    <a:gd name="T43" fmla="*/ 27 h 32"/>
                    <a:gd name="T44" fmla="*/ 102 w 111"/>
                    <a:gd name="T45" fmla="*/ 27 h 32"/>
                    <a:gd name="T46" fmla="*/ 105 w 111"/>
                    <a:gd name="T47" fmla="*/ 24 h 32"/>
                    <a:gd name="T48" fmla="*/ 107 w 111"/>
                    <a:gd name="T49" fmla="*/ 24 h 32"/>
                    <a:gd name="T50" fmla="*/ 111 w 111"/>
                    <a:gd name="T51" fmla="*/ 22 h 32"/>
                    <a:gd name="T52" fmla="*/ 114 w 111"/>
                    <a:gd name="T53" fmla="*/ 22 h 32"/>
                    <a:gd name="T54" fmla="*/ 119 w 111"/>
                    <a:gd name="T55" fmla="*/ 22 h 32"/>
                    <a:gd name="T56" fmla="*/ 121 w 111"/>
                    <a:gd name="T57" fmla="*/ 22 h 32"/>
                    <a:gd name="T58" fmla="*/ 123 w 111"/>
                    <a:gd name="T59" fmla="*/ 22 h 32"/>
                    <a:gd name="T60" fmla="*/ 125 w 111"/>
                    <a:gd name="T61" fmla="*/ 22 h 32"/>
                    <a:gd name="T62" fmla="*/ 130 w 111"/>
                    <a:gd name="T63" fmla="*/ 20 h 32"/>
                    <a:gd name="T64" fmla="*/ 134 w 111"/>
                    <a:gd name="T65" fmla="*/ 22 h 32"/>
                    <a:gd name="T66" fmla="*/ 143 w 111"/>
                    <a:gd name="T67" fmla="*/ 22 h 32"/>
                    <a:gd name="T68" fmla="*/ 151 w 111"/>
                    <a:gd name="T69" fmla="*/ 27 h 32"/>
                    <a:gd name="T70" fmla="*/ 160 w 111"/>
                    <a:gd name="T71" fmla="*/ 29 h 32"/>
                    <a:gd name="T72" fmla="*/ 167 w 111"/>
                    <a:gd name="T73" fmla="*/ 39 h 32"/>
                    <a:gd name="T74" fmla="*/ 178 w 111"/>
                    <a:gd name="T75" fmla="*/ 43 h 32"/>
                    <a:gd name="T76" fmla="*/ 187 w 111"/>
                    <a:gd name="T77" fmla="*/ 49 h 32"/>
                    <a:gd name="T78" fmla="*/ 196 w 111"/>
                    <a:gd name="T79" fmla="*/ 52 h 32"/>
                    <a:gd name="T80" fmla="*/ 203 w 111"/>
                    <a:gd name="T81" fmla="*/ 61 h 32"/>
                    <a:gd name="T82" fmla="*/ 210 w 111"/>
                    <a:gd name="T83" fmla="*/ 63 h 32"/>
                    <a:gd name="T84" fmla="*/ 218 w 111"/>
                    <a:gd name="T85" fmla="*/ 71 h 32"/>
                    <a:gd name="T86" fmla="*/ 227 w 111"/>
                    <a:gd name="T87" fmla="*/ 73 h 32"/>
                    <a:gd name="T88" fmla="*/ 232 w 111"/>
                    <a:gd name="T89" fmla="*/ 77 h 32"/>
                    <a:gd name="T90" fmla="*/ 234 w 111"/>
                    <a:gd name="T91" fmla="*/ 83 h 32"/>
                    <a:gd name="T92" fmla="*/ 238 w 111"/>
                    <a:gd name="T93" fmla="*/ 83 h 32"/>
                    <a:gd name="T94" fmla="*/ 242 w 111"/>
                    <a:gd name="T95" fmla="*/ 83 h 3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11"/>
                    <a:gd name="T145" fmla="*/ 0 h 32"/>
                    <a:gd name="T146" fmla="*/ 111 w 111"/>
                    <a:gd name="T147" fmla="*/ 32 h 3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11" h="3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3"/>
                      </a:lnTo>
                      <a:lnTo>
                        <a:pt x="9" y="4"/>
                      </a:lnTo>
                      <a:lnTo>
                        <a:pt x="11" y="6"/>
                      </a:lnTo>
                      <a:lnTo>
                        <a:pt x="15" y="6"/>
                      </a:lnTo>
                      <a:lnTo>
                        <a:pt x="17" y="8"/>
                      </a:lnTo>
                      <a:lnTo>
                        <a:pt x="20" y="8"/>
                      </a:lnTo>
                      <a:lnTo>
                        <a:pt x="22" y="9"/>
                      </a:lnTo>
                      <a:lnTo>
                        <a:pt x="26" y="10"/>
                      </a:lnTo>
                      <a:lnTo>
                        <a:pt x="28" y="11"/>
                      </a:lnTo>
                      <a:lnTo>
                        <a:pt x="32" y="11"/>
                      </a:lnTo>
                      <a:lnTo>
                        <a:pt x="34" y="11"/>
                      </a:lnTo>
                      <a:lnTo>
                        <a:pt x="36" y="11"/>
                      </a:lnTo>
                      <a:lnTo>
                        <a:pt x="37" y="11"/>
                      </a:lnTo>
                      <a:lnTo>
                        <a:pt x="38" y="11"/>
                      </a:lnTo>
                      <a:lnTo>
                        <a:pt x="40" y="11"/>
                      </a:lnTo>
                      <a:lnTo>
                        <a:pt x="42" y="11"/>
                      </a:lnTo>
                      <a:lnTo>
                        <a:pt x="44" y="10"/>
                      </a:lnTo>
                      <a:lnTo>
                        <a:pt x="46" y="10"/>
                      </a:lnTo>
                      <a:lnTo>
                        <a:pt x="48" y="9"/>
                      </a:lnTo>
                      <a:lnTo>
                        <a:pt x="49" y="9"/>
                      </a:lnTo>
                      <a:lnTo>
                        <a:pt x="50" y="8"/>
                      </a:lnTo>
                      <a:lnTo>
                        <a:pt x="52" y="8"/>
                      </a:lnTo>
                      <a:lnTo>
                        <a:pt x="54" y="8"/>
                      </a:lnTo>
                      <a:lnTo>
                        <a:pt x="55" y="8"/>
                      </a:lnTo>
                      <a:lnTo>
                        <a:pt x="56" y="8"/>
                      </a:lnTo>
                      <a:lnTo>
                        <a:pt x="57" y="8"/>
                      </a:lnTo>
                      <a:lnTo>
                        <a:pt x="59" y="7"/>
                      </a:lnTo>
                      <a:lnTo>
                        <a:pt x="61" y="8"/>
                      </a:lnTo>
                      <a:lnTo>
                        <a:pt x="65" y="8"/>
                      </a:lnTo>
                      <a:lnTo>
                        <a:pt x="68" y="10"/>
                      </a:lnTo>
                      <a:lnTo>
                        <a:pt x="73" y="11"/>
                      </a:lnTo>
                      <a:lnTo>
                        <a:pt x="76" y="14"/>
                      </a:lnTo>
                      <a:lnTo>
                        <a:pt x="81" y="16"/>
                      </a:lnTo>
                      <a:lnTo>
                        <a:pt x="85" y="18"/>
                      </a:lnTo>
                      <a:lnTo>
                        <a:pt x="89" y="20"/>
                      </a:lnTo>
                      <a:lnTo>
                        <a:pt x="92" y="23"/>
                      </a:lnTo>
                      <a:lnTo>
                        <a:pt x="96" y="24"/>
                      </a:lnTo>
                      <a:lnTo>
                        <a:pt x="99" y="26"/>
                      </a:lnTo>
                      <a:lnTo>
                        <a:pt x="103" y="27"/>
                      </a:lnTo>
                      <a:lnTo>
                        <a:pt x="105" y="29"/>
                      </a:lnTo>
                      <a:lnTo>
                        <a:pt x="107" y="31"/>
                      </a:lnTo>
                      <a:lnTo>
                        <a:pt x="108" y="31"/>
                      </a:lnTo>
                      <a:lnTo>
                        <a:pt x="110" y="31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75" name="Freeform 49"/>
                <p:cNvSpPr>
                  <a:spLocks noChangeAspect="1"/>
                </p:cNvSpPr>
                <p:nvPr/>
              </p:nvSpPr>
              <p:spPr bwMode="auto">
                <a:xfrm>
                  <a:off x="2305" y="2447"/>
                  <a:ext cx="402" cy="87"/>
                </a:xfrm>
                <a:custGeom>
                  <a:avLst/>
                  <a:gdLst>
                    <a:gd name="T0" fmla="*/ 776 w 341"/>
                    <a:gd name="T1" fmla="*/ 216 h 69"/>
                    <a:gd name="T2" fmla="*/ 666 w 341"/>
                    <a:gd name="T3" fmla="*/ 139 h 69"/>
                    <a:gd name="T4" fmla="*/ 547 w 341"/>
                    <a:gd name="T5" fmla="*/ 154 h 69"/>
                    <a:gd name="T6" fmla="*/ 429 w 341"/>
                    <a:gd name="T7" fmla="*/ 87 h 69"/>
                    <a:gd name="T8" fmla="*/ 336 w 341"/>
                    <a:gd name="T9" fmla="*/ 179 h 69"/>
                    <a:gd name="T10" fmla="*/ 328 w 341"/>
                    <a:gd name="T11" fmla="*/ 0 h 69"/>
                    <a:gd name="T12" fmla="*/ 246 w 341"/>
                    <a:gd name="T13" fmla="*/ 87 h 69"/>
                    <a:gd name="T14" fmla="*/ 110 w 341"/>
                    <a:gd name="T15" fmla="*/ 38 h 69"/>
                    <a:gd name="T16" fmla="*/ 0 w 341"/>
                    <a:gd name="T17" fmla="*/ 38 h 69"/>
                    <a:gd name="T18" fmla="*/ 9 w 341"/>
                    <a:gd name="T19" fmla="*/ 38 h 6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1"/>
                    <a:gd name="T31" fmla="*/ 0 h 69"/>
                    <a:gd name="T32" fmla="*/ 341 w 341"/>
                    <a:gd name="T33" fmla="*/ 69 h 6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1" h="69">
                      <a:moveTo>
                        <a:pt x="340" y="68"/>
                      </a:moveTo>
                      <a:lnTo>
                        <a:pt x="292" y="44"/>
                      </a:lnTo>
                      <a:lnTo>
                        <a:pt x="240" y="48"/>
                      </a:lnTo>
                      <a:lnTo>
                        <a:pt x="188" y="28"/>
                      </a:lnTo>
                      <a:lnTo>
                        <a:pt x="148" y="56"/>
                      </a:lnTo>
                      <a:lnTo>
                        <a:pt x="144" y="0"/>
                      </a:lnTo>
                      <a:lnTo>
                        <a:pt x="108" y="28"/>
                      </a:lnTo>
                      <a:lnTo>
                        <a:pt x="48" y="12"/>
                      </a:lnTo>
                      <a:lnTo>
                        <a:pt x="0" y="12"/>
                      </a:lnTo>
                      <a:lnTo>
                        <a:pt x="4" y="12"/>
                      </a:ln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grpSp>
              <p:nvGrpSpPr>
                <p:cNvPr id="299" name="Group 50"/>
                <p:cNvGrpSpPr>
                  <a:grpSpLocks noChangeAspect="1"/>
                </p:cNvGrpSpPr>
                <p:nvPr/>
              </p:nvGrpSpPr>
              <p:grpSpPr bwMode="auto">
                <a:xfrm>
                  <a:off x="82" y="1155"/>
                  <a:ext cx="1684" cy="1233"/>
                  <a:chOff x="802" y="1155"/>
                  <a:chExt cx="1684" cy="1233"/>
                </a:xfrm>
                <a:grpFill/>
              </p:grpSpPr>
              <p:sp>
                <p:nvSpPr>
                  <p:cNvPr id="288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827" y="1155"/>
                    <a:ext cx="1659" cy="1177"/>
                  </a:xfrm>
                  <a:custGeom>
                    <a:avLst/>
                    <a:gdLst>
                      <a:gd name="T0" fmla="*/ 2515 w 1407"/>
                      <a:gd name="T1" fmla="*/ 512 h 936"/>
                      <a:gd name="T2" fmla="*/ 2440 w 1407"/>
                      <a:gd name="T3" fmla="*/ 688 h 936"/>
                      <a:gd name="T4" fmla="*/ 2287 w 1407"/>
                      <a:gd name="T5" fmla="*/ 622 h 936"/>
                      <a:gd name="T6" fmla="*/ 2198 w 1407"/>
                      <a:gd name="T7" fmla="*/ 770 h 936"/>
                      <a:gd name="T8" fmla="*/ 2083 w 1407"/>
                      <a:gd name="T9" fmla="*/ 595 h 936"/>
                      <a:gd name="T10" fmla="*/ 2062 w 1407"/>
                      <a:gd name="T11" fmla="*/ 308 h 936"/>
                      <a:gd name="T12" fmla="*/ 1974 w 1407"/>
                      <a:gd name="T13" fmla="*/ 108 h 936"/>
                      <a:gd name="T14" fmla="*/ 1842 w 1407"/>
                      <a:gd name="T15" fmla="*/ 52 h 936"/>
                      <a:gd name="T16" fmla="*/ 1677 w 1407"/>
                      <a:gd name="T17" fmla="*/ 231 h 936"/>
                      <a:gd name="T18" fmla="*/ 1512 w 1407"/>
                      <a:gd name="T19" fmla="*/ 370 h 936"/>
                      <a:gd name="T20" fmla="*/ 1283 w 1407"/>
                      <a:gd name="T21" fmla="*/ 284 h 936"/>
                      <a:gd name="T22" fmla="*/ 1189 w 1407"/>
                      <a:gd name="T23" fmla="*/ 167 h 936"/>
                      <a:gd name="T24" fmla="*/ 1079 w 1407"/>
                      <a:gd name="T25" fmla="*/ 143 h 936"/>
                      <a:gd name="T26" fmla="*/ 952 w 1407"/>
                      <a:gd name="T27" fmla="*/ 167 h 936"/>
                      <a:gd name="T28" fmla="*/ 816 w 1407"/>
                      <a:gd name="T29" fmla="*/ 143 h 936"/>
                      <a:gd name="T30" fmla="*/ 686 w 1407"/>
                      <a:gd name="T31" fmla="*/ 254 h 936"/>
                      <a:gd name="T32" fmla="*/ 816 w 1407"/>
                      <a:gd name="T33" fmla="*/ 338 h 936"/>
                      <a:gd name="T34" fmla="*/ 666 w 1407"/>
                      <a:gd name="T35" fmla="*/ 479 h 936"/>
                      <a:gd name="T36" fmla="*/ 763 w 1407"/>
                      <a:gd name="T37" fmla="*/ 770 h 936"/>
                      <a:gd name="T38" fmla="*/ 724 w 1407"/>
                      <a:gd name="T39" fmla="*/ 1308 h 936"/>
                      <a:gd name="T40" fmla="*/ 595 w 1407"/>
                      <a:gd name="T41" fmla="*/ 1476 h 936"/>
                      <a:gd name="T42" fmla="*/ 348 w 1407"/>
                      <a:gd name="T43" fmla="*/ 1542 h 936"/>
                      <a:gd name="T44" fmla="*/ 202 w 1407"/>
                      <a:gd name="T45" fmla="*/ 1709 h 936"/>
                      <a:gd name="T46" fmla="*/ 101 w 1407"/>
                      <a:gd name="T47" fmla="*/ 2022 h 936"/>
                      <a:gd name="T48" fmla="*/ 0 w 1407"/>
                      <a:gd name="T49" fmla="*/ 2163 h 936"/>
                      <a:gd name="T50" fmla="*/ 126 w 1407"/>
                      <a:gd name="T51" fmla="*/ 2426 h 936"/>
                      <a:gd name="T52" fmla="*/ 202 w 1407"/>
                      <a:gd name="T53" fmla="*/ 2651 h 936"/>
                      <a:gd name="T54" fmla="*/ 348 w 1407"/>
                      <a:gd name="T55" fmla="*/ 2710 h 936"/>
                      <a:gd name="T56" fmla="*/ 613 w 1407"/>
                      <a:gd name="T57" fmla="*/ 2624 h 936"/>
                      <a:gd name="T58" fmla="*/ 650 w 1407"/>
                      <a:gd name="T59" fmla="*/ 2824 h 936"/>
                      <a:gd name="T60" fmla="*/ 908 w 1407"/>
                      <a:gd name="T61" fmla="*/ 2911 h 936"/>
                      <a:gd name="T62" fmla="*/ 1115 w 1407"/>
                      <a:gd name="T63" fmla="*/ 2852 h 936"/>
                      <a:gd name="T64" fmla="*/ 1247 w 1407"/>
                      <a:gd name="T65" fmla="*/ 2797 h 936"/>
                      <a:gd name="T66" fmla="*/ 1395 w 1407"/>
                      <a:gd name="T67" fmla="*/ 2565 h 936"/>
                      <a:gd name="T68" fmla="*/ 1553 w 1407"/>
                      <a:gd name="T69" fmla="*/ 2603 h 936"/>
                      <a:gd name="T70" fmla="*/ 1655 w 1407"/>
                      <a:gd name="T71" fmla="*/ 2538 h 936"/>
                      <a:gd name="T72" fmla="*/ 1767 w 1407"/>
                      <a:gd name="T73" fmla="*/ 2450 h 936"/>
                      <a:gd name="T74" fmla="*/ 1879 w 1407"/>
                      <a:gd name="T75" fmla="*/ 2284 h 936"/>
                      <a:gd name="T76" fmla="*/ 2028 w 1407"/>
                      <a:gd name="T77" fmla="*/ 2284 h 936"/>
                      <a:gd name="T78" fmla="*/ 2179 w 1407"/>
                      <a:gd name="T79" fmla="*/ 2369 h 936"/>
                      <a:gd name="T80" fmla="*/ 2533 w 1407"/>
                      <a:gd name="T81" fmla="*/ 2369 h 936"/>
                      <a:gd name="T82" fmla="*/ 2739 w 1407"/>
                      <a:gd name="T83" fmla="*/ 2393 h 936"/>
                      <a:gd name="T84" fmla="*/ 2849 w 1407"/>
                      <a:gd name="T85" fmla="*/ 2284 h 936"/>
                      <a:gd name="T86" fmla="*/ 2866 w 1407"/>
                      <a:gd name="T87" fmla="*/ 1908 h 936"/>
                      <a:gd name="T88" fmla="*/ 3094 w 1407"/>
                      <a:gd name="T89" fmla="*/ 913 h 936"/>
                      <a:gd name="T90" fmla="*/ 2981 w 1407"/>
                      <a:gd name="T91" fmla="*/ 796 h 936"/>
                      <a:gd name="T92" fmla="*/ 2810 w 1407"/>
                      <a:gd name="T93" fmla="*/ 741 h 936"/>
                      <a:gd name="T94" fmla="*/ 2739 w 1407"/>
                      <a:gd name="T95" fmla="*/ 512 h 9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407"/>
                      <a:gd name="T145" fmla="*/ 0 h 936"/>
                      <a:gd name="T146" fmla="*/ 1407 w 1407"/>
                      <a:gd name="T147" fmla="*/ 936 h 9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407" h="936">
                        <a:moveTo>
                          <a:pt x="1193" y="134"/>
                        </a:moveTo>
                        <a:lnTo>
                          <a:pt x="1128" y="134"/>
                        </a:lnTo>
                        <a:lnTo>
                          <a:pt x="1111" y="144"/>
                        </a:lnTo>
                        <a:lnTo>
                          <a:pt x="1103" y="163"/>
                        </a:lnTo>
                        <a:lnTo>
                          <a:pt x="1095" y="182"/>
                        </a:lnTo>
                        <a:lnTo>
                          <a:pt x="1079" y="189"/>
                        </a:lnTo>
                        <a:lnTo>
                          <a:pt x="1086" y="208"/>
                        </a:lnTo>
                        <a:lnTo>
                          <a:pt x="1070" y="219"/>
                        </a:lnTo>
                        <a:lnTo>
                          <a:pt x="1055" y="219"/>
                        </a:lnTo>
                        <a:lnTo>
                          <a:pt x="1037" y="198"/>
                        </a:lnTo>
                        <a:lnTo>
                          <a:pt x="1021" y="198"/>
                        </a:lnTo>
                        <a:lnTo>
                          <a:pt x="1003" y="198"/>
                        </a:lnTo>
                        <a:lnTo>
                          <a:pt x="987" y="208"/>
                        </a:lnTo>
                        <a:lnTo>
                          <a:pt x="980" y="225"/>
                        </a:lnTo>
                        <a:lnTo>
                          <a:pt x="973" y="245"/>
                        </a:lnTo>
                        <a:lnTo>
                          <a:pt x="964" y="245"/>
                        </a:lnTo>
                        <a:lnTo>
                          <a:pt x="948" y="235"/>
                        </a:lnTo>
                        <a:lnTo>
                          <a:pt x="931" y="225"/>
                        </a:lnTo>
                        <a:lnTo>
                          <a:pt x="914" y="208"/>
                        </a:lnTo>
                        <a:lnTo>
                          <a:pt x="914" y="189"/>
                        </a:lnTo>
                        <a:lnTo>
                          <a:pt x="923" y="171"/>
                        </a:lnTo>
                        <a:lnTo>
                          <a:pt x="914" y="153"/>
                        </a:lnTo>
                        <a:lnTo>
                          <a:pt x="914" y="118"/>
                        </a:lnTo>
                        <a:lnTo>
                          <a:pt x="905" y="98"/>
                        </a:lnTo>
                        <a:lnTo>
                          <a:pt x="890" y="91"/>
                        </a:lnTo>
                        <a:lnTo>
                          <a:pt x="872" y="73"/>
                        </a:lnTo>
                        <a:lnTo>
                          <a:pt x="872" y="53"/>
                        </a:lnTo>
                        <a:lnTo>
                          <a:pt x="866" y="34"/>
                        </a:lnTo>
                        <a:lnTo>
                          <a:pt x="858" y="17"/>
                        </a:lnTo>
                        <a:lnTo>
                          <a:pt x="858" y="0"/>
                        </a:lnTo>
                        <a:lnTo>
                          <a:pt x="841" y="0"/>
                        </a:lnTo>
                        <a:lnTo>
                          <a:pt x="808" y="17"/>
                        </a:lnTo>
                        <a:lnTo>
                          <a:pt x="775" y="17"/>
                        </a:lnTo>
                        <a:lnTo>
                          <a:pt x="760" y="53"/>
                        </a:lnTo>
                        <a:lnTo>
                          <a:pt x="750" y="73"/>
                        </a:lnTo>
                        <a:lnTo>
                          <a:pt x="736" y="73"/>
                        </a:lnTo>
                        <a:lnTo>
                          <a:pt x="719" y="81"/>
                        </a:lnTo>
                        <a:lnTo>
                          <a:pt x="703" y="81"/>
                        </a:lnTo>
                        <a:lnTo>
                          <a:pt x="694" y="98"/>
                        </a:lnTo>
                        <a:lnTo>
                          <a:pt x="663" y="118"/>
                        </a:lnTo>
                        <a:lnTo>
                          <a:pt x="646" y="107"/>
                        </a:lnTo>
                        <a:lnTo>
                          <a:pt x="594" y="107"/>
                        </a:lnTo>
                        <a:lnTo>
                          <a:pt x="578" y="98"/>
                        </a:lnTo>
                        <a:lnTo>
                          <a:pt x="563" y="91"/>
                        </a:lnTo>
                        <a:lnTo>
                          <a:pt x="547" y="91"/>
                        </a:lnTo>
                        <a:lnTo>
                          <a:pt x="530" y="91"/>
                        </a:lnTo>
                        <a:lnTo>
                          <a:pt x="522" y="73"/>
                        </a:lnTo>
                        <a:lnTo>
                          <a:pt x="522" y="53"/>
                        </a:lnTo>
                        <a:lnTo>
                          <a:pt x="522" y="34"/>
                        </a:lnTo>
                        <a:lnTo>
                          <a:pt x="507" y="17"/>
                        </a:lnTo>
                        <a:lnTo>
                          <a:pt x="489" y="34"/>
                        </a:lnTo>
                        <a:lnTo>
                          <a:pt x="473" y="45"/>
                        </a:lnTo>
                        <a:lnTo>
                          <a:pt x="458" y="45"/>
                        </a:lnTo>
                        <a:lnTo>
                          <a:pt x="440" y="34"/>
                        </a:lnTo>
                        <a:lnTo>
                          <a:pt x="423" y="34"/>
                        </a:lnTo>
                        <a:lnTo>
                          <a:pt x="417" y="53"/>
                        </a:lnTo>
                        <a:lnTo>
                          <a:pt x="407" y="53"/>
                        </a:lnTo>
                        <a:lnTo>
                          <a:pt x="392" y="53"/>
                        </a:lnTo>
                        <a:lnTo>
                          <a:pt x="375" y="53"/>
                        </a:lnTo>
                        <a:lnTo>
                          <a:pt x="358" y="45"/>
                        </a:lnTo>
                        <a:lnTo>
                          <a:pt x="343" y="45"/>
                        </a:lnTo>
                        <a:lnTo>
                          <a:pt x="325" y="45"/>
                        </a:lnTo>
                        <a:lnTo>
                          <a:pt x="310" y="63"/>
                        </a:lnTo>
                        <a:lnTo>
                          <a:pt x="301" y="81"/>
                        </a:lnTo>
                        <a:lnTo>
                          <a:pt x="310" y="98"/>
                        </a:lnTo>
                        <a:lnTo>
                          <a:pt x="325" y="98"/>
                        </a:lnTo>
                        <a:lnTo>
                          <a:pt x="343" y="107"/>
                        </a:lnTo>
                        <a:lnTo>
                          <a:pt x="358" y="107"/>
                        </a:lnTo>
                        <a:lnTo>
                          <a:pt x="358" y="126"/>
                        </a:lnTo>
                        <a:lnTo>
                          <a:pt x="343" y="134"/>
                        </a:lnTo>
                        <a:lnTo>
                          <a:pt x="325" y="126"/>
                        </a:lnTo>
                        <a:lnTo>
                          <a:pt x="292" y="153"/>
                        </a:lnTo>
                        <a:lnTo>
                          <a:pt x="301" y="171"/>
                        </a:lnTo>
                        <a:lnTo>
                          <a:pt x="301" y="189"/>
                        </a:lnTo>
                        <a:lnTo>
                          <a:pt x="310" y="208"/>
                        </a:lnTo>
                        <a:lnTo>
                          <a:pt x="335" y="245"/>
                        </a:lnTo>
                        <a:lnTo>
                          <a:pt x="335" y="325"/>
                        </a:lnTo>
                        <a:lnTo>
                          <a:pt x="325" y="353"/>
                        </a:lnTo>
                        <a:lnTo>
                          <a:pt x="325" y="398"/>
                        </a:lnTo>
                        <a:lnTo>
                          <a:pt x="318" y="416"/>
                        </a:lnTo>
                        <a:lnTo>
                          <a:pt x="318" y="436"/>
                        </a:lnTo>
                        <a:lnTo>
                          <a:pt x="310" y="454"/>
                        </a:lnTo>
                        <a:lnTo>
                          <a:pt x="277" y="470"/>
                        </a:lnTo>
                        <a:lnTo>
                          <a:pt x="261" y="470"/>
                        </a:lnTo>
                        <a:lnTo>
                          <a:pt x="237" y="470"/>
                        </a:lnTo>
                        <a:lnTo>
                          <a:pt x="219" y="480"/>
                        </a:lnTo>
                        <a:lnTo>
                          <a:pt x="203" y="490"/>
                        </a:lnTo>
                        <a:lnTo>
                          <a:pt x="153" y="490"/>
                        </a:lnTo>
                        <a:lnTo>
                          <a:pt x="137" y="500"/>
                        </a:lnTo>
                        <a:lnTo>
                          <a:pt x="120" y="517"/>
                        </a:lnTo>
                        <a:lnTo>
                          <a:pt x="104" y="525"/>
                        </a:lnTo>
                        <a:lnTo>
                          <a:pt x="88" y="544"/>
                        </a:lnTo>
                        <a:lnTo>
                          <a:pt x="63" y="581"/>
                        </a:lnTo>
                        <a:lnTo>
                          <a:pt x="55" y="598"/>
                        </a:lnTo>
                        <a:lnTo>
                          <a:pt x="55" y="616"/>
                        </a:lnTo>
                        <a:lnTo>
                          <a:pt x="45" y="643"/>
                        </a:lnTo>
                        <a:lnTo>
                          <a:pt x="31" y="643"/>
                        </a:lnTo>
                        <a:lnTo>
                          <a:pt x="14" y="653"/>
                        </a:lnTo>
                        <a:lnTo>
                          <a:pt x="5" y="672"/>
                        </a:lnTo>
                        <a:lnTo>
                          <a:pt x="0" y="688"/>
                        </a:lnTo>
                        <a:lnTo>
                          <a:pt x="0" y="708"/>
                        </a:lnTo>
                        <a:lnTo>
                          <a:pt x="31" y="745"/>
                        </a:lnTo>
                        <a:lnTo>
                          <a:pt x="39" y="761"/>
                        </a:lnTo>
                        <a:lnTo>
                          <a:pt x="55" y="771"/>
                        </a:lnTo>
                        <a:lnTo>
                          <a:pt x="63" y="790"/>
                        </a:lnTo>
                        <a:lnTo>
                          <a:pt x="80" y="816"/>
                        </a:lnTo>
                        <a:lnTo>
                          <a:pt x="73" y="835"/>
                        </a:lnTo>
                        <a:lnTo>
                          <a:pt x="88" y="843"/>
                        </a:lnTo>
                        <a:lnTo>
                          <a:pt x="104" y="843"/>
                        </a:lnTo>
                        <a:lnTo>
                          <a:pt x="120" y="843"/>
                        </a:lnTo>
                        <a:lnTo>
                          <a:pt x="137" y="854"/>
                        </a:lnTo>
                        <a:lnTo>
                          <a:pt x="153" y="862"/>
                        </a:lnTo>
                        <a:lnTo>
                          <a:pt x="170" y="872"/>
                        </a:lnTo>
                        <a:lnTo>
                          <a:pt x="203" y="872"/>
                        </a:lnTo>
                        <a:lnTo>
                          <a:pt x="219" y="862"/>
                        </a:lnTo>
                        <a:lnTo>
                          <a:pt x="269" y="835"/>
                        </a:lnTo>
                        <a:lnTo>
                          <a:pt x="285" y="843"/>
                        </a:lnTo>
                        <a:lnTo>
                          <a:pt x="277" y="862"/>
                        </a:lnTo>
                        <a:lnTo>
                          <a:pt x="277" y="881"/>
                        </a:lnTo>
                        <a:lnTo>
                          <a:pt x="285" y="898"/>
                        </a:lnTo>
                        <a:lnTo>
                          <a:pt x="285" y="935"/>
                        </a:lnTo>
                        <a:lnTo>
                          <a:pt x="335" y="935"/>
                        </a:lnTo>
                        <a:lnTo>
                          <a:pt x="350" y="926"/>
                        </a:lnTo>
                        <a:lnTo>
                          <a:pt x="399" y="926"/>
                        </a:lnTo>
                        <a:lnTo>
                          <a:pt x="417" y="935"/>
                        </a:lnTo>
                        <a:lnTo>
                          <a:pt x="447" y="935"/>
                        </a:lnTo>
                        <a:lnTo>
                          <a:pt x="465" y="915"/>
                        </a:lnTo>
                        <a:lnTo>
                          <a:pt x="489" y="907"/>
                        </a:lnTo>
                        <a:lnTo>
                          <a:pt x="507" y="907"/>
                        </a:lnTo>
                        <a:lnTo>
                          <a:pt x="522" y="898"/>
                        </a:lnTo>
                        <a:lnTo>
                          <a:pt x="530" y="881"/>
                        </a:lnTo>
                        <a:lnTo>
                          <a:pt x="547" y="890"/>
                        </a:lnTo>
                        <a:lnTo>
                          <a:pt x="578" y="872"/>
                        </a:lnTo>
                        <a:lnTo>
                          <a:pt x="596" y="845"/>
                        </a:lnTo>
                        <a:lnTo>
                          <a:pt x="594" y="835"/>
                        </a:lnTo>
                        <a:lnTo>
                          <a:pt x="612" y="816"/>
                        </a:lnTo>
                        <a:lnTo>
                          <a:pt x="628" y="816"/>
                        </a:lnTo>
                        <a:lnTo>
                          <a:pt x="646" y="816"/>
                        </a:lnTo>
                        <a:lnTo>
                          <a:pt x="663" y="816"/>
                        </a:lnTo>
                        <a:lnTo>
                          <a:pt x="681" y="828"/>
                        </a:lnTo>
                        <a:lnTo>
                          <a:pt x="694" y="816"/>
                        </a:lnTo>
                        <a:lnTo>
                          <a:pt x="709" y="816"/>
                        </a:lnTo>
                        <a:lnTo>
                          <a:pt x="716" y="827"/>
                        </a:lnTo>
                        <a:lnTo>
                          <a:pt x="727" y="807"/>
                        </a:lnTo>
                        <a:lnTo>
                          <a:pt x="736" y="790"/>
                        </a:lnTo>
                        <a:lnTo>
                          <a:pt x="742" y="771"/>
                        </a:lnTo>
                        <a:lnTo>
                          <a:pt x="760" y="779"/>
                        </a:lnTo>
                        <a:lnTo>
                          <a:pt x="775" y="779"/>
                        </a:lnTo>
                        <a:lnTo>
                          <a:pt x="793" y="771"/>
                        </a:lnTo>
                        <a:lnTo>
                          <a:pt x="800" y="753"/>
                        </a:lnTo>
                        <a:lnTo>
                          <a:pt x="808" y="734"/>
                        </a:lnTo>
                        <a:lnTo>
                          <a:pt x="825" y="726"/>
                        </a:lnTo>
                        <a:lnTo>
                          <a:pt x="841" y="734"/>
                        </a:lnTo>
                        <a:lnTo>
                          <a:pt x="858" y="717"/>
                        </a:lnTo>
                        <a:lnTo>
                          <a:pt x="872" y="726"/>
                        </a:lnTo>
                        <a:lnTo>
                          <a:pt x="890" y="726"/>
                        </a:lnTo>
                        <a:lnTo>
                          <a:pt x="905" y="734"/>
                        </a:lnTo>
                        <a:lnTo>
                          <a:pt x="923" y="745"/>
                        </a:lnTo>
                        <a:lnTo>
                          <a:pt x="938" y="753"/>
                        </a:lnTo>
                        <a:lnTo>
                          <a:pt x="956" y="753"/>
                        </a:lnTo>
                        <a:lnTo>
                          <a:pt x="973" y="753"/>
                        </a:lnTo>
                        <a:lnTo>
                          <a:pt x="987" y="761"/>
                        </a:lnTo>
                        <a:lnTo>
                          <a:pt x="1086" y="761"/>
                        </a:lnTo>
                        <a:lnTo>
                          <a:pt x="1111" y="753"/>
                        </a:lnTo>
                        <a:lnTo>
                          <a:pt x="1135" y="753"/>
                        </a:lnTo>
                        <a:lnTo>
                          <a:pt x="1159" y="761"/>
                        </a:lnTo>
                        <a:lnTo>
                          <a:pt x="1176" y="761"/>
                        </a:lnTo>
                        <a:lnTo>
                          <a:pt x="1202" y="761"/>
                        </a:lnTo>
                        <a:lnTo>
                          <a:pt x="1226" y="753"/>
                        </a:lnTo>
                        <a:lnTo>
                          <a:pt x="1243" y="753"/>
                        </a:lnTo>
                        <a:lnTo>
                          <a:pt x="1250" y="745"/>
                        </a:lnTo>
                        <a:lnTo>
                          <a:pt x="1250" y="726"/>
                        </a:lnTo>
                        <a:lnTo>
                          <a:pt x="1278" y="672"/>
                        </a:lnTo>
                        <a:lnTo>
                          <a:pt x="1284" y="663"/>
                        </a:lnTo>
                        <a:lnTo>
                          <a:pt x="1258" y="625"/>
                        </a:lnTo>
                        <a:lnTo>
                          <a:pt x="1258" y="607"/>
                        </a:lnTo>
                        <a:lnTo>
                          <a:pt x="1406" y="300"/>
                        </a:lnTo>
                        <a:lnTo>
                          <a:pt x="1406" y="282"/>
                        </a:lnTo>
                        <a:lnTo>
                          <a:pt x="1382" y="290"/>
                        </a:lnTo>
                        <a:lnTo>
                          <a:pt x="1357" y="290"/>
                        </a:lnTo>
                        <a:lnTo>
                          <a:pt x="1341" y="282"/>
                        </a:lnTo>
                        <a:lnTo>
                          <a:pt x="1333" y="262"/>
                        </a:lnTo>
                        <a:lnTo>
                          <a:pt x="1325" y="253"/>
                        </a:lnTo>
                        <a:lnTo>
                          <a:pt x="1308" y="253"/>
                        </a:lnTo>
                        <a:lnTo>
                          <a:pt x="1291" y="253"/>
                        </a:lnTo>
                        <a:lnTo>
                          <a:pt x="1276" y="253"/>
                        </a:lnTo>
                        <a:lnTo>
                          <a:pt x="1250" y="245"/>
                        </a:lnTo>
                        <a:lnTo>
                          <a:pt x="1233" y="235"/>
                        </a:lnTo>
                        <a:lnTo>
                          <a:pt x="1233" y="219"/>
                        </a:lnTo>
                        <a:lnTo>
                          <a:pt x="1217" y="198"/>
                        </a:lnTo>
                        <a:lnTo>
                          <a:pt x="1211" y="182"/>
                        </a:lnTo>
                        <a:lnTo>
                          <a:pt x="1202" y="163"/>
                        </a:lnTo>
                        <a:lnTo>
                          <a:pt x="1193" y="144"/>
                        </a:lnTo>
                        <a:lnTo>
                          <a:pt x="1193" y="134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289" name="Freeform 52"/>
                  <p:cNvSpPr>
                    <a:spLocks noChangeAspect="1"/>
                  </p:cNvSpPr>
                  <p:nvPr/>
                </p:nvSpPr>
                <p:spPr bwMode="auto">
                  <a:xfrm>
                    <a:off x="802" y="2053"/>
                    <a:ext cx="704" cy="335"/>
                  </a:xfrm>
                  <a:custGeom>
                    <a:avLst/>
                    <a:gdLst>
                      <a:gd name="T0" fmla="*/ 0 w 447"/>
                      <a:gd name="T1" fmla="*/ 89 h 230"/>
                      <a:gd name="T2" fmla="*/ 491 w 447"/>
                      <a:gd name="T3" fmla="*/ 766 h 230"/>
                      <a:gd name="T4" fmla="*/ 997 w 447"/>
                      <a:gd name="T5" fmla="*/ 887 h 230"/>
                      <a:gd name="T6" fmla="*/ 1251 w 447"/>
                      <a:gd name="T7" fmla="*/ 995 h 230"/>
                      <a:gd name="T8" fmla="*/ 2087 w 447"/>
                      <a:gd name="T9" fmla="*/ 995 h 230"/>
                      <a:gd name="T10" fmla="*/ 3336 w 447"/>
                      <a:gd name="T11" fmla="*/ 1279 h 230"/>
                      <a:gd name="T12" fmla="*/ 4164 w 447"/>
                      <a:gd name="T13" fmla="*/ 1049 h 230"/>
                      <a:gd name="T14" fmla="*/ 4333 w 447"/>
                      <a:gd name="T15" fmla="*/ 887 h 230"/>
                      <a:gd name="T16" fmla="*/ 3411 w 447"/>
                      <a:gd name="T17" fmla="*/ 603 h 230"/>
                      <a:gd name="T18" fmla="*/ 832 w 447"/>
                      <a:gd name="T19" fmla="*/ 154 h 230"/>
                      <a:gd name="T20" fmla="*/ 0 w 447"/>
                      <a:gd name="T21" fmla="*/ 89 h 23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47"/>
                      <a:gd name="T34" fmla="*/ 0 h 230"/>
                      <a:gd name="T35" fmla="*/ 447 w 447"/>
                      <a:gd name="T36" fmla="*/ 230 h 23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47" h="230">
                        <a:moveTo>
                          <a:pt x="0" y="14"/>
                        </a:moveTo>
                        <a:cubicBezTo>
                          <a:pt x="44" y="81"/>
                          <a:pt x="27" y="46"/>
                          <a:pt x="51" y="117"/>
                        </a:cubicBezTo>
                        <a:cubicBezTo>
                          <a:pt x="57" y="134"/>
                          <a:pt x="88" y="125"/>
                          <a:pt x="103" y="135"/>
                        </a:cubicBezTo>
                        <a:cubicBezTo>
                          <a:pt x="112" y="141"/>
                          <a:pt x="120" y="146"/>
                          <a:pt x="129" y="152"/>
                        </a:cubicBezTo>
                        <a:cubicBezTo>
                          <a:pt x="169" y="144"/>
                          <a:pt x="186" y="125"/>
                          <a:pt x="215" y="152"/>
                        </a:cubicBezTo>
                        <a:cubicBezTo>
                          <a:pt x="239" y="230"/>
                          <a:pt x="221" y="204"/>
                          <a:pt x="344" y="195"/>
                        </a:cubicBezTo>
                        <a:cubicBezTo>
                          <a:pt x="373" y="175"/>
                          <a:pt x="396" y="169"/>
                          <a:pt x="430" y="160"/>
                        </a:cubicBezTo>
                        <a:cubicBezTo>
                          <a:pt x="436" y="152"/>
                          <a:pt x="447" y="145"/>
                          <a:pt x="447" y="135"/>
                        </a:cubicBezTo>
                        <a:cubicBezTo>
                          <a:pt x="447" y="116"/>
                          <a:pt x="368" y="97"/>
                          <a:pt x="352" y="92"/>
                        </a:cubicBezTo>
                        <a:cubicBezTo>
                          <a:pt x="265" y="62"/>
                          <a:pt x="177" y="38"/>
                          <a:pt x="86" y="23"/>
                        </a:cubicBezTo>
                        <a:cubicBezTo>
                          <a:pt x="72" y="21"/>
                          <a:pt x="14" y="0"/>
                          <a:pt x="0" y="1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300" name="Group 53"/>
                <p:cNvGrpSpPr>
                  <a:grpSpLocks noChangeAspect="1"/>
                </p:cNvGrpSpPr>
                <p:nvPr/>
              </p:nvGrpSpPr>
              <p:grpSpPr bwMode="auto">
                <a:xfrm>
                  <a:off x="3473" y="2154"/>
                  <a:ext cx="295" cy="234"/>
                  <a:chOff x="4274" y="2244"/>
                  <a:chExt cx="295" cy="234"/>
                </a:xfrm>
                <a:grpFill/>
              </p:grpSpPr>
              <p:sp>
                <p:nvSpPr>
                  <p:cNvPr id="286" name="Freeform 54"/>
                  <p:cNvSpPr>
                    <a:spLocks noChangeAspect="1"/>
                  </p:cNvSpPr>
                  <p:nvPr/>
                </p:nvSpPr>
                <p:spPr bwMode="auto">
                  <a:xfrm>
                    <a:off x="4274" y="2244"/>
                    <a:ext cx="295" cy="234"/>
                  </a:xfrm>
                  <a:custGeom>
                    <a:avLst/>
                    <a:gdLst>
                      <a:gd name="T0" fmla="*/ 1 w 250"/>
                      <a:gd name="T1" fmla="*/ 91 h 186"/>
                      <a:gd name="T2" fmla="*/ 41 w 250"/>
                      <a:gd name="T3" fmla="*/ 29 h 186"/>
                      <a:gd name="T4" fmla="*/ 77 w 250"/>
                      <a:gd name="T5" fmla="*/ 29 h 186"/>
                      <a:gd name="T6" fmla="*/ 117 w 250"/>
                      <a:gd name="T7" fmla="*/ 29 h 186"/>
                      <a:gd name="T8" fmla="*/ 153 w 250"/>
                      <a:gd name="T9" fmla="*/ 91 h 186"/>
                      <a:gd name="T10" fmla="*/ 191 w 250"/>
                      <a:gd name="T11" fmla="*/ 118 h 186"/>
                      <a:gd name="T12" fmla="*/ 229 w 250"/>
                      <a:gd name="T13" fmla="*/ 118 h 186"/>
                      <a:gd name="T14" fmla="*/ 270 w 250"/>
                      <a:gd name="T15" fmla="*/ 118 h 186"/>
                      <a:gd name="T16" fmla="*/ 310 w 250"/>
                      <a:gd name="T17" fmla="*/ 118 h 186"/>
                      <a:gd name="T18" fmla="*/ 343 w 250"/>
                      <a:gd name="T19" fmla="*/ 91 h 186"/>
                      <a:gd name="T20" fmla="*/ 381 w 250"/>
                      <a:gd name="T21" fmla="*/ 62 h 186"/>
                      <a:gd name="T22" fmla="*/ 418 w 250"/>
                      <a:gd name="T23" fmla="*/ 0 h 186"/>
                      <a:gd name="T24" fmla="*/ 455 w 250"/>
                      <a:gd name="T25" fmla="*/ 0 h 186"/>
                      <a:gd name="T26" fmla="*/ 493 w 250"/>
                      <a:gd name="T27" fmla="*/ 0 h 186"/>
                      <a:gd name="T28" fmla="*/ 529 w 250"/>
                      <a:gd name="T29" fmla="*/ 0 h 186"/>
                      <a:gd name="T30" fmla="*/ 570 w 250"/>
                      <a:gd name="T31" fmla="*/ 29 h 186"/>
                      <a:gd name="T32" fmla="*/ 564 w 250"/>
                      <a:gd name="T33" fmla="*/ 38 h 186"/>
                      <a:gd name="T34" fmla="*/ 550 w 250"/>
                      <a:gd name="T35" fmla="*/ 62 h 186"/>
                      <a:gd name="T36" fmla="*/ 512 w 250"/>
                      <a:gd name="T37" fmla="*/ 125 h 186"/>
                      <a:gd name="T38" fmla="*/ 473 w 250"/>
                      <a:gd name="T39" fmla="*/ 180 h 186"/>
                      <a:gd name="T40" fmla="*/ 438 w 250"/>
                      <a:gd name="T41" fmla="*/ 215 h 186"/>
                      <a:gd name="T42" fmla="*/ 398 w 250"/>
                      <a:gd name="T43" fmla="*/ 270 h 186"/>
                      <a:gd name="T44" fmla="*/ 358 w 250"/>
                      <a:gd name="T45" fmla="*/ 294 h 186"/>
                      <a:gd name="T46" fmla="*/ 341 w 250"/>
                      <a:gd name="T47" fmla="*/ 354 h 186"/>
                      <a:gd name="T48" fmla="*/ 303 w 250"/>
                      <a:gd name="T49" fmla="*/ 380 h 186"/>
                      <a:gd name="T50" fmla="*/ 310 w 250"/>
                      <a:gd name="T51" fmla="*/ 387 h 186"/>
                      <a:gd name="T52" fmla="*/ 283 w 250"/>
                      <a:gd name="T53" fmla="*/ 410 h 186"/>
                      <a:gd name="T54" fmla="*/ 245 w 250"/>
                      <a:gd name="T55" fmla="*/ 424 h 186"/>
                      <a:gd name="T56" fmla="*/ 214 w 250"/>
                      <a:gd name="T57" fmla="*/ 465 h 186"/>
                      <a:gd name="T58" fmla="*/ 165 w 250"/>
                      <a:gd name="T59" fmla="*/ 526 h 186"/>
                      <a:gd name="T60" fmla="*/ 153 w 250"/>
                      <a:gd name="T61" fmla="*/ 584 h 186"/>
                      <a:gd name="T62" fmla="*/ 144 w 250"/>
                      <a:gd name="T63" fmla="*/ 584 h 186"/>
                      <a:gd name="T64" fmla="*/ 131 w 250"/>
                      <a:gd name="T65" fmla="*/ 584 h 186"/>
                      <a:gd name="T66" fmla="*/ 93 w 250"/>
                      <a:gd name="T67" fmla="*/ 584 h 186"/>
                      <a:gd name="T68" fmla="*/ 57 w 250"/>
                      <a:gd name="T69" fmla="*/ 554 h 186"/>
                      <a:gd name="T70" fmla="*/ 18 w 250"/>
                      <a:gd name="T71" fmla="*/ 526 h 186"/>
                      <a:gd name="T72" fmla="*/ 0 w 250"/>
                      <a:gd name="T73" fmla="*/ 465 h 186"/>
                      <a:gd name="T74" fmla="*/ 0 w 250"/>
                      <a:gd name="T75" fmla="*/ 410 h 186"/>
                      <a:gd name="T76" fmla="*/ 39 w 250"/>
                      <a:gd name="T77" fmla="*/ 410 h 186"/>
                      <a:gd name="T78" fmla="*/ 57 w 250"/>
                      <a:gd name="T79" fmla="*/ 354 h 186"/>
                      <a:gd name="T80" fmla="*/ 77 w 250"/>
                      <a:gd name="T81" fmla="*/ 294 h 186"/>
                      <a:gd name="T82" fmla="*/ 77 w 250"/>
                      <a:gd name="T83" fmla="*/ 240 h 186"/>
                      <a:gd name="T84" fmla="*/ 39 w 250"/>
                      <a:gd name="T85" fmla="*/ 215 h 186"/>
                      <a:gd name="T86" fmla="*/ 0 w 250"/>
                      <a:gd name="T87" fmla="*/ 106 h 186"/>
                      <a:gd name="T88" fmla="*/ 1 w 250"/>
                      <a:gd name="T89" fmla="*/ 91 h 18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50"/>
                      <a:gd name="T136" fmla="*/ 0 h 186"/>
                      <a:gd name="T137" fmla="*/ 250 w 250"/>
                      <a:gd name="T138" fmla="*/ 186 h 18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50" h="186">
                        <a:moveTo>
                          <a:pt x="1" y="29"/>
                        </a:moveTo>
                        <a:lnTo>
                          <a:pt x="18" y="9"/>
                        </a:lnTo>
                        <a:lnTo>
                          <a:pt x="34" y="9"/>
                        </a:lnTo>
                        <a:lnTo>
                          <a:pt x="51" y="9"/>
                        </a:lnTo>
                        <a:lnTo>
                          <a:pt x="67" y="29"/>
                        </a:lnTo>
                        <a:lnTo>
                          <a:pt x="83" y="38"/>
                        </a:lnTo>
                        <a:lnTo>
                          <a:pt x="100" y="38"/>
                        </a:lnTo>
                        <a:lnTo>
                          <a:pt x="118" y="38"/>
                        </a:lnTo>
                        <a:lnTo>
                          <a:pt x="136" y="38"/>
                        </a:lnTo>
                        <a:lnTo>
                          <a:pt x="150" y="29"/>
                        </a:lnTo>
                        <a:lnTo>
                          <a:pt x="167" y="20"/>
                        </a:lnTo>
                        <a:lnTo>
                          <a:pt x="182" y="0"/>
                        </a:lnTo>
                        <a:lnTo>
                          <a:pt x="199" y="0"/>
                        </a:lnTo>
                        <a:lnTo>
                          <a:pt x="215" y="0"/>
                        </a:lnTo>
                        <a:lnTo>
                          <a:pt x="231" y="0"/>
                        </a:lnTo>
                        <a:lnTo>
                          <a:pt x="249" y="9"/>
                        </a:lnTo>
                        <a:lnTo>
                          <a:pt x="247" y="12"/>
                        </a:lnTo>
                        <a:lnTo>
                          <a:pt x="241" y="20"/>
                        </a:lnTo>
                        <a:lnTo>
                          <a:pt x="224" y="40"/>
                        </a:lnTo>
                        <a:lnTo>
                          <a:pt x="207" y="57"/>
                        </a:lnTo>
                        <a:lnTo>
                          <a:pt x="191" y="68"/>
                        </a:lnTo>
                        <a:lnTo>
                          <a:pt x="174" y="86"/>
                        </a:lnTo>
                        <a:lnTo>
                          <a:pt x="157" y="94"/>
                        </a:lnTo>
                        <a:lnTo>
                          <a:pt x="149" y="112"/>
                        </a:lnTo>
                        <a:lnTo>
                          <a:pt x="133" y="121"/>
                        </a:lnTo>
                        <a:lnTo>
                          <a:pt x="136" y="123"/>
                        </a:lnTo>
                        <a:lnTo>
                          <a:pt x="124" y="130"/>
                        </a:lnTo>
                        <a:lnTo>
                          <a:pt x="107" y="134"/>
                        </a:lnTo>
                        <a:lnTo>
                          <a:pt x="93" y="148"/>
                        </a:lnTo>
                        <a:lnTo>
                          <a:pt x="73" y="167"/>
                        </a:lnTo>
                        <a:lnTo>
                          <a:pt x="67" y="185"/>
                        </a:lnTo>
                        <a:lnTo>
                          <a:pt x="63" y="185"/>
                        </a:lnTo>
                        <a:lnTo>
                          <a:pt x="58" y="185"/>
                        </a:lnTo>
                        <a:lnTo>
                          <a:pt x="41" y="185"/>
                        </a:lnTo>
                        <a:lnTo>
                          <a:pt x="25" y="176"/>
                        </a:lnTo>
                        <a:lnTo>
                          <a:pt x="8" y="167"/>
                        </a:lnTo>
                        <a:lnTo>
                          <a:pt x="0" y="148"/>
                        </a:lnTo>
                        <a:lnTo>
                          <a:pt x="0" y="130"/>
                        </a:lnTo>
                        <a:lnTo>
                          <a:pt x="17" y="130"/>
                        </a:lnTo>
                        <a:lnTo>
                          <a:pt x="25" y="112"/>
                        </a:lnTo>
                        <a:lnTo>
                          <a:pt x="34" y="94"/>
                        </a:lnTo>
                        <a:lnTo>
                          <a:pt x="34" y="76"/>
                        </a:lnTo>
                        <a:lnTo>
                          <a:pt x="17" y="68"/>
                        </a:lnTo>
                        <a:lnTo>
                          <a:pt x="0" y="33"/>
                        </a:lnTo>
                        <a:lnTo>
                          <a:pt x="1" y="29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287" name="Freeform 55"/>
                  <p:cNvSpPr>
                    <a:spLocks noChangeAspect="1"/>
                  </p:cNvSpPr>
                  <p:nvPr/>
                </p:nvSpPr>
                <p:spPr bwMode="auto">
                  <a:xfrm>
                    <a:off x="4316" y="2349"/>
                    <a:ext cx="130" cy="39"/>
                  </a:xfrm>
                  <a:custGeom>
                    <a:avLst/>
                    <a:gdLst>
                      <a:gd name="T0" fmla="*/ 0 w 111"/>
                      <a:gd name="T1" fmla="*/ 0 h 32"/>
                      <a:gd name="T2" fmla="*/ 0 w 111"/>
                      <a:gd name="T3" fmla="*/ 1 h 32"/>
                      <a:gd name="T4" fmla="*/ 1 w 111"/>
                      <a:gd name="T5" fmla="*/ 1 h 32"/>
                      <a:gd name="T6" fmla="*/ 2 w 111"/>
                      <a:gd name="T7" fmla="*/ 2 h 32"/>
                      <a:gd name="T8" fmla="*/ 9 w 111"/>
                      <a:gd name="T9" fmla="*/ 2 h 32"/>
                      <a:gd name="T10" fmla="*/ 13 w 111"/>
                      <a:gd name="T11" fmla="*/ 9 h 32"/>
                      <a:gd name="T12" fmla="*/ 21 w 111"/>
                      <a:gd name="T13" fmla="*/ 11 h 32"/>
                      <a:gd name="T14" fmla="*/ 25 w 111"/>
                      <a:gd name="T15" fmla="*/ 16 h 32"/>
                      <a:gd name="T16" fmla="*/ 34 w 111"/>
                      <a:gd name="T17" fmla="*/ 16 h 32"/>
                      <a:gd name="T18" fmla="*/ 37 w 111"/>
                      <a:gd name="T19" fmla="*/ 22 h 32"/>
                      <a:gd name="T20" fmla="*/ 43 w 111"/>
                      <a:gd name="T21" fmla="*/ 22 h 32"/>
                      <a:gd name="T22" fmla="*/ 48 w 111"/>
                      <a:gd name="T23" fmla="*/ 24 h 32"/>
                      <a:gd name="T24" fmla="*/ 56 w 111"/>
                      <a:gd name="T25" fmla="*/ 27 h 32"/>
                      <a:gd name="T26" fmla="*/ 63 w 111"/>
                      <a:gd name="T27" fmla="*/ 29 h 32"/>
                      <a:gd name="T28" fmla="*/ 69 w 111"/>
                      <a:gd name="T29" fmla="*/ 29 h 32"/>
                      <a:gd name="T30" fmla="*/ 75 w 111"/>
                      <a:gd name="T31" fmla="*/ 29 h 32"/>
                      <a:gd name="T32" fmla="*/ 78 w 111"/>
                      <a:gd name="T33" fmla="*/ 29 h 32"/>
                      <a:gd name="T34" fmla="*/ 81 w 111"/>
                      <a:gd name="T35" fmla="*/ 29 h 32"/>
                      <a:gd name="T36" fmla="*/ 85 w 111"/>
                      <a:gd name="T37" fmla="*/ 29 h 32"/>
                      <a:gd name="T38" fmla="*/ 88 w 111"/>
                      <a:gd name="T39" fmla="*/ 29 h 32"/>
                      <a:gd name="T40" fmla="*/ 91 w 111"/>
                      <a:gd name="T41" fmla="*/ 29 h 32"/>
                      <a:gd name="T42" fmla="*/ 97 w 111"/>
                      <a:gd name="T43" fmla="*/ 27 h 32"/>
                      <a:gd name="T44" fmla="*/ 102 w 111"/>
                      <a:gd name="T45" fmla="*/ 27 h 32"/>
                      <a:gd name="T46" fmla="*/ 105 w 111"/>
                      <a:gd name="T47" fmla="*/ 24 h 32"/>
                      <a:gd name="T48" fmla="*/ 107 w 111"/>
                      <a:gd name="T49" fmla="*/ 24 h 32"/>
                      <a:gd name="T50" fmla="*/ 111 w 111"/>
                      <a:gd name="T51" fmla="*/ 22 h 32"/>
                      <a:gd name="T52" fmla="*/ 114 w 111"/>
                      <a:gd name="T53" fmla="*/ 22 h 32"/>
                      <a:gd name="T54" fmla="*/ 119 w 111"/>
                      <a:gd name="T55" fmla="*/ 22 h 32"/>
                      <a:gd name="T56" fmla="*/ 121 w 111"/>
                      <a:gd name="T57" fmla="*/ 22 h 32"/>
                      <a:gd name="T58" fmla="*/ 123 w 111"/>
                      <a:gd name="T59" fmla="*/ 22 h 32"/>
                      <a:gd name="T60" fmla="*/ 125 w 111"/>
                      <a:gd name="T61" fmla="*/ 22 h 32"/>
                      <a:gd name="T62" fmla="*/ 130 w 111"/>
                      <a:gd name="T63" fmla="*/ 20 h 32"/>
                      <a:gd name="T64" fmla="*/ 134 w 111"/>
                      <a:gd name="T65" fmla="*/ 22 h 32"/>
                      <a:gd name="T66" fmla="*/ 143 w 111"/>
                      <a:gd name="T67" fmla="*/ 22 h 32"/>
                      <a:gd name="T68" fmla="*/ 151 w 111"/>
                      <a:gd name="T69" fmla="*/ 27 h 32"/>
                      <a:gd name="T70" fmla="*/ 160 w 111"/>
                      <a:gd name="T71" fmla="*/ 29 h 32"/>
                      <a:gd name="T72" fmla="*/ 167 w 111"/>
                      <a:gd name="T73" fmla="*/ 39 h 32"/>
                      <a:gd name="T74" fmla="*/ 178 w 111"/>
                      <a:gd name="T75" fmla="*/ 43 h 32"/>
                      <a:gd name="T76" fmla="*/ 187 w 111"/>
                      <a:gd name="T77" fmla="*/ 49 h 32"/>
                      <a:gd name="T78" fmla="*/ 196 w 111"/>
                      <a:gd name="T79" fmla="*/ 52 h 32"/>
                      <a:gd name="T80" fmla="*/ 203 w 111"/>
                      <a:gd name="T81" fmla="*/ 61 h 32"/>
                      <a:gd name="T82" fmla="*/ 210 w 111"/>
                      <a:gd name="T83" fmla="*/ 63 h 32"/>
                      <a:gd name="T84" fmla="*/ 218 w 111"/>
                      <a:gd name="T85" fmla="*/ 71 h 32"/>
                      <a:gd name="T86" fmla="*/ 227 w 111"/>
                      <a:gd name="T87" fmla="*/ 73 h 32"/>
                      <a:gd name="T88" fmla="*/ 232 w 111"/>
                      <a:gd name="T89" fmla="*/ 77 h 32"/>
                      <a:gd name="T90" fmla="*/ 234 w 111"/>
                      <a:gd name="T91" fmla="*/ 83 h 32"/>
                      <a:gd name="T92" fmla="*/ 238 w 111"/>
                      <a:gd name="T93" fmla="*/ 83 h 32"/>
                      <a:gd name="T94" fmla="*/ 242 w 111"/>
                      <a:gd name="T95" fmla="*/ 83 h 3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11"/>
                      <a:gd name="T145" fmla="*/ 0 h 32"/>
                      <a:gd name="T146" fmla="*/ 111 w 111"/>
                      <a:gd name="T147" fmla="*/ 32 h 32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11" h="3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2" y="2"/>
                        </a:lnTo>
                        <a:lnTo>
                          <a:pt x="4" y="2"/>
                        </a:lnTo>
                        <a:lnTo>
                          <a:pt x="6" y="3"/>
                        </a:lnTo>
                        <a:lnTo>
                          <a:pt x="9" y="4"/>
                        </a:lnTo>
                        <a:lnTo>
                          <a:pt x="11" y="6"/>
                        </a:lnTo>
                        <a:lnTo>
                          <a:pt x="15" y="6"/>
                        </a:lnTo>
                        <a:lnTo>
                          <a:pt x="17" y="8"/>
                        </a:lnTo>
                        <a:lnTo>
                          <a:pt x="20" y="8"/>
                        </a:lnTo>
                        <a:lnTo>
                          <a:pt x="22" y="9"/>
                        </a:lnTo>
                        <a:lnTo>
                          <a:pt x="26" y="10"/>
                        </a:lnTo>
                        <a:lnTo>
                          <a:pt x="28" y="11"/>
                        </a:lnTo>
                        <a:lnTo>
                          <a:pt x="32" y="11"/>
                        </a:lnTo>
                        <a:lnTo>
                          <a:pt x="34" y="11"/>
                        </a:lnTo>
                        <a:lnTo>
                          <a:pt x="36" y="11"/>
                        </a:lnTo>
                        <a:lnTo>
                          <a:pt x="37" y="11"/>
                        </a:lnTo>
                        <a:lnTo>
                          <a:pt x="38" y="11"/>
                        </a:lnTo>
                        <a:lnTo>
                          <a:pt x="40" y="11"/>
                        </a:lnTo>
                        <a:lnTo>
                          <a:pt x="42" y="11"/>
                        </a:lnTo>
                        <a:lnTo>
                          <a:pt x="44" y="10"/>
                        </a:lnTo>
                        <a:lnTo>
                          <a:pt x="46" y="10"/>
                        </a:lnTo>
                        <a:lnTo>
                          <a:pt x="48" y="9"/>
                        </a:lnTo>
                        <a:lnTo>
                          <a:pt x="49" y="9"/>
                        </a:lnTo>
                        <a:lnTo>
                          <a:pt x="50" y="8"/>
                        </a:lnTo>
                        <a:lnTo>
                          <a:pt x="52" y="8"/>
                        </a:lnTo>
                        <a:lnTo>
                          <a:pt x="54" y="8"/>
                        </a:lnTo>
                        <a:lnTo>
                          <a:pt x="55" y="8"/>
                        </a:lnTo>
                        <a:lnTo>
                          <a:pt x="56" y="8"/>
                        </a:lnTo>
                        <a:lnTo>
                          <a:pt x="57" y="8"/>
                        </a:lnTo>
                        <a:lnTo>
                          <a:pt x="59" y="7"/>
                        </a:lnTo>
                        <a:lnTo>
                          <a:pt x="61" y="8"/>
                        </a:lnTo>
                        <a:lnTo>
                          <a:pt x="65" y="8"/>
                        </a:lnTo>
                        <a:lnTo>
                          <a:pt x="68" y="10"/>
                        </a:lnTo>
                        <a:lnTo>
                          <a:pt x="73" y="11"/>
                        </a:lnTo>
                        <a:lnTo>
                          <a:pt x="76" y="14"/>
                        </a:lnTo>
                        <a:lnTo>
                          <a:pt x="81" y="16"/>
                        </a:lnTo>
                        <a:lnTo>
                          <a:pt x="85" y="18"/>
                        </a:lnTo>
                        <a:lnTo>
                          <a:pt x="89" y="20"/>
                        </a:lnTo>
                        <a:lnTo>
                          <a:pt x="92" y="23"/>
                        </a:lnTo>
                        <a:lnTo>
                          <a:pt x="96" y="24"/>
                        </a:lnTo>
                        <a:lnTo>
                          <a:pt x="99" y="26"/>
                        </a:lnTo>
                        <a:lnTo>
                          <a:pt x="103" y="27"/>
                        </a:lnTo>
                        <a:lnTo>
                          <a:pt x="105" y="29"/>
                        </a:lnTo>
                        <a:lnTo>
                          <a:pt x="107" y="31"/>
                        </a:lnTo>
                        <a:lnTo>
                          <a:pt x="108" y="31"/>
                        </a:lnTo>
                        <a:lnTo>
                          <a:pt x="110" y="31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pt-BR">
                      <a:latin typeface="Arial" charset="0"/>
                      <a:ea typeface="+mn-ea"/>
                    </a:endParaRPr>
                  </a:p>
                </p:txBody>
              </p:sp>
            </p:grpSp>
            <p:sp>
              <p:nvSpPr>
                <p:cNvPr id="278" name="Freeform 56"/>
                <p:cNvSpPr>
                  <a:spLocks noChangeAspect="1"/>
                </p:cNvSpPr>
                <p:nvPr/>
              </p:nvSpPr>
              <p:spPr bwMode="auto">
                <a:xfrm>
                  <a:off x="2695" y="2112"/>
                  <a:ext cx="849" cy="862"/>
                </a:xfrm>
                <a:custGeom>
                  <a:avLst/>
                  <a:gdLst>
                    <a:gd name="T0" fmla="*/ 977 w 721"/>
                    <a:gd name="T1" fmla="*/ 1904 h 685"/>
                    <a:gd name="T2" fmla="*/ 1032 w 721"/>
                    <a:gd name="T3" fmla="*/ 1783 h 685"/>
                    <a:gd name="T4" fmla="*/ 1093 w 721"/>
                    <a:gd name="T5" fmla="*/ 1612 h 685"/>
                    <a:gd name="T6" fmla="*/ 977 w 721"/>
                    <a:gd name="T7" fmla="*/ 1550 h 685"/>
                    <a:gd name="T8" fmla="*/ 830 w 721"/>
                    <a:gd name="T9" fmla="*/ 1525 h 685"/>
                    <a:gd name="T10" fmla="*/ 724 w 721"/>
                    <a:gd name="T11" fmla="*/ 1411 h 685"/>
                    <a:gd name="T12" fmla="*/ 588 w 721"/>
                    <a:gd name="T13" fmla="*/ 1294 h 685"/>
                    <a:gd name="T14" fmla="*/ 477 w 721"/>
                    <a:gd name="T15" fmla="*/ 1328 h 685"/>
                    <a:gd name="T16" fmla="*/ 369 w 721"/>
                    <a:gd name="T17" fmla="*/ 1209 h 685"/>
                    <a:gd name="T18" fmla="*/ 240 w 721"/>
                    <a:gd name="T19" fmla="*/ 1270 h 685"/>
                    <a:gd name="T20" fmla="*/ 107 w 721"/>
                    <a:gd name="T21" fmla="*/ 1411 h 685"/>
                    <a:gd name="T22" fmla="*/ 34 w 721"/>
                    <a:gd name="T23" fmla="*/ 1380 h 685"/>
                    <a:gd name="T24" fmla="*/ 75 w 721"/>
                    <a:gd name="T25" fmla="*/ 1328 h 685"/>
                    <a:gd name="T26" fmla="*/ 55 w 721"/>
                    <a:gd name="T27" fmla="*/ 1175 h 685"/>
                    <a:gd name="T28" fmla="*/ 15 w 721"/>
                    <a:gd name="T29" fmla="*/ 1036 h 685"/>
                    <a:gd name="T30" fmla="*/ 55 w 721"/>
                    <a:gd name="T31" fmla="*/ 893 h 685"/>
                    <a:gd name="T32" fmla="*/ 39 w 721"/>
                    <a:gd name="T33" fmla="*/ 747 h 685"/>
                    <a:gd name="T34" fmla="*/ 75 w 721"/>
                    <a:gd name="T35" fmla="*/ 608 h 685"/>
                    <a:gd name="T36" fmla="*/ 0 w 721"/>
                    <a:gd name="T37" fmla="*/ 550 h 685"/>
                    <a:gd name="T38" fmla="*/ 75 w 721"/>
                    <a:gd name="T39" fmla="*/ 400 h 685"/>
                    <a:gd name="T40" fmla="*/ 150 w 721"/>
                    <a:gd name="T41" fmla="*/ 370 h 685"/>
                    <a:gd name="T42" fmla="*/ 257 w 721"/>
                    <a:gd name="T43" fmla="*/ 464 h 685"/>
                    <a:gd name="T44" fmla="*/ 369 w 721"/>
                    <a:gd name="T45" fmla="*/ 370 h 685"/>
                    <a:gd name="T46" fmla="*/ 477 w 721"/>
                    <a:gd name="T47" fmla="*/ 321 h 685"/>
                    <a:gd name="T48" fmla="*/ 477 w 721"/>
                    <a:gd name="T49" fmla="*/ 145 h 685"/>
                    <a:gd name="T50" fmla="*/ 588 w 721"/>
                    <a:gd name="T51" fmla="*/ 145 h 685"/>
                    <a:gd name="T52" fmla="*/ 697 w 721"/>
                    <a:gd name="T53" fmla="*/ 172 h 685"/>
                    <a:gd name="T54" fmla="*/ 830 w 721"/>
                    <a:gd name="T55" fmla="*/ 87 h 685"/>
                    <a:gd name="T56" fmla="*/ 930 w 721"/>
                    <a:gd name="T57" fmla="*/ 0 h 685"/>
                    <a:gd name="T58" fmla="*/ 977 w 721"/>
                    <a:gd name="T59" fmla="*/ 57 h 685"/>
                    <a:gd name="T60" fmla="*/ 1032 w 721"/>
                    <a:gd name="T61" fmla="*/ 203 h 685"/>
                    <a:gd name="T62" fmla="*/ 1169 w 721"/>
                    <a:gd name="T63" fmla="*/ 117 h 685"/>
                    <a:gd name="T64" fmla="*/ 1298 w 721"/>
                    <a:gd name="T65" fmla="*/ 0 h 685"/>
                    <a:gd name="T66" fmla="*/ 1406 w 721"/>
                    <a:gd name="T67" fmla="*/ 57 h 685"/>
                    <a:gd name="T68" fmla="*/ 1481 w 721"/>
                    <a:gd name="T69" fmla="*/ 172 h 685"/>
                    <a:gd name="T70" fmla="*/ 1553 w 721"/>
                    <a:gd name="T71" fmla="*/ 321 h 685"/>
                    <a:gd name="T72" fmla="*/ 1517 w 721"/>
                    <a:gd name="T73" fmla="*/ 486 h 685"/>
                    <a:gd name="T74" fmla="*/ 1505 w 721"/>
                    <a:gd name="T75" fmla="*/ 608 h 685"/>
                    <a:gd name="T76" fmla="*/ 1610 w 721"/>
                    <a:gd name="T77" fmla="*/ 662 h 685"/>
                    <a:gd name="T78" fmla="*/ 1610 w 721"/>
                    <a:gd name="T79" fmla="*/ 722 h 685"/>
                    <a:gd name="T80" fmla="*/ 1517 w 721"/>
                    <a:gd name="T81" fmla="*/ 834 h 685"/>
                    <a:gd name="T82" fmla="*/ 1442 w 721"/>
                    <a:gd name="T83" fmla="*/ 950 h 685"/>
                    <a:gd name="T84" fmla="*/ 1365 w 721"/>
                    <a:gd name="T85" fmla="*/ 950 h 685"/>
                    <a:gd name="T86" fmla="*/ 1318 w 721"/>
                    <a:gd name="T87" fmla="*/ 1096 h 685"/>
                    <a:gd name="T88" fmla="*/ 1296 w 721"/>
                    <a:gd name="T89" fmla="*/ 1294 h 685"/>
                    <a:gd name="T90" fmla="*/ 1278 w 721"/>
                    <a:gd name="T91" fmla="*/ 1495 h 685"/>
                    <a:gd name="T92" fmla="*/ 1278 w 721"/>
                    <a:gd name="T93" fmla="*/ 1671 h 685"/>
                    <a:gd name="T94" fmla="*/ 1239 w 721"/>
                    <a:gd name="T95" fmla="*/ 1812 h 685"/>
                    <a:gd name="T96" fmla="*/ 1221 w 721"/>
                    <a:gd name="T97" fmla="*/ 1987 h 685"/>
                    <a:gd name="T98" fmla="*/ 1147 w 721"/>
                    <a:gd name="T99" fmla="*/ 2134 h 685"/>
                    <a:gd name="T100" fmla="*/ 1093 w 721"/>
                    <a:gd name="T101" fmla="*/ 2103 h 685"/>
                    <a:gd name="T102" fmla="*/ 1032 w 721"/>
                    <a:gd name="T103" fmla="*/ 2012 h 68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21"/>
                    <a:gd name="T157" fmla="*/ 0 h 685"/>
                    <a:gd name="T158" fmla="*/ 721 w 721"/>
                    <a:gd name="T159" fmla="*/ 685 h 68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21" h="685">
                      <a:moveTo>
                        <a:pt x="456" y="638"/>
                      </a:moveTo>
                      <a:lnTo>
                        <a:pt x="449" y="620"/>
                      </a:lnTo>
                      <a:lnTo>
                        <a:pt x="432" y="603"/>
                      </a:lnTo>
                      <a:lnTo>
                        <a:pt x="432" y="584"/>
                      </a:lnTo>
                      <a:lnTo>
                        <a:pt x="440" y="565"/>
                      </a:lnTo>
                      <a:lnTo>
                        <a:pt x="456" y="565"/>
                      </a:lnTo>
                      <a:lnTo>
                        <a:pt x="474" y="546"/>
                      </a:lnTo>
                      <a:lnTo>
                        <a:pt x="489" y="529"/>
                      </a:lnTo>
                      <a:lnTo>
                        <a:pt x="482" y="511"/>
                      </a:lnTo>
                      <a:lnTo>
                        <a:pt x="466" y="501"/>
                      </a:lnTo>
                      <a:lnTo>
                        <a:pt x="440" y="511"/>
                      </a:lnTo>
                      <a:lnTo>
                        <a:pt x="432" y="491"/>
                      </a:lnTo>
                      <a:lnTo>
                        <a:pt x="408" y="501"/>
                      </a:lnTo>
                      <a:lnTo>
                        <a:pt x="391" y="491"/>
                      </a:lnTo>
                      <a:lnTo>
                        <a:pt x="367" y="483"/>
                      </a:lnTo>
                      <a:lnTo>
                        <a:pt x="360" y="464"/>
                      </a:lnTo>
                      <a:lnTo>
                        <a:pt x="336" y="456"/>
                      </a:lnTo>
                      <a:lnTo>
                        <a:pt x="319" y="447"/>
                      </a:lnTo>
                      <a:lnTo>
                        <a:pt x="302" y="447"/>
                      </a:lnTo>
                      <a:lnTo>
                        <a:pt x="276" y="428"/>
                      </a:lnTo>
                      <a:lnTo>
                        <a:pt x="260" y="410"/>
                      </a:lnTo>
                      <a:lnTo>
                        <a:pt x="243" y="410"/>
                      </a:lnTo>
                      <a:lnTo>
                        <a:pt x="229" y="420"/>
                      </a:lnTo>
                      <a:lnTo>
                        <a:pt x="211" y="420"/>
                      </a:lnTo>
                      <a:lnTo>
                        <a:pt x="180" y="410"/>
                      </a:lnTo>
                      <a:lnTo>
                        <a:pt x="180" y="392"/>
                      </a:lnTo>
                      <a:lnTo>
                        <a:pt x="163" y="383"/>
                      </a:lnTo>
                      <a:lnTo>
                        <a:pt x="138" y="383"/>
                      </a:lnTo>
                      <a:lnTo>
                        <a:pt x="121" y="392"/>
                      </a:lnTo>
                      <a:lnTo>
                        <a:pt x="106" y="402"/>
                      </a:lnTo>
                      <a:lnTo>
                        <a:pt x="88" y="420"/>
                      </a:lnTo>
                      <a:lnTo>
                        <a:pt x="72" y="428"/>
                      </a:lnTo>
                      <a:lnTo>
                        <a:pt x="47" y="447"/>
                      </a:lnTo>
                      <a:lnTo>
                        <a:pt x="40" y="447"/>
                      </a:lnTo>
                      <a:lnTo>
                        <a:pt x="24" y="456"/>
                      </a:lnTo>
                      <a:lnTo>
                        <a:pt x="15" y="438"/>
                      </a:lnTo>
                      <a:lnTo>
                        <a:pt x="15" y="428"/>
                      </a:lnTo>
                      <a:lnTo>
                        <a:pt x="17" y="428"/>
                      </a:lnTo>
                      <a:lnTo>
                        <a:pt x="33" y="420"/>
                      </a:lnTo>
                      <a:lnTo>
                        <a:pt x="40" y="402"/>
                      </a:lnTo>
                      <a:lnTo>
                        <a:pt x="40" y="383"/>
                      </a:lnTo>
                      <a:lnTo>
                        <a:pt x="25" y="373"/>
                      </a:lnTo>
                      <a:lnTo>
                        <a:pt x="7" y="365"/>
                      </a:lnTo>
                      <a:lnTo>
                        <a:pt x="7" y="347"/>
                      </a:lnTo>
                      <a:lnTo>
                        <a:pt x="7" y="328"/>
                      </a:lnTo>
                      <a:lnTo>
                        <a:pt x="25" y="318"/>
                      </a:lnTo>
                      <a:lnTo>
                        <a:pt x="25" y="301"/>
                      </a:lnTo>
                      <a:lnTo>
                        <a:pt x="25" y="283"/>
                      </a:lnTo>
                      <a:lnTo>
                        <a:pt x="17" y="263"/>
                      </a:lnTo>
                      <a:lnTo>
                        <a:pt x="0" y="255"/>
                      </a:lnTo>
                      <a:lnTo>
                        <a:pt x="17" y="237"/>
                      </a:lnTo>
                      <a:lnTo>
                        <a:pt x="7" y="219"/>
                      </a:lnTo>
                      <a:lnTo>
                        <a:pt x="25" y="210"/>
                      </a:lnTo>
                      <a:lnTo>
                        <a:pt x="33" y="192"/>
                      </a:lnTo>
                      <a:lnTo>
                        <a:pt x="17" y="192"/>
                      </a:lnTo>
                      <a:lnTo>
                        <a:pt x="0" y="192"/>
                      </a:lnTo>
                      <a:lnTo>
                        <a:pt x="0" y="174"/>
                      </a:lnTo>
                      <a:lnTo>
                        <a:pt x="7" y="154"/>
                      </a:lnTo>
                      <a:lnTo>
                        <a:pt x="17" y="138"/>
                      </a:lnTo>
                      <a:lnTo>
                        <a:pt x="33" y="127"/>
                      </a:lnTo>
                      <a:lnTo>
                        <a:pt x="40" y="111"/>
                      </a:lnTo>
                      <a:lnTo>
                        <a:pt x="47" y="111"/>
                      </a:lnTo>
                      <a:lnTo>
                        <a:pt x="66" y="118"/>
                      </a:lnTo>
                      <a:lnTo>
                        <a:pt x="80" y="129"/>
                      </a:lnTo>
                      <a:lnTo>
                        <a:pt x="96" y="138"/>
                      </a:lnTo>
                      <a:lnTo>
                        <a:pt x="113" y="147"/>
                      </a:lnTo>
                      <a:lnTo>
                        <a:pt x="131" y="147"/>
                      </a:lnTo>
                      <a:lnTo>
                        <a:pt x="146" y="138"/>
                      </a:lnTo>
                      <a:lnTo>
                        <a:pt x="163" y="118"/>
                      </a:lnTo>
                      <a:lnTo>
                        <a:pt x="180" y="118"/>
                      </a:lnTo>
                      <a:lnTo>
                        <a:pt x="204" y="118"/>
                      </a:lnTo>
                      <a:lnTo>
                        <a:pt x="211" y="102"/>
                      </a:lnTo>
                      <a:lnTo>
                        <a:pt x="211" y="82"/>
                      </a:lnTo>
                      <a:lnTo>
                        <a:pt x="204" y="64"/>
                      </a:lnTo>
                      <a:lnTo>
                        <a:pt x="211" y="45"/>
                      </a:lnTo>
                      <a:lnTo>
                        <a:pt x="229" y="45"/>
                      </a:lnTo>
                      <a:lnTo>
                        <a:pt x="243" y="45"/>
                      </a:lnTo>
                      <a:lnTo>
                        <a:pt x="260" y="45"/>
                      </a:lnTo>
                      <a:lnTo>
                        <a:pt x="276" y="45"/>
                      </a:lnTo>
                      <a:lnTo>
                        <a:pt x="293" y="55"/>
                      </a:lnTo>
                      <a:lnTo>
                        <a:pt x="308" y="55"/>
                      </a:lnTo>
                      <a:lnTo>
                        <a:pt x="326" y="45"/>
                      </a:lnTo>
                      <a:lnTo>
                        <a:pt x="342" y="28"/>
                      </a:lnTo>
                      <a:lnTo>
                        <a:pt x="367" y="28"/>
                      </a:lnTo>
                      <a:lnTo>
                        <a:pt x="385" y="18"/>
                      </a:lnTo>
                      <a:lnTo>
                        <a:pt x="397" y="10"/>
                      </a:lnTo>
                      <a:lnTo>
                        <a:pt x="411" y="0"/>
                      </a:lnTo>
                      <a:lnTo>
                        <a:pt x="409" y="0"/>
                      </a:lnTo>
                      <a:lnTo>
                        <a:pt x="424" y="0"/>
                      </a:lnTo>
                      <a:lnTo>
                        <a:pt x="432" y="18"/>
                      </a:lnTo>
                      <a:lnTo>
                        <a:pt x="449" y="28"/>
                      </a:lnTo>
                      <a:lnTo>
                        <a:pt x="449" y="45"/>
                      </a:lnTo>
                      <a:lnTo>
                        <a:pt x="456" y="64"/>
                      </a:lnTo>
                      <a:lnTo>
                        <a:pt x="483" y="64"/>
                      </a:lnTo>
                      <a:lnTo>
                        <a:pt x="500" y="45"/>
                      </a:lnTo>
                      <a:lnTo>
                        <a:pt x="516" y="37"/>
                      </a:lnTo>
                      <a:lnTo>
                        <a:pt x="529" y="18"/>
                      </a:lnTo>
                      <a:lnTo>
                        <a:pt x="548" y="10"/>
                      </a:lnTo>
                      <a:lnTo>
                        <a:pt x="573" y="0"/>
                      </a:lnTo>
                      <a:lnTo>
                        <a:pt x="589" y="10"/>
                      </a:lnTo>
                      <a:lnTo>
                        <a:pt x="604" y="18"/>
                      </a:lnTo>
                      <a:lnTo>
                        <a:pt x="621" y="18"/>
                      </a:lnTo>
                      <a:lnTo>
                        <a:pt x="637" y="28"/>
                      </a:lnTo>
                      <a:lnTo>
                        <a:pt x="647" y="45"/>
                      </a:lnTo>
                      <a:lnTo>
                        <a:pt x="654" y="55"/>
                      </a:lnTo>
                      <a:lnTo>
                        <a:pt x="652" y="57"/>
                      </a:lnTo>
                      <a:lnTo>
                        <a:pt x="670" y="93"/>
                      </a:lnTo>
                      <a:lnTo>
                        <a:pt x="686" y="102"/>
                      </a:lnTo>
                      <a:lnTo>
                        <a:pt x="686" y="118"/>
                      </a:lnTo>
                      <a:lnTo>
                        <a:pt x="680" y="138"/>
                      </a:lnTo>
                      <a:lnTo>
                        <a:pt x="670" y="154"/>
                      </a:lnTo>
                      <a:lnTo>
                        <a:pt x="652" y="154"/>
                      </a:lnTo>
                      <a:lnTo>
                        <a:pt x="652" y="174"/>
                      </a:lnTo>
                      <a:lnTo>
                        <a:pt x="664" y="192"/>
                      </a:lnTo>
                      <a:lnTo>
                        <a:pt x="680" y="201"/>
                      </a:lnTo>
                      <a:lnTo>
                        <a:pt x="693" y="210"/>
                      </a:lnTo>
                      <a:lnTo>
                        <a:pt x="711" y="210"/>
                      </a:lnTo>
                      <a:lnTo>
                        <a:pt x="717" y="210"/>
                      </a:lnTo>
                      <a:lnTo>
                        <a:pt x="720" y="210"/>
                      </a:lnTo>
                      <a:lnTo>
                        <a:pt x="711" y="229"/>
                      </a:lnTo>
                      <a:lnTo>
                        <a:pt x="693" y="237"/>
                      </a:lnTo>
                      <a:lnTo>
                        <a:pt x="680" y="246"/>
                      </a:lnTo>
                      <a:lnTo>
                        <a:pt x="670" y="265"/>
                      </a:lnTo>
                      <a:lnTo>
                        <a:pt x="664" y="283"/>
                      </a:lnTo>
                      <a:lnTo>
                        <a:pt x="652" y="301"/>
                      </a:lnTo>
                      <a:lnTo>
                        <a:pt x="637" y="301"/>
                      </a:lnTo>
                      <a:lnTo>
                        <a:pt x="629" y="283"/>
                      </a:lnTo>
                      <a:lnTo>
                        <a:pt x="613" y="283"/>
                      </a:lnTo>
                      <a:lnTo>
                        <a:pt x="603" y="301"/>
                      </a:lnTo>
                      <a:lnTo>
                        <a:pt x="603" y="311"/>
                      </a:lnTo>
                      <a:lnTo>
                        <a:pt x="597" y="329"/>
                      </a:lnTo>
                      <a:lnTo>
                        <a:pt x="582" y="347"/>
                      </a:lnTo>
                      <a:lnTo>
                        <a:pt x="582" y="365"/>
                      </a:lnTo>
                      <a:lnTo>
                        <a:pt x="582" y="383"/>
                      </a:lnTo>
                      <a:lnTo>
                        <a:pt x="572" y="410"/>
                      </a:lnTo>
                      <a:lnTo>
                        <a:pt x="572" y="428"/>
                      </a:lnTo>
                      <a:lnTo>
                        <a:pt x="564" y="456"/>
                      </a:lnTo>
                      <a:lnTo>
                        <a:pt x="564" y="474"/>
                      </a:lnTo>
                      <a:lnTo>
                        <a:pt x="572" y="491"/>
                      </a:lnTo>
                      <a:lnTo>
                        <a:pt x="572" y="511"/>
                      </a:lnTo>
                      <a:lnTo>
                        <a:pt x="564" y="529"/>
                      </a:lnTo>
                      <a:lnTo>
                        <a:pt x="564" y="546"/>
                      </a:lnTo>
                      <a:lnTo>
                        <a:pt x="555" y="556"/>
                      </a:lnTo>
                      <a:lnTo>
                        <a:pt x="547" y="574"/>
                      </a:lnTo>
                      <a:lnTo>
                        <a:pt x="547" y="594"/>
                      </a:lnTo>
                      <a:lnTo>
                        <a:pt x="547" y="611"/>
                      </a:lnTo>
                      <a:lnTo>
                        <a:pt x="539" y="629"/>
                      </a:lnTo>
                      <a:lnTo>
                        <a:pt x="529" y="648"/>
                      </a:lnTo>
                      <a:lnTo>
                        <a:pt x="523" y="666"/>
                      </a:lnTo>
                      <a:lnTo>
                        <a:pt x="506" y="676"/>
                      </a:lnTo>
                      <a:lnTo>
                        <a:pt x="506" y="684"/>
                      </a:lnTo>
                      <a:lnTo>
                        <a:pt x="498" y="684"/>
                      </a:lnTo>
                      <a:lnTo>
                        <a:pt x="482" y="666"/>
                      </a:lnTo>
                      <a:lnTo>
                        <a:pt x="470" y="650"/>
                      </a:lnTo>
                      <a:lnTo>
                        <a:pt x="464" y="648"/>
                      </a:lnTo>
                      <a:lnTo>
                        <a:pt x="456" y="638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79" name="Freeform 57"/>
                <p:cNvSpPr>
                  <a:spLocks noChangeAspect="1"/>
                </p:cNvSpPr>
                <p:nvPr/>
              </p:nvSpPr>
              <p:spPr bwMode="auto">
                <a:xfrm>
                  <a:off x="3186" y="1600"/>
                  <a:ext cx="369" cy="453"/>
                </a:xfrm>
                <a:custGeom>
                  <a:avLst/>
                  <a:gdLst>
                    <a:gd name="T0" fmla="*/ 473 w 312"/>
                    <a:gd name="T1" fmla="*/ 746 h 360"/>
                    <a:gd name="T2" fmla="*/ 545 w 312"/>
                    <a:gd name="T3" fmla="*/ 657 h 360"/>
                    <a:gd name="T4" fmla="*/ 604 w 312"/>
                    <a:gd name="T5" fmla="*/ 600 h 360"/>
                    <a:gd name="T6" fmla="*/ 643 w 312"/>
                    <a:gd name="T7" fmla="*/ 486 h 360"/>
                    <a:gd name="T8" fmla="*/ 719 w 312"/>
                    <a:gd name="T9" fmla="*/ 429 h 360"/>
                    <a:gd name="T10" fmla="*/ 660 w 312"/>
                    <a:gd name="T11" fmla="*/ 404 h 360"/>
                    <a:gd name="T12" fmla="*/ 588 w 312"/>
                    <a:gd name="T13" fmla="*/ 342 h 360"/>
                    <a:gd name="T14" fmla="*/ 527 w 312"/>
                    <a:gd name="T15" fmla="*/ 262 h 360"/>
                    <a:gd name="T16" fmla="*/ 453 w 312"/>
                    <a:gd name="T17" fmla="*/ 167 h 360"/>
                    <a:gd name="T18" fmla="*/ 361 w 312"/>
                    <a:gd name="T19" fmla="*/ 86 h 360"/>
                    <a:gd name="T20" fmla="*/ 265 w 312"/>
                    <a:gd name="T21" fmla="*/ 25 h 360"/>
                    <a:gd name="T22" fmla="*/ 189 w 312"/>
                    <a:gd name="T23" fmla="*/ 0 h 360"/>
                    <a:gd name="T24" fmla="*/ 115 w 312"/>
                    <a:gd name="T25" fmla="*/ 25 h 360"/>
                    <a:gd name="T26" fmla="*/ 35 w 312"/>
                    <a:gd name="T27" fmla="*/ 25 h 360"/>
                    <a:gd name="T28" fmla="*/ 28 w 312"/>
                    <a:gd name="T29" fmla="*/ 20 h 360"/>
                    <a:gd name="T30" fmla="*/ 0 w 312"/>
                    <a:gd name="T31" fmla="*/ 115 h 360"/>
                    <a:gd name="T32" fmla="*/ 15 w 312"/>
                    <a:gd name="T33" fmla="*/ 232 h 360"/>
                    <a:gd name="T34" fmla="*/ 15 w 312"/>
                    <a:gd name="T35" fmla="*/ 342 h 360"/>
                    <a:gd name="T36" fmla="*/ 57 w 312"/>
                    <a:gd name="T37" fmla="*/ 462 h 360"/>
                    <a:gd name="T38" fmla="*/ 35 w 312"/>
                    <a:gd name="T39" fmla="*/ 574 h 360"/>
                    <a:gd name="T40" fmla="*/ 35 w 312"/>
                    <a:gd name="T41" fmla="*/ 692 h 360"/>
                    <a:gd name="T42" fmla="*/ 75 w 312"/>
                    <a:gd name="T43" fmla="*/ 803 h 360"/>
                    <a:gd name="T44" fmla="*/ 115 w 312"/>
                    <a:gd name="T45" fmla="*/ 887 h 360"/>
                    <a:gd name="T46" fmla="*/ 130 w 312"/>
                    <a:gd name="T47" fmla="*/ 1005 h 360"/>
                    <a:gd name="T48" fmla="*/ 125 w 312"/>
                    <a:gd name="T49" fmla="*/ 993 h 360"/>
                    <a:gd name="T50" fmla="*/ 189 w 312"/>
                    <a:gd name="T51" fmla="*/ 1036 h 360"/>
                    <a:gd name="T52" fmla="*/ 265 w 312"/>
                    <a:gd name="T53" fmla="*/ 1005 h 360"/>
                    <a:gd name="T54" fmla="*/ 342 w 312"/>
                    <a:gd name="T55" fmla="*/ 1087 h 360"/>
                    <a:gd name="T56" fmla="*/ 397 w 312"/>
                    <a:gd name="T57" fmla="*/ 1110 h 360"/>
                    <a:gd name="T58" fmla="*/ 468 w 312"/>
                    <a:gd name="T59" fmla="*/ 1047 h 360"/>
                    <a:gd name="T60" fmla="*/ 473 w 312"/>
                    <a:gd name="T61" fmla="*/ 949 h 360"/>
                    <a:gd name="T62" fmla="*/ 491 w 312"/>
                    <a:gd name="T63" fmla="*/ 832 h 360"/>
                    <a:gd name="T64" fmla="*/ 511 w 312"/>
                    <a:gd name="T65" fmla="*/ 803 h 3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12"/>
                    <a:gd name="T100" fmla="*/ 0 h 360"/>
                    <a:gd name="T101" fmla="*/ 312 w 312"/>
                    <a:gd name="T102" fmla="*/ 360 h 3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12" h="360">
                      <a:moveTo>
                        <a:pt x="221" y="254"/>
                      </a:moveTo>
                      <a:lnTo>
                        <a:pt x="205" y="236"/>
                      </a:lnTo>
                      <a:lnTo>
                        <a:pt x="221" y="219"/>
                      </a:lnTo>
                      <a:lnTo>
                        <a:pt x="236" y="208"/>
                      </a:lnTo>
                      <a:lnTo>
                        <a:pt x="254" y="208"/>
                      </a:lnTo>
                      <a:lnTo>
                        <a:pt x="261" y="190"/>
                      </a:lnTo>
                      <a:lnTo>
                        <a:pt x="268" y="173"/>
                      </a:lnTo>
                      <a:lnTo>
                        <a:pt x="278" y="154"/>
                      </a:lnTo>
                      <a:lnTo>
                        <a:pt x="295" y="146"/>
                      </a:lnTo>
                      <a:lnTo>
                        <a:pt x="311" y="136"/>
                      </a:lnTo>
                      <a:lnTo>
                        <a:pt x="301" y="128"/>
                      </a:lnTo>
                      <a:lnTo>
                        <a:pt x="285" y="128"/>
                      </a:lnTo>
                      <a:lnTo>
                        <a:pt x="268" y="117"/>
                      </a:lnTo>
                      <a:lnTo>
                        <a:pt x="254" y="109"/>
                      </a:lnTo>
                      <a:lnTo>
                        <a:pt x="246" y="90"/>
                      </a:lnTo>
                      <a:lnTo>
                        <a:pt x="228" y="83"/>
                      </a:lnTo>
                      <a:lnTo>
                        <a:pt x="212" y="62"/>
                      </a:lnTo>
                      <a:lnTo>
                        <a:pt x="196" y="53"/>
                      </a:lnTo>
                      <a:lnTo>
                        <a:pt x="179" y="45"/>
                      </a:lnTo>
                      <a:lnTo>
                        <a:pt x="156" y="27"/>
                      </a:lnTo>
                      <a:lnTo>
                        <a:pt x="131" y="17"/>
                      </a:lnTo>
                      <a:lnTo>
                        <a:pt x="114" y="8"/>
                      </a:lnTo>
                      <a:lnTo>
                        <a:pt x="98" y="0"/>
                      </a:lnTo>
                      <a:lnTo>
                        <a:pt x="81" y="0"/>
                      </a:lnTo>
                      <a:lnTo>
                        <a:pt x="64" y="8"/>
                      </a:lnTo>
                      <a:lnTo>
                        <a:pt x="49" y="8"/>
                      </a:lnTo>
                      <a:lnTo>
                        <a:pt x="32" y="8"/>
                      </a:lnTo>
                      <a:lnTo>
                        <a:pt x="15" y="8"/>
                      </a:lnTo>
                      <a:lnTo>
                        <a:pt x="16" y="6"/>
                      </a:lnTo>
                      <a:lnTo>
                        <a:pt x="12" y="6"/>
                      </a:lnTo>
                      <a:lnTo>
                        <a:pt x="7" y="17"/>
                      </a:lnTo>
                      <a:lnTo>
                        <a:pt x="0" y="36"/>
                      </a:lnTo>
                      <a:lnTo>
                        <a:pt x="0" y="53"/>
                      </a:lnTo>
                      <a:lnTo>
                        <a:pt x="7" y="73"/>
                      </a:lnTo>
                      <a:lnTo>
                        <a:pt x="7" y="90"/>
                      </a:lnTo>
                      <a:lnTo>
                        <a:pt x="7" y="109"/>
                      </a:lnTo>
                      <a:lnTo>
                        <a:pt x="7" y="128"/>
                      </a:lnTo>
                      <a:lnTo>
                        <a:pt x="25" y="146"/>
                      </a:lnTo>
                      <a:lnTo>
                        <a:pt x="15" y="163"/>
                      </a:lnTo>
                      <a:lnTo>
                        <a:pt x="15" y="182"/>
                      </a:lnTo>
                      <a:lnTo>
                        <a:pt x="7" y="199"/>
                      </a:lnTo>
                      <a:lnTo>
                        <a:pt x="15" y="219"/>
                      </a:lnTo>
                      <a:lnTo>
                        <a:pt x="25" y="236"/>
                      </a:lnTo>
                      <a:lnTo>
                        <a:pt x="32" y="254"/>
                      </a:lnTo>
                      <a:lnTo>
                        <a:pt x="49" y="263"/>
                      </a:lnTo>
                      <a:lnTo>
                        <a:pt x="49" y="281"/>
                      </a:lnTo>
                      <a:lnTo>
                        <a:pt x="49" y="300"/>
                      </a:lnTo>
                      <a:lnTo>
                        <a:pt x="57" y="319"/>
                      </a:lnTo>
                      <a:lnTo>
                        <a:pt x="49" y="319"/>
                      </a:lnTo>
                      <a:lnTo>
                        <a:pt x="54" y="315"/>
                      </a:lnTo>
                      <a:lnTo>
                        <a:pt x="64" y="328"/>
                      </a:lnTo>
                      <a:lnTo>
                        <a:pt x="81" y="328"/>
                      </a:lnTo>
                      <a:lnTo>
                        <a:pt x="98" y="319"/>
                      </a:lnTo>
                      <a:lnTo>
                        <a:pt x="114" y="319"/>
                      </a:lnTo>
                      <a:lnTo>
                        <a:pt x="131" y="328"/>
                      </a:lnTo>
                      <a:lnTo>
                        <a:pt x="147" y="345"/>
                      </a:lnTo>
                      <a:lnTo>
                        <a:pt x="164" y="359"/>
                      </a:lnTo>
                      <a:lnTo>
                        <a:pt x="172" y="352"/>
                      </a:lnTo>
                      <a:lnTo>
                        <a:pt x="182" y="331"/>
                      </a:lnTo>
                      <a:lnTo>
                        <a:pt x="202" y="331"/>
                      </a:lnTo>
                      <a:lnTo>
                        <a:pt x="205" y="319"/>
                      </a:lnTo>
                      <a:lnTo>
                        <a:pt x="205" y="300"/>
                      </a:lnTo>
                      <a:lnTo>
                        <a:pt x="212" y="281"/>
                      </a:lnTo>
                      <a:lnTo>
                        <a:pt x="212" y="263"/>
                      </a:lnTo>
                      <a:lnTo>
                        <a:pt x="218" y="254"/>
                      </a:lnTo>
                      <a:lnTo>
                        <a:pt x="221" y="254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80" name="Freeform 58"/>
                <p:cNvSpPr>
                  <a:spLocks noChangeAspect="1"/>
                </p:cNvSpPr>
                <p:nvPr/>
              </p:nvSpPr>
              <p:spPr bwMode="auto">
                <a:xfrm>
                  <a:off x="3079" y="2934"/>
                  <a:ext cx="207" cy="285"/>
                </a:xfrm>
                <a:custGeom>
                  <a:avLst/>
                  <a:gdLst>
                    <a:gd name="T0" fmla="*/ 174 w 175"/>
                    <a:gd name="T1" fmla="*/ 689 h 226"/>
                    <a:gd name="T2" fmla="*/ 228 w 175"/>
                    <a:gd name="T3" fmla="*/ 658 h 226"/>
                    <a:gd name="T4" fmla="*/ 266 w 175"/>
                    <a:gd name="T5" fmla="*/ 602 h 226"/>
                    <a:gd name="T6" fmla="*/ 266 w 175"/>
                    <a:gd name="T7" fmla="*/ 550 h 226"/>
                    <a:gd name="T8" fmla="*/ 290 w 175"/>
                    <a:gd name="T9" fmla="*/ 487 h 226"/>
                    <a:gd name="T10" fmla="*/ 324 w 175"/>
                    <a:gd name="T11" fmla="*/ 429 h 226"/>
                    <a:gd name="T12" fmla="*/ 366 w 175"/>
                    <a:gd name="T13" fmla="*/ 406 h 226"/>
                    <a:gd name="T14" fmla="*/ 405 w 175"/>
                    <a:gd name="T15" fmla="*/ 346 h 226"/>
                    <a:gd name="T16" fmla="*/ 382 w 175"/>
                    <a:gd name="T17" fmla="*/ 286 h 226"/>
                    <a:gd name="T18" fmla="*/ 382 w 175"/>
                    <a:gd name="T19" fmla="*/ 231 h 226"/>
                    <a:gd name="T20" fmla="*/ 382 w 175"/>
                    <a:gd name="T21" fmla="*/ 169 h 226"/>
                    <a:gd name="T22" fmla="*/ 405 w 175"/>
                    <a:gd name="T23" fmla="*/ 110 h 226"/>
                    <a:gd name="T24" fmla="*/ 368 w 175"/>
                    <a:gd name="T25" fmla="*/ 53 h 226"/>
                    <a:gd name="T26" fmla="*/ 338 w 175"/>
                    <a:gd name="T27" fmla="*/ 1 h 226"/>
                    <a:gd name="T28" fmla="*/ 324 w 175"/>
                    <a:gd name="T29" fmla="*/ 0 h 226"/>
                    <a:gd name="T30" fmla="*/ 290 w 175"/>
                    <a:gd name="T31" fmla="*/ 0 h 226"/>
                    <a:gd name="T32" fmla="*/ 247 w 175"/>
                    <a:gd name="T33" fmla="*/ 0 h 226"/>
                    <a:gd name="T34" fmla="*/ 212 w 175"/>
                    <a:gd name="T35" fmla="*/ 25 h 226"/>
                    <a:gd name="T36" fmla="*/ 192 w 175"/>
                    <a:gd name="T37" fmla="*/ 87 h 226"/>
                    <a:gd name="T38" fmla="*/ 192 w 175"/>
                    <a:gd name="T39" fmla="*/ 146 h 226"/>
                    <a:gd name="T40" fmla="*/ 192 w 175"/>
                    <a:gd name="T41" fmla="*/ 197 h 226"/>
                    <a:gd name="T42" fmla="*/ 192 w 175"/>
                    <a:gd name="T43" fmla="*/ 260 h 226"/>
                    <a:gd name="T44" fmla="*/ 192 w 175"/>
                    <a:gd name="T45" fmla="*/ 317 h 226"/>
                    <a:gd name="T46" fmla="*/ 174 w 175"/>
                    <a:gd name="T47" fmla="*/ 369 h 226"/>
                    <a:gd name="T48" fmla="*/ 136 w 175"/>
                    <a:gd name="T49" fmla="*/ 406 h 226"/>
                    <a:gd name="T50" fmla="*/ 115 w 175"/>
                    <a:gd name="T51" fmla="*/ 455 h 226"/>
                    <a:gd name="T52" fmla="*/ 76 w 175"/>
                    <a:gd name="T53" fmla="*/ 522 h 226"/>
                    <a:gd name="T54" fmla="*/ 39 w 175"/>
                    <a:gd name="T55" fmla="*/ 487 h 226"/>
                    <a:gd name="T56" fmla="*/ 0 w 175"/>
                    <a:gd name="T57" fmla="*/ 550 h 226"/>
                    <a:gd name="T58" fmla="*/ 0 w 175"/>
                    <a:gd name="T59" fmla="*/ 602 h 226"/>
                    <a:gd name="T60" fmla="*/ 0 w 175"/>
                    <a:gd name="T61" fmla="*/ 636 h 226"/>
                    <a:gd name="T62" fmla="*/ 21 w 175"/>
                    <a:gd name="T63" fmla="*/ 689 h 226"/>
                    <a:gd name="T64" fmla="*/ 76 w 175"/>
                    <a:gd name="T65" fmla="*/ 718 h 226"/>
                    <a:gd name="T66" fmla="*/ 115 w 175"/>
                    <a:gd name="T67" fmla="*/ 718 h 226"/>
                    <a:gd name="T68" fmla="*/ 136 w 175"/>
                    <a:gd name="T69" fmla="*/ 718 h 226"/>
                    <a:gd name="T70" fmla="*/ 153 w 175"/>
                    <a:gd name="T71" fmla="*/ 718 h 226"/>
                    <a:gd name="T72" fmla="*/ 174 w 175"/>
                    <a:gd name="T73" fmla="*/ 689 h 2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5"/>
                    <a:gd name="T112" fmla="*/ 0 h 226"/>
                    <a:gd name="T113" fmla="*/ 175 w 175"/>
                    <a:gd name="T114" fmla="*/ 226 h 2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5" h="226">
                      <a:moveTo>
                        <a:pt x="75" y="216"/>
                      </a:moveTo>
                      <a:lnTo>
                        <a:pt x="99" y="206"/>
                      </a:lnTo>
                      <a:lnTo>
                        <a:pt x="115" y="189"/>
                      </a:lnTo>
                      <a:lnTo>
                        <a:pt x="115" y="172"/>
                      </a:lnTo>
                      <a:lnTo>
                        <a:pt x="125" y="153"/>
                      </a:lnTo>
                      <a:lnTo>
                        <a:pt x="140" y="135"/>
                      </a:lnTo>
                      <a:lnTo>
                        <a:pt x="158" y="127"/>
                      </a:lnTo>
                      <a:lnTo>
                        <a:pt x="174" y="108"/>
                      </a:lnTo>
                      <a:lnTo>
                        <a:pt x="165" y="90"/>
                      </a:lnTo>
                      <a:lnTo>
                        <a:pt x="165" y="72"/>
                      </a:lnTo>
                      <a:lnTo>
                        <a:pt x="165" y="53"/>
                      </a:lnTo>
                      <a:lnTo>
                        <a:pt x="174" y="35"/>
                      </a:lnTo>
                      <a:lnTo>
                        <a:pt x="159" y="17"/>
                      </a:lnTo>
                      <a:lnTo>
                        <a:pt x="146" y="1"/>
                      </a:lnTo>
                      <a:lnTo>
                        <a:pt x="140" y="0"/>
                      </a:lnTo>
                      <a:lnTo>
                        <a:pt x="125" y="0"/>
                      </a:lnTo>
                      <a:lnTo>
                        <a:pt x="107" y="0"/>
                      </a:lnTo>
                      <a:lnTo>
                        <a:pt x="91" y="8"/>
                      </a:lnTo>
                      <a:lnTo>
                        <a:pt x="83" y="28"/>
                      </a:lnTo>
                      <a:lnTo>
                        <a:pt x="83" y="46"/>
                      </a:lnTo>
                      <a:lnTo>
                        <a:pt x="83" y="62"/>
                      </a:lnTo>
                      <a:lnTo>
                        <a:pt x="83" y="81"/>
                      </a:lnTo>
                      <a:lnTo>
                        <a:pt x="83" y="99"/>
                      </a:lnTo>
                      <a:lnTo>
                        <a:pt x="75" y="116"/>
                      </a:lnTo>
                      <a:lnTo>
                        <a:pt x="58" y="127"/>
                      </a:lnTo>
                      <a:lnTo>
                        <a:pt x="49" y="143"/>
                      </a:lnTo>
                      <a:lnTo>
                        <a:pt x="33" y="163"/>
                      </a:lnTo>
                      <a:lnTo>
                        <a:pt x="17" y="153"/>
                      </a:lnTo>
                      <a:lnTo>
                        <a:pt x="0" y="172"/>
                      </a:lnTo>
                      <a:lnTo>
                        <a:pt x="0" y="189"/>
                      </a:lnTo>
                      <a:lnTo>
                        <a:pt x="0" y="199"/>
                      </a:lnTo>
                      <a:lnTo>
                        <a:pt x="9" y="216"/>
                      </a:lnTo>
                      <a:lnTo>
                        <a:pt x="33" y="225"/>
                      </a:lnTo>
                      <a:lnTo>
                        <a:pt x="49" y="225"/>
                      </a:lnTo>
                      <a:lnTo>
                        <a:pt x="58" y="225"/>
                      </a:lnTo>
                      <a:lnTo>
                        <a:pt x="66" y="225"/>
                      </a:lnTo>
                      <a:lnTo>
                        <a:pt x="75" y="216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81" name="Freeform 59"/>
                <p:cNvSpPr>
                  <a:spLocks noChangeAspect="1"/>
                </p:cNvSpPr>
                <p:nvPr/>
              </p:nvSpPr>
              <p:spPr bwMode="auto">
                <a:xfrm>
                  <a:off x="2251" y="2594"/>
                  <a:ext cx="1024" cy="742"/>
                </a:xfrm>
                <a:custGeom>
                  <a:avLst/>
                  <a:gdLst>
                    <a:gd name="T0" fmla="*/ 1838 w 869"/>
                    <a:gd name="T1" fmla="*/ 820 h 591"/>
                    <a:gd name="T2" fmla="*/ 1788 w 869"/>
                    <a:gd name="T3" fmla="*/ 963 h 591"/>
                    <a:gd name="T4" fmla="*/ 1788 w 869"/>
                    <a:gd name="T5" fmla="*/ 1136 h 591"/>
                    <a:gd name="T6" fmla="*/ 1707 w 869"/>
                    <a:gd name="T7" fmla="*/ 1272 h 591"/>
                    <a:gd name="T8" fmla="*/ 1597 w 869"/>
                    <a:gd name="T9" fmla="*/ 1368 h 591"/>
                    <a:gd name="T10" fmla="*/ 1599 w 869"/>
                    <a:gd name="T11" fmla="*/ 1443 h 591"/>
                    <a:gd name="T12" fmla="*/ 1550 w 869"/>
                    <a:gd name="T13" fmla="*/ 1586 h 591"/>
                    <a:gd name="T14" fmla="*/ 1415 w 869"/>
                    <a:gd name="T15" fmla="*/ 1672 h 591"/>
                    <a:gd name="T16" fmla="*/ 1301 w 869"/>
                    <a:gd name="T17" fmla="*/ 1704 h 591"/>
                    <a:gd name="T18" fmla="*/ 1190 w 869"/>
                    <a:gd name="T19" fmla="*/ 1704 h 591"/>
                    <a:gd name="T20" fmla="*/ 1097 w 869"/>
                    <a:gd name="T21" fmla="*/ 1758 h 591"/>
                    <a:gd name="T22" fmla="*/ 983 w 869"/>
                    <a:gd name="T23" fmla="*/ 1819 h 591"/>
                    <a:gd name="T24" fmla="*/ 874 w 869"/>
                    <a:gd name="T25" fmla="*/ 1819 h 591"/>
                    <a:gd name="T26" fmla="*/ 779 w 869"/>
                    <a:gd name="T27" fmla="*/ 1758 h 591"/>
                    <a:gd name="T28" fmla="*/ 742 w 869"/>
                    <a:gd name="T29" fmla="*/ 1612 h 591"/>
                    <a:gd name="T30" fmla="*/ 686 w 869"/>
                    <a:gd name="T31" fmla="*/ 1466 h 591"/>
                    <a:gd name="T32" fmla="*/ 652 w 869"/>
                    <a:gd name="T33" fmla="*/ 1332 h 591"/>
                    <a:gd name="T34" fmla="*/ 572 w 869"/>
                    <a:gd name="T35" fmla="*/ 1219 h 591"/>
                    <a:gd name="T36" fmla="*/ 462 w 869"/>
                    <a:gd name="T37" fmla="*/ 1245 h 591"/>
                    <a:gd name="T38" fmla="*/ 354 w 869"/>
                    <a:gd name="T39" fmla="*/ 1245 h 591"/>
                    <a:gd name="T40" fmla="*/ 293 w 869"/>
                    <a:gd name="T41" fmla="*/ 1160 h 591"/>
                    <a:gd name="T42" fmla="*/ 181 w 869"/>
                    <a:gd name="T43" fmla="*/ 1193 h 591"/>
                    <a:gd name="T44" fmla="*/ 67 w 869"/>
                    <a:gd name="T45" fmla="*/ 1219 h 591"/>
                    <a:gd name="T46" fmla="*/ 34 w 869"/>
                    <a:gd name="T47" fmla="*/ 1193 h 591"/>
                    <a:gd name="T48" fmla="*/ 67 w 869"/>
                    <a:gd name="T49" fmla="*/ 1070 h 591"/>
                    <a:gd name="T50" fmla="*/ 143 w 869"/>
                    <a:gd name="T51" fmla="*/ 930 h 591"/>
                    <a:gd name="T52" fmla="*/ 257 w 869"/>
                    <a:gd name="T53" fmla="*/ 876 h 591"/>
                    <a:gd name="T54" fmla="*/ 369 w 869"/>
                    <a:gd name="T55" fmla="*/ 876 h 591"/>
                    <a:gd name="T56" fmla="*/ 483 w 869"/>
                    <a:gd name="T57" fmla="*/ 876 h 591"/>
                    <a:gd name="T58" fmla="*/ 652 w 869"/>
                    <a:gd name="T59" fmla="*/ 820 h 591"/>
                    <a:gd name="T60" fmla="*/ 652 w 869"/>
                    <a:gd name="T61" fmla="*/ 674 h 591"/>
                    <a:gd name="T62" fmla="*/ 667 w 869"/>
                    <a:gd name="T63" fmla="*/ 505 h 591"/>
                    <a:gd name="T64" fmla="*/ 703 w 869"/>
                    <a:gd name="T65" fmla="*/ 339 h 591"/>
                    <a:gd name="T66" fmla="*/ 779 w 869"/>
                    <a:gd name="T67" fmla="*/ 223 h 591"/>
                    <a:gd name="T68" fmla="*/ 818 w 869"/>
                    <a:gd name="T69" fmla="*/ 110 h 591"/>
                    <a:gd name="T70" fmla="*/ 890 w 869"/>
                    <a:gd name="T71" fmla="*/ 138 h 591"/>
                    <a:gd name="T72" fmla="*/ 947 w 869"/>
                    <a:gd name="T73" fmla="*/ 198 h 591"/>
                    <a:gd name="T74" fmla="*/ 1058 w 869"/>
                    <a:gd name="T75" fmla="*/ 110 h 591"/>
                    <a:gd name="T76" fmla="*/ 1172 w 869"/>
                    <a:gd name="T77" fmla="*/ 0 h 591"/>
                    <a:gd name="T78" fmla="*/ 1268 w 869"/>
                    <a:gd name="T79" fmla="*/ 85 h 591"/>
                    <a:gd name="T80" fmla="*/ 1412 w 869"/>
                    <a:gd name="T81" fmla="*/ 85 h 591"/>
                    <a:gd name="T82" fmla="*/ 1544 w 869"/>
                    <a:gd name="T83" fmla="*/ 198 h 591"/>
                    <a:gd name="T84" fmla="*/ 1677 w 869"/>
                    <a:gd name="T85" fmla="*/ 254 h 591"/>
                    <a:gd name="T86" fmla="*/ 1788 w 869"/>
                    <a:gd name="T87" fmla="*/ 365 h 591"/>
                    <a:gd name="T88" fmla="*/ 1917 w 869"/>
                    <a:gd name="T89" fmla="*/ 365 h 591"/>
                    <a:gd name="T90" fmla="*/ 1934 w 869"/>
                    <a:gd name="T91" fmla="*/ 505 h 591"/>
                    <a:gd name="T92" fmla="*/ 1838 w 869"/>
                    <a:gd name="T93" fmla="*/ 623 h 591"/>
                    <a:gd name="T94" fmla="*/ 1895 w 869"/>
                    <a:gd name="T95" fmla="*/ 796 h 59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69"/>
                    <a:gd name="T145" fmla="*/ 0 h 591"/>
                    <a:gd name="T146" fmla="*/ 869 w 869"/>
                    <a:gd name="T147" fmla="*/ 591 h 59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69" h="591">
                      <a:moveTo>
                        <a:pt x="844" y="263"/>
                      </a:moveTo>
                      <a:lnTo>
                        <a:pt x="827" y="263"/>
                      </a:lnTo>
                      <a:lnTo>
                        <a:pt x="810" y="263"/>
                      </a:lnTo>
                      <a:lnTo>
                        <a:pt x="795" y="274"/>
                      </a:lnTo>
                      <a:lnTo>
                        <a:pt x="787" y="292"/>
                      </a:lnTo>
                      <a:lnTo>
                        <a:pt x="787" y="309"/>
                      </a:lnTo>
                      <a:lnTo>
                        <a:pt x="787" y="328"/>
                      </a:lnTo>
                      <a:lnTo>
                        <a:pt x="787" y="345"/>
                      </a:lnTo>
                      <a:lnTo>
                        <a:pt x="787" y="364"/>
                      </a:lnTo>
                      <a:lnTo>
                        <a:pt x="778" y="382"/>
                      </a:lnTo>
                      <a:lnTo>
                        <a:pt x="763" y="391"/>
                      </a:lnTo>
                      <a:lnTo>
                        <a:pt x="752" y="408"/>
                      </a:lnTo>
                      <a:lnTo>
                        <a:pt x="738" y="428"/>
                      </a:lnTo>
                      <a:lnTo>
                        <a:pt x="720" y="417"/>
                      </a:lnTo>
                      <a:lnTo>
                        <a:pt x="703" y="438"/>
                      </a:lnTo>
                      <a:lnTo>
                        <a:pt x="703" y="454"/>
                      </a:lnTo>
                      <a:lnTo>
                        <a:pt x="703" y="463"/>
                      </a:lnTo>
                      <a:lnTo>
                        <a:pt x="704" y="463"/>
                      </a:lnTo>
                      <a:lnTo>
                        <a:pt x="697" y="470"/>
                      </a:lnTo>
                      <a:lnTo>
                        <a:pt x="688" y="492"/>
                      </a:lnTo>
                      <a:lnTo>
                        <a:pt x="682" y="508"/>
                      </a:lnTo>
                      <a:lnTo>
                        <a:pt x="664" y="527"/>
                      </a:lnTo>
                      <a:lnTo>
                        <a:pt x="638" y="536"/>
                      </a:lnTo>
                      <a:lnTo>
                        <a:pt x="623" y="536"/>
                      </a:lnTo>
                      <a:lnTo>
                        <a:pt x="607" y="546"/>
                      </a:lnTo>
                      <a:lnTo>
                        <a:pt x="591" y="546"/>
                      </a:lnTo>
                      <a:lnTo>
                        <a:pt x="573" y="546"/>
                      </a:lnTo>
                      <a:lnTo>
                        <a:pt x="558" y="546"/>
                      </a:lnTo>
                      <a:lnTo>
                        <a:pt x="541" y="536"/>
                      </a:lnTo>
                      <a:lnTo>
                        <a:pt x="524" y="546"/>
                      </a:lnTo>
                      <a:lnTo>
                        <a:pt x="509" y="546"/>
                      </a:lnTo>
                      <a:lnTo>
                        <a:pt x="490" y="563"/>
                      </a:lnTo>
                      <a:lnTo>
                        <a:pt x="483" y="563"/>
                      </a:lnTo>
                      <a:lnTo>
                        <a:pt x="466" y="563"/>
                      </a:lnTo>
                      <a:lnTo>
                        <a:pt x="450" y="573"/>
                      </a:lnTo>
                      <a:lnTo>
                        <a:pt x="433" y="583"/>
                      </a:lnTo>
                      <a:lnTo>
                        <a:pt x="417" y="590"/>
                      </a:lnTo>
                      <a:lnTo>
                        <a:pt x="401" y="590"/>
                      </a:lnTo>
                      <a:lnTo>
                        <a:pt x="385" y="583"/>
                      </a:lnTo>
                      <a:lnTo>
                        <a:pt x="367" y="590"/>
                      </a:lnTo>
                      <a:lnTo>
                        <a:pt x="352" y="583"/>
                      </a:lnTo>
                      <a:lnTo>
                        <a:pt x="343" y="563"/>
                      </a:lnTo>
                      <a:lnTo>
                        <a:pt x="327" y="552"/>
                      </a:lnTo>
                      <a:lnTo>
                        <a:pt x="334" y="536"/>
                      </a:lnTo>
                      <a:lnTo>
                        <a:pt x="327" y="517"/>
                      </a:lnTo>
                      <a:lnTo>
                        <a:pt x="327" y="499"/>
                      </a:lnTo>
                      <a:lnTo>
                        <a:pt x="310" y="492"/>
                      </a:lnTo>
                      <a:lnTo>
                        <a:pt x="302" y="470"/>
                      </a:lnTo>
                      <a:lnTo>
                        <a:pt x="302" y="454"/>
                      </a:lnTo>
                      <a:lnTo>
                        <a:pt x="302" y="435"/>
                      </a:lnTo>
                      <a:lnTo>
                        <a:pt x="287" y="427"/>
                      </a:lnTo>
                      <a:lnTo>
                        <a:pt x="277" y="408"/>
                      </a:lnTo>
                      <a:lnTo>
                        <a:pt x="269" y="391"/>
                      </a:lnTo>
                      <a:lnTo>
                        <a:pt x="252" y="391"/>
                      </a:lnTo>
                      <a:lnTo>
                        <a:pt x="235" y="399"/>
                      </a:lnTo>
                      <a:lnTo>
                        <a:pt x="218" y="399"/>
                      </a:lnTo>
                      <a:lnTo>
                        <a:pt x="204" y="399"/>
                      </a:lnTo>
                      <a:lnTo>
                        <a:pt x="188" y="417"/>
                      </a:lnTo>
                      <a:lnTo>
                        <a:pt x="169" y="408"/>
                      </a:lnTo>
                      <a:lnTo>
                        <a:pt x="155" y="399"/>
                      </a:lnTo>
                      <a:lnTo>
                        <a:pt x="136" y="408"/>
                      </a:lnTo>
                      <a:lnTo>
                        <a:pt x="129" y="391"/>
                      </a:lnTo>
                      <a:lnTo>
                        <a:pt x="129" y="372"/>
                      </a:lnTo>
                      <a:lnTo>
                        <a:pt x="113" y="372"/>
                      </a:lnTo>
                      <a:lnTo>
                        <a:pt x="96" y="382"/>
                      </a:lnTo>
                      <a:lnTo>
                        <a:pt x="80" y="382"/>
                      </a:lnTo>
                      <a:lnTo>
                        <a:pt x="63" y="372"/>
                      </a:lnTo>
                      <a:lnTo>
                        <a:pt x="46" y="372"/>
                      </a:lnTo>
                      <a:lnTo>
                        <a:pt x="30" y="391"/>
                      </a:lnTo>
                      <a:lnTo>
                        <a:pt x="15" y="399"/>
                      </a:lnTo>
                      <a:lnTo>
                        <a:pt x="0" y="408"/>
                      </a:lnTo>
                      <a:lnTo>
                        <a:pt x="15" y="382"/>
                      </a:lnTo>
                      <a:lnTo>
                        <a:pt x="6" y="364"/>
                      </a:lnTo>
                      <a:lnTo>
                        <a:pt x="15" y="354"/>
                      </a:lnTo>
                      <a:lnTo>
                        <a:pt x="30" y="343"/>
                      </a:lnTo>
                      <a:lnTo>
                        <a:pt x="30" y="326"/>
                      </a:lnTo>
                      <a:lnTo>
                        <a:pt x="46" y="309"/>
                      </a:lnTo>
                      <a:lnTo>
                        <a:pt x="63" y="298"/>
                      </a:lnTo>
                      <a:lnTo>
                        <a:pt x="80" y="291"/>
                      </a:lnTo>
                      <a:lnTo>
                        <a:pt x="96" y="281"/>
                      </a:lnTo>
                      <a:lnTo>
                        <a:pt x="113" y="281"/>
                      </a:lnTo>
                      <a:lnTo>
                        <a:pt x="129" y="281"/>
                      </a:lnTo>
                      <a:lnTo>
                        <a:pt x="145" y="291"/>
                      </a:lnTo>
                      <a:lnTo>
                        <a:pt x="163" y="281"/>
                      </a:lnTo>
                      <a:lnTo>
                        <a:pt x="179" y="281"/>
                      </a:lnTo>
                      <a:lnTo>
                        <a:pt x="195" y="271"/>
                      </a:lnTo>
                      <a:lnTo>
                        <a:pt x="212" y="281"/>
                      </a:lnTo>
                      <a:lnTo>
                        <a:pt x="243" y="271"/>
                      </a:lnTo>
                      <a:lnTo>
                        <a:pt x="269" y="271"/>
                      </a:lnTo>
                      <a:lnTo>
                        <a:pt x="287" y="263"/>
                      </a:lnTo>
                      <a:lnTo>
                        <a:pt x="293" y="244"/>
                      </a:lnTo>
                      <a:lnTo>
                        <a:pt x="302" y="226"/>
                      </a:lnTo>
                      <a:lnTo>
                        <a:pt x="287" y="217"/>
                      </a:lnTo>
                      <a:lnTo>
                        <a:pt x="293" y="199"/>
                      </a:lnTo>
                      <a:lnTo>
                        <a:pt x="310" y="181"/>
                      </a:lnTo>
                      <a:lnTo>
                        <a:pt x="293" y="162"/>
                      </a:lnTo>
                      <a:lnTo>
                        <a:pt x="287" y="145"/>
                      </a:lnTo>
                      <a:lnTo>
                        <a:pt x="293" y="126"/>
                      </a:lnTo>
                      <a:lnTo>
                        <a:pt x="310" y="108"/>
                      </a:lnTo>
                      <a:lnTo>
                        <a:pt x="327" y="108"/>
                      </a:lnTo>
                      <a:lnTo>
                        <a:pt x="343" y="89"/>
                      </a:lnTo>
                      <a:lnTo>
                        <a:pt x="343" y="72"/>
                      </a:lnTo>
                      <a:lnTo>
                        <a:pt x="343" y="54"/>
                      </a:lnTo>
                      <a:lnTo>
                        <a:pt x="360" y="54"/>
                      </a:lnTo>
                      <a:lnTo>
                        <a:pt x="360" y="36"/>
                      </a:lnTo>
                      <a:lnTo>
                        <a:pt x="375" y="36"/>
                      </a:lnTo>
                      <a:lnTo>
                        <a:pt x="392" y="44"/>
                      </a:lnTo>
                      <a:lnTo>
                        <a:pt x="392" y="45"/>
                      </a:lnTo>
                      <a:lnTo>
                        <a:pt x="392" y="55"/>
                      </a:lnTo>
                      <a:lnTo>
                        <a:pt x="401" y="74"/>
                      </a:lnTo>
                      <a:lnTo>
                        <a:pt x="417" y="64"/>
                      </a:lnTo>
                      <a:lnTo>
                        <a:pt x="425" y="64"/>
                      </a:lnTo>
                      <a:lnTo>
                        <a:pt x="450" y="45"/>
                      </a:lnTo>
                      <a:lnTo>
                        <a:pt x="466" y="36"/>
                      </a:lnTo>
                      <a:lnTo>
                        <a:pt x="483" y="18"/>
                      </a:lnTo>
                      <a:lnTo>
                        <a:pt x="499" y="8"/>
                      </a:lnTo>
                      <a:lnTo>
                        <a:pt x="516" y="0"/>
                      </a:lnTo>
                      <a:lnTo>
                        <a:pt x="541" y="0"/>
                      </a:lnTo>
                      <a:lnTo>
                        <a:pt x="558" y="8"/>
                      </a:lnTo>
                      <a:lnTo>
                        <a:pt x="558" y="27"/>
                      </a:lnTo>
                      <a:lnTo>
                        <a:pt x="591" y="36"/>
                      </a:lnTo>
                      <a:lnTo>
                        <a:pt x="605" y="36"/>
                      </a:lnTo>
                      <a:lnTo>
                        <a:pt x="621" y="27"/>
                      </a:lnTo>
                      <a:lnTo>
                        <a:pt x="638" y="27"/>
                      </a:lnTo>
                      <a:lnTo>
                        <a:pt x="653" y="45"/>
                      </a:lnTo>
                      <a:lnTo>
                        <a:pt x="680" y="64"/>
                      </a:lnTo>
                      <a:lnTo>
                        <a:pt x="697" y="64"/>
                      </a:lnTo>
                      <a:lnTo>
                        <a:pt x="713" y="74"/>
                      </a:lnTo>
                      <a:lnTo>
                        <a:pt x="738" y="81"/>
                      </a:lnTo>
                      <a:lnTo>
                        <a:pt x="745" y="99"/>
                      </a:lnTo>
                      <a:lnTo>
                        <a:pt x="769" y="110"/>
                      </a:lnTo>
                      <a:lnTo>
                        <a:pt x="787" y="117"/>
                      </a:lnTo>
                      <a:lnTo>
                        <a:pt x="810" y="110"/>
                      </a:lnTo>
                      <a:lnTo>
                        <a:pt x="819" y="128"/>
                      </a:lnTo>
                      <a:lnTo>
                        <a:pt x="844" y="117"/>
                      </a:lnTo>
                      <a:lnTo>
                        <a:pt x="862" y="128"/>
                      </a:lnTo>
                      <a:lnTo>
                        <a:pt x="868" y="145"/>
                      </a:lnTo>
                      <a:lnTo>
                        <a:pt x="851" y="162"/>
                      </a:lnTo>
                      <a:lnTo>
                        <a:pt x="834" y="183"/>
                      </a:lnTo>
                      <a:lnTo>
                        <a:pt x="819" y="183"/>
                      </a:lnTo>
                      <a:lnTo>
                        <a:pt x="810" y="200"/>
                      </a:lnTo>
                      <a:lnTo>
                        <a:pt x="810" y="218"/>
                      </a:lnTo>
                      <a:lnTo>
                        <a:pt x="827" y="237"/>
                      </a:lnTo>
                      <a:lnTo>
                        <a:pt x="834" y="255"/>
                      </a:lnTo>
                      <a:lnTo>
                        <a:pt x="844" y="263"/>
                      </a:lnTo>
                    </a:path>
                  </a:pathLst>
                </a:custGeom>
                <a:solidFill>
                  <a:srgbClr val="0066FF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82" name="Freeform 60"/>
                <p:cNvSpPr>
                  <a:spLocks noChangeAspect="1"/>
                </p:cNvSpPr>
                <p:nvPr/>
              </p:nvSpPr>
              <p:spPr bwMode="auto">
                <a:xfrm>
                  <a:off x="1929" y="3300"/>
                  <a:ext cx="571" cy="368"/>
                </a:xfrm>
                <a:custGeom>
                  <a:avLst/>
                  <a:gdLst>
                    <a:gd name="T0" fmla="*/ 263 w 484"/>
                    <a:gd name="T1" fmla="*/ 31 h 293"/>
                    <a:gd name="T2" fmla="*/ 186 w 484"/>
                    <a:gd name="T3" fmla="*/ 87 h 293"/>
                    <a:gd name="T4" fmla="*/ 164 w 484"/>
                    <a:gd name="T5" fmla="*/ 198 h 293"/>
                    <a:gd name="T6" fmla="*/ 111 w 484"/>
                    <a:gd name="T7" fmla="*/ 255 h 293"/>
                    <a:gd name="T8" fmla="*/ 77 w 484"/>
                    <a:gd name="T9" fmla="*/ 343 h 293"/>
                    <a:gd name="T10" fmla="*/ 21 w 484"/>
                    <a:gd name="T11" fmla="*/ 411 h 293"/>
                    <a:gd name="T12" fmla="*/ 0 w 484"/>
                    <a:gd name="T13" fmla="*/ 512 h 293"/>
                    <a:gd name="T14" fmla="*/ 18 w 484"/>
                    <a:gd name="T15" fmla="*/ 624 h 293"/>
                    <a:gd name="T16" fmla="*/ 98 w 484"/>
                    <a:gd name="T17" fmla="*/ 603 h 293"/>
                    <a:gd name="T18" fmla="*/ 165 w 484"/>
                    <a:gd name="T19" fmla="*/ 679 h 293"/>
                    <a:gd name="T20" fmla="*/ 165 w 484"/>
                    <a:gd name="T21" fmla="*/ 796 h 293"/>
                    <a:gd name="T22" fmla="*/ 186 w 484"/>
                    <a:gd name="T23" fmla="*/ 826 h 293"/>
                    <a:gd name="T24" fmla="*/ 263 w 484"/>
                    <a:gd name="T25" fmla="*/ 857 h 293"/>
                    <a:gd name="T26" fmla="*/ 335 w 484"/>
                    <a:gd name="T27" fmla="*/ 883 h 293"/>
                    <a:gd name="T28" fmla="*/ 418 w 484"/>
                    <a:gd name="T29" fmla="*/ 857 h 293"/>
                    <a:gd name="T30" fmla="*/ 487 w 484"/>
                    <a:gd name="T31" fmla="*/ 883 h 293"/>
                    <a:gd name="T32" fmla="*/ 547 w 484"/>
                    <a:gd name="T33" fmla="*/ 913 h 293"/>
                    <a:gd name="T34" fmla="*/ 618 w 484"/>
                    <a:gd name="T35" fmla="*/ 883 h 293"/>
                    <a:gd name="T36" fmla="*/ 654 w 484"/>
                    <a:gd name="T37" fmla="*/ 826 h 293"/>
                    <a:gd name="T38" fmla="*/ 729 w 484"/>
                    <a:gd name="T39" fmla="*/ 771 h 293"/>
                    <a:gd name="T40" fmla="*/ 821 w 484"/>
                    <a:gd name="T41" fmla="*/ 826 h 293"/>
                    <a:gd name="T42" fmla="*/ 898 w 484"/>
                    <a:gd name="T43" fmla="*/ 796 h 293"/>
                    <a:gd name="T44" fmla="*/ 977 w 484"/>
                    <a:gd name="T45" fmla="*/ 796 h 293"/>
                    <a:gd name="T46" fmla="*/ 1011 w 484"/>
                    <a:gd name="T47" fmla="*/ 760 h 293"/>
                    <a:gd name="T48" fmla="*/ 1011 w 484"/>
                    <a:gd name="T49" fmla="*/ 649 h 293"/>
                    <a:gd name="T50" fmla="*/ 1085 w 484"/>
                    <a:gd name="T51" fmla="*/ 620 h 293"/>
                    <a:gd name="T52" fmla="*/ 1068 w 484"/>
                    <a:gd name="T53" fmla="*/ 541 h 293"/>
                    <a:gd name="T54" fmla="*/ 1011 w 484"/>
                    <a:gd name="T55" fmla="*/ 510 h 293"/>
                    <a:gd name="T56" fmla="*/ 938 w 484"/>
                    <a:gd name="T57" fmla="*/ 487 h 293"/>
                    <a:gd name="T58" fmla="*/ 880 w 484"/>
                    <a:gd name="T59" fmla="*/ 425 h 293"/>
                    <a:gd name="T60" fmla="*/ 898 w 484"/>
                    <a:gd name="T61" fmla="*/ 309 h 293"/>
                    <a:gd name="T62" fmla="*/ 841 w 484"/>
                    <a:gd name="T63" fmla="*/ 230 h 293"/>
                    <a:gd name="T64" fmla="*/ 821 w 484"/>
                    <a:gd name="T65" fmla="*/ 116 h 293"/>
                    <a:gd name="T66" fmla="*/ 729 w 484"/>
                    <a:gd name="T67" fmla="*/ 85 h 293"/>
                    <a:gd name="T68" fmla="*/ 654 w 484"/>
                    <a:gd name="T69" fmla="*/ 116 h 293"/>
                    <a:gd name="T70" fmla="*/ 578 w 484"/>
                    <a:gd name="T71" fmla="*/ 31 h 293"/>
                    <a:gd name="T72" fmla="*/ 508 w 484"/>
                    <a:gd name="T73" fmla="*/ 31 h 293"/>
                    <a:gd name="T74" fmla="*/ 432 w 484"/>
                    <a:gd name="T75" fmla="*/ 0 h 293"/>
                    <a:gd name="T76" fmla="*/ 356 w 484"/>
                    <a:gd name="T77" fmla="*/ 60 h 293"/>
                    <a:gd name="T78" fmla="*/ 282 w 484"/>
                    <a:gd name="T79" fmla="*/ 31 h 293"/>
                    <a:gd name="T80" fmla="*/ 282 w 484"/>
                    <a:gd name="T81" fmla="*/ 31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4"/>
                    <a:gd name="T124" fmla="*/ 0 h 293"/>
                    <a:gd name="T125" fmla="*/ 484 w 484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4" h="293">
                      <a:moveTo>
                        <a:pt x="124" y="10"/>
                      </a:moveTo>
                      <a:lnTo>
                        <a:pt x="115" y="10"/>
                      </a:lnTo>
                      <a:lnTo>
                        <a:pt x="99" y="20"/>
                      </a:lnTo>
                      <a:lnTo>
                        <a:pt x="82" y="28"/>
                      </a:lnTo>
                      <a:lnTo>
                        <a:pt x="72" y="47"/>
                      </a:lnTo>
                      <a:lnTo>
                        <a:pt x="72" y="64"/>
                      </a:lnTo>
                      <a:lnTo>
                        <a:pt x="56" y="64"/>
                      </a:lnTo>
                      <a:lnTo>
                        <a:pt x="49" y="82"/>
                      </a:lnTo>
                      <a:lnTo>
                        <a:pt x="49" y="100"/>
                      </a:lnTo>
                      <a:lnTo>
                        <a:pt x="34" y="110"/>
                      </a:lnTo>
                      <a:lnTo>
                        <a:pt x="16" y="119"/>
                      </a:lnTo>
                      <a:lnTo>
                        <a:pt x="9" y="131"/>
                      </a:lnTo>
                      <a:lnTo>
                        <a:pt x="1" y="149"/>
                      </a:lnTo>
                      <a:lnTo>
                        <a:pt x="0" y="164"/>
                      </a:lnTo>
                      <a:lnTo>
                        <a:pt x="0" y="182"/>
                      </a:lnTo>
                      <a:lnTo>
                        <a:pt x="8" y="200"/>
                      </a:lnTo>
                      <a:lnTo>
                        <a:pt x="25" y="200"/>
                      </a:lnTo>
                      <a:lnTo>
                        <a:pt x="42" y="193"/>
                      </a:lnTo>
                      <a:lnTo>
                        <a:pt x="58" y="210"/>
                      </a:lnTo>
                      <a:lnTo>
                        <a:pt x="73" y="217"/>
                      </a:lnTo>
                      <a:lnTo>
                        <a:pt x="73" y="237"/>
                      </a:lnTo>
                      <a:lnTo>
                        <a:pt x="73" y="255"/>
                      </a:lnTo>
                      <a:lnTo>
                        <a:pt x="66" y="264"/>
                      </a:lnTo>
                      <a:lnTo>
                        <a:pt x="82" y="264"/>
                      </a:lnTo>
                      <a:lnTo>
                        <a:pt x="99" y="264"/>
                      </a:lnTo>
                      <a:lnTo>
                        <a:pt x="115" y="274"/>
                      </a:lnTo>
                      <a:lnTo>
                        <a:pt x="132" y="283"/>
                      </a:lnTo>
                      <a:lnTo>
                        <a:pt x="147" y="283"/>
                      </a:lnTo>
                      <a:lnTo>
                        <a:pt x="164" y="274"/>
                      </a:lnTo>
                      <a:lnTo>
                        <a:pt x="182" y="274"/>
                      </a:lnTo>
                      <a:lnTo>
                        <a:pt x="197" y="274"/>
                      </a:lnTo>
                      <a:lnTo>
                        <a:pt x="214" y="283"/>
                      </a:lnTo>
                      <a:lnTo>
                        <a:pt x="222" y="283"/>
                      </a:lnTo>
                      <a:lnTo>
                        <a:pt x="239" y="292"/>
                      </a:lnTo>
                      <a:lnTo>
                        <a:pt x="253" y="292"/>
                      </a:lnTo>
                      <a:lnTo>
                        <a:pt x="270" y="283"/>
                      </a:lnTo>
                      <a:lnTo>
                        <a:pt x="270" y="264"/>
                      </a:lnTo>
                      <a:lnTo>
                        <a:pt x="286" y="264"/>
                      </a:lnTo>
                      <a:lnTo>
                        <a:pt x="304" y="255"/>
                      </a:lnTo>
                      <a:lnTo>
                        <a:pt x="319" y="247"/>
                      </a:lnTo>
                      <a:lnTo>
                        <a:pt x="337" y="255"/>
                      </a:lnTo>
                      <a:lnTo>
                        <a:pt x="359" y="264"/>
                      </a:lnTo>
                      <a:lnTo>
                        <a:pt x="385" y="264"/>
                      </a:lnTo>
                      <a:lnTo>
                        <a:pt x="393" y="255"/>
                      </a:lnTo>
                      <a:lnTo>
                        <a:pt x="410" y="247"/>
                      </a:lnTo>
                      <a:lnTo>
                        <a:pt x="427" y="255"/>
                      </a:lnTo>
                      <a:lnTo>
                        <a:pt x="427" y="254"/>
                      </a:lnTo>
                      <a:lnTo>
                        <a:pt x="442" y="244"/>
                      </a:lnTo>
                      <a:lnTo>
                        <a:pt x="451" y="228"/>
                      </a:lnTo>
                      <a:lnTo>
                        <a:pt x="442" y="208"/>
                      </a:lnTo>
                      <a:lnTo>
                        <a:pt x="458" y="198"/>
                      </a:lnTo>
                      <a:lnTo>
                        <a:pt x="475" y="198"/>
                      </a:lnTo>
                      <a:lnTo>
                        <a:pt x="483" y="181"/>
                      </a:lnTo>
                      <a:lnTo>
                        <a:pt x="467" y="173"/>
                      </a:lnTo>
                      <a:lnTo>
                        <a:pt x="451" y="181"/>
                      </a:lnTo>
                      <a:lnTo>
                        <a:pt x="442" y="163"/>
                      </a:lnTo>
                      <a:lnTo>
                        <a:pt x="427" y="156"/>
                      </a:lnTo>
                      <a:lnTo>
                        <a:pt x="410" y="156"/>
                      </a:lnTo>
                      <a:lnTo>
                        <a:pt x="393" y="156"/>
                      </a:lnTo>
                      <a:lnTo>
                        <a:pt x="385" y="135"/>
                      </a:lnTo>
                      <a:lnTo>
                        <a:pt x="393" y="118"/>
                      </a:lnTo>
                      <a:lnTo>
                        <a:pt x="393" y="99"/>
                      </a:lnTo>
                      <a:lnTo>
                        <a:pt x="377" y="91"/>
                      </a:lnTo>
                      <a:lnTo>
                        <a:pt x="368" y="73"/>
                      </a:lnTo>
                      <a:lnTo>
                        <a:pt x="377" y="53"/>
                      </a:lnTo>
                      <a:lnTo>
                        <a:pt x="359" y="37"/>
                      </a:lnTo>
                      <a:lnTo>
                        <a:pt x="337" y="27"/>
                      </a:lnTo>
                      <a:lnTo>
                        <a:pt x="319" y="27"/>
                      </a:lnTo>
                      <a:lnTo>
                        <a:pt x="304" y="37"/>
                      </a:lnTo>
                      <a:lnTo>
                        <a:pt x="286" y="37"/>
                      </a:lnTo>
                      <a:lnTo>
                        <a:pt x="270" y="19"/>
                      </a:lnTo>
                      <a:lnTo>
                        <a:pt x="253" y="10"/>
                      </a:lnTo>
                      <a:lnTo>
                        <a:pt x="239" y="10"/>
                      </a:lnTo>
                      <a:lnTo>
                        <a:pt x="222" y="10"/>
                      </a:lnTo>
                      <a:lnTo>
                        <a:pt x="206" y="0"/>
                      </a:lnTo>
                      <a:lnTo>
                        <a:pt x="189" y="0"/>
                      </a:lnTo>
                      <a:lnTo>
                        <a:pt x="173" y="10"/>
                      </a:lnTo>
                      <a:lnTo>
                        <a:pt x="156" y="19"/>
                      </a:lnTo>
                      <a:lnTo>
                        <a:pt x="139" y="19"/>
                      </a:lnTo>
                      <a:lnTo>
                        <a:pt x="124" y="10"/>
                      </a:lnTo>
                      <a:lnTo>
                        <a:pt x="115" y="10"/>
                      </a:lnTo>
                      <a:lnTo>
                        <a:pt x="124" y="10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83" name="Freeform 61"/>
                <p:cNvSpPr>
                  <a:spLocks noChangeAspect="1"/>
                </p:cNvSpPr>
                <p:nvPr/>
              </p:nvSpPr>
              <p:spPr bwMode="auto">
                <a:xfrm>
                  <a:off x="2798" y="3184"/>
                  <a:ext cx="352" cy="186"/>
                </a:xfrm>
                <a:custGeom>
                  <a:avLst/>
                  <a:gdLst>
                    <a:gd name="T0" fmla="*/ 684 w 298"/>
                    <a:gd name="T1" fmla="*/ 81 h 149"/>
                    <a:gd name="T2" fmla="*/ 664 w 298"/>
                    <a:gd name="T3" fmla="*/ 81 h 149"/>
                    <a:gd name="T4" fmla="*/ 645 w 298"/>
                    <a:gd name="T5" fmla="*/ 81 h 149"/>
                    <a:gd name="T6" fmla="*/ 606 w 298"/>
                    <a:gd name="T7" fmla="*/ 81 h 149"/>
                    <a:gd name="T8" fmla="*/ 552 w 298"/>
                    <a:gd name="T9" fmla="*/ 50 h 149"/>
                    <a:gd name="T10" fmla="*/ 529 w 298"/>
                    <a:gd name="T11" fmla="*/ 0 h 149"/>
                    <a:gd name="T12" fmla="*/ 529 w 298"/>
                    <a:gd name="T13" fmla="*/ 1 h 149"/>
                    <a:gd name="T14" fmla="*/ 513 w 298"/>
                    <a:gd name="T15" fmla="*/ 21 h 149"/>
                    <a:gd name="T16" fmla="*/ 493 w 298"/>
                    <a:gd name="T17" fmla="*/ 81 h 149"/>
                    <a:gd name="T18" fmla="*/ 480 w 298"/>
                    <a:gd name="T19" fmla="*/ 139 h 149"/>
                    <a:gd name="T20" fmla="*/ 437 w 298"/>
                    <a:gd name="T21" fmla="*/ 195 h 149"/>
                    <a:gd name="T22" fmla="*/ 379 w 298"/>
                    <a:gd name="T23" fmla="*/ 221 h 149"/>
                    <a:gd name="T24" fmla="*/ 341 w 298"/>
                    <a:gd name="T25" fmla="*/ 221 h 149"/>
                    <a:gd name="T26" fmla="*/ 302 w 298"/>
                    <a:gd name="T27" fmla="*/ 252 h 149"/>
                    <a:gd name="T28" fmla="*/ 265 w 298"/>
                    <a:gd name="T29" fmla="*/ 252 h 149"/>
                    <a:gd name="T30" fmla="*/ 228 w 298"/>
                    <a:gd name="T31" fmla="*/ 252 h 149"/>
                    <a:gd name="T32" fmla="*/ 190 w 298"/>
                    <a:gd name="T33" fmla="*/ 252 h 149"/>
                    <a:gd name="T34" fmla="*/ 154 w 298"/>
                    <a:gd name="T35" fmla="*/ 221 h 149"/>
                    <a:gd name="T36" fmla="*/ 117 w 298"/>
                    <a:gd name="T37" fmla="*/ 252 h 149"/>
                    <a:gd name="T38" fmla="*/ 78 w 298"/>
                    <a:gd name="T39" fmla="*/ 252 h 149"/>
                    <a:gd name="T40" fmla="*/ 39 w 298"/>
                    <a:gd name="T41" fmla="*/ 303 h 149"/>
                    <a:gd name="T42" fmla="*/ 39 w 298"/>
                    <a:gd name="T43" fmla="*/ 363 h 149"/>
                    <a:gd name="T44" fmla="*/ 0 w 298"/>
                    <a:gd name="T45" fmla="*/ 384 h 149"/>
                    <a:gd name="T46" fmla="*/ 0 w 298"/>
                    <a:gd name="T47" fmla="*/ 449 h 149"/>
                    <a:gd name="T48" fmla="*/ 39 w 298"/>
                    <a:gd name="T49" fmla="*/ 418 h 149"/>
                    <a:gd name="T50" fmla="*/ 78 w 298"/>
                    <a:gd name="T51" fmla="*/ 384 h 149"/>
                    <a:gd name="T52" fmla="*/ 117 w 298"/>
                    <a:gd name="T53" fmla="*/ 384 h 149"/>
                    <a:gd name="T54" fmla="*/ 154 w 298"/>
                    <a:gd name="T55" fmla="*/ 418 h 149"/>
                    <a:gd name="T56" fmla="*/ 190 w 298"/>
                    <a:gd name="T57" fmla="*/ 449 h 149"/>
                    <a:gd name="T58" fmla="*/ 228 w 298"/>
                    <a:gd name="T59" fmla="*/ 449 h 149"/>
                    <a:gd name="T60" fmla="*/ 265 w 298"/>
                    <a:gd name="T61" fmla="*/ 418 h 149"/>
                    <a:gd name="T62" fmla="*/ 302 w 298"/>
                    <a:gd name="T63" fmla="*/ 384 h 149"/>
                    <a:gd name="T64" fmla="*/ 341 w 298"/>
                    <a:gd name="T65" fmla="*/ 418 h 149"/>
                    <a:gd name="T66" fmla="*/ 379 w 298"/>
                    <a:gd name="T67" fmla="*/ 449 h 149"/>
                    <a:gd name="T68" fmla="*/ 417 w 298"/>
                    <a:gd name="T69" fmla="*/ 449 h 149"/>
                    <a:gd name="T70" fmla="*/ 454 w 298"/>
                    <a:gd name="T71" fmla="*/ 418 h 149"/>
                    <a:gd name="T72" fmla="*/ 480 w 298"/>
                    <a:gd name="T73" fmla="*/ 363 h 149"/>
                    <a:gd name="T74" fmla="*/ 513 w 298"/>
                    <a:gd name="T75" fmla="*/ 303 h 149"/>
                    <a:gd name="T76" fmla="*/ 552 w 298"/>
                    <a:gd name="T77" fmla="*/ 276 h 149"/>
                    <a:gd name="T78" fmla="*/ 569 w 298"/>
                    <a:gd name="T79" fmla="*/ 276 h 149"/>
                    <a:gd name="T80" fmla="*/ 606 w 298"/>
                    <a:gd name="T81" fmla="*/ 276 h 149"/>
                    <a:gd name="T82" fmla="*/ 645 w 298"/>
                    <a:gd name="T83" fmla="*/ 252 h 149"/>
                    <a:gd name="T84" fmla="*/ 664 w 298"/>
                    <a:gd name="T85" fmla="*/ 195 h 149"/>
                    <a:gd name="T86" fmla="*/ 664 w 298"/>
                    <a:gd name="T87" fmla="*/ 139 h 149"/>
                    <a:gd name="T88" fmla="*/ 684 w 298"/>
                    <a:gd name="T89" fmla="*/ 81 h 14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98"/>
                    <a:gd name="T136" fmla="*/ 0 h 149"/>
                    <a:gd name="T137" fmla="*/ 298 w 298"/>
                    <a:gd name="T138" fmla="*/ 149 h 14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98" h="149">
                      <a:moveTo>
                        <a:pt x="297" y="27"/>
                      </a:moveTo>
                      <a:lnTo>
                        <a:pt x="289" y="27"/>
                      </a:lnTo>
                      <a:lnTo>
                        <a:pt x="280" y="27"/>
                      </a:lnTo>
                      <a:lnTo>
                        <a:pt x="263" y="27"/>
                      </a:lnTo>
                      <a:lnTo>
                        <a:pt x="240" y="17"/>
                      </a:lnTo>
                      <a:lnTo>
                        <a:pt x="230" y="0"/>
                      </a:lnTo>
                      <a:lnTo>
                        <a:pt x="230" y="1"/>
                      </a:lnTo>
                      <a:lnTo>
                        <a:pt x="223" y="7"/>
                      </a:lnTo>
                      <a:lnTo>
                        <a:pt x="214" y="27"/>
                      </a:lnTo>
                      <a:lnTo>
                        <a:pt x="208" y="46"/>
                      </a:lnTo>
                      <a:lnTo>
                        <a:pt x="190" y="64"/>
                      </a:lnTo>
                      <a:lnTo>
                        <a:pt x="165" y="73"/>
                      </a:lnTo>
                      <a:lnTo>
                        <a:pt x="148" y="73"/>
                      </a:lnTo>
                      <a:lnTo>
                        <a:pt x="132" y="83"/>
                      </a:lnTo>
                      <a:lnTo>
                        <a:pt x="115" y="83"/>
                      </a:lnTo>
                      <a:lnTo>
                        <a:pt x="99" y="83"/>
                      </a:lnTo>
                      <a:lnTo>
                        <a:pt x="82" y="83"/>
                      </a:lnTo>
                      <a:lnTo>
                        <a:pt x="67" y="73"/>
                      </a:lnTo>
                      <a:lnTo>
                        <a:pt x="51" y="83"/>
                      </a:lnTo>
                      <a:lnTo>
                        <a:pt x="34" y="83"/>
                      </a:lnTo>
                      <a:lnTo>
                        <a:pt x="17" y="100"/>
                      </a:lnTo>
                      <a:lnTo>
                        <a:pt x="17" y="120"/>
                      </a:lnTo>
                      <a:lnTo>
                        <a:pt x="0" y="127"/>
                      </a:lnTo>
                      <a:lnTo>
                        <a:pt x="0" y="148"/>
                      </a:lnTo>
                      <a:lnTo>
                        <a:pt x="17" y="138"/>
                      </a:lnTo>
                      <a:lnTo>
                        <a:pt x="34" y="127"/>
                      </a:lnTo>
                      <a:lnTo>
                        <a:pt x="51" y="127"/>
                      </a:lnTo>
                      <a:lnTo>
                        <a:pt x="67" y="138"/>
                      </a:lnTo>
                      <a:lnTo>
                        <a:pt x="82" y="148"/>
                      </a:lnTo>
                      <a:lnTo>
                        <a:pt x="99" y="148"/>
                      </a:lnTo>
                      <a:lnTo>
                        <a:pt x="115" y="138"/>
                      </a:lnTo>
                      <a:lnTo>
                        <a:pt x="132" y="127"/>
                      </a:lnTo>
                      <a:lnTo>
                        <a:pt x="148" y="138"/>
                      </a:lnTo>
                      <a:lnTo>
                        <a:pt x="165" y="148"/>
                      </a:lnTo>
                      <a:lnTo>
                        <a:pt x="181" y="148"/>
                      </a:lnTo>
                      <a:lnTo>
                        <a:pt x="197" y="138"/>
                      </a:lnTo>
                      <a:lnTo>
                        <a:pt x="208" y="120"/>
                      </a:lnTo>
                      <a:lnTo>
                        <a:pt x="223" y="100"/>
                      </a:lnTo>
                      <a:lnTo>
                        <a:pt x="240" y="91"/>
                      </a:lnTo>
                      <a:lnTo>
                        <a:pt x="247" y="91"/>
                      </a:lnTo>
                      <a:lnTo>
                        <a:pt x="263" y="91"/>
                      </a:lnTo>
                      <a:lnTo>
                        <a:pt x="280" y="83"/>
                      </a:lnTo>
                      <a:lnTo>
                        <a:pt x="289" y="64"/>
                      </a:lnTo>
                      <a:lnTo>
                        <a:pt x="289" y="46"/>
                      </a:lnTo>
                      <a:lnTo>
                        <a:pt x="297" y="27"/>
                      </a:lnTo>
                    </a:path>
                  </a:pathLst>
                </a:custGeom>
                <a:solidFill>
                  <a:srgbClr val="0066FF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84" name="Freeform 62"/>
                <p:cNvSpPr>
                  <a:spLocks noChangeAspect="1"/>
                </p:cNvSpPr>
                <p:nvPr/>
              </p:nvSpPr>
              <p:spPr bwMode="auto">
                <a:xfrm>
                  <a:off x="3437" y="1770"/>
                  <a:ext cx="329" cy="209"/>
                </a:xfrm>
                <a:custGeom>
                  <a:avLst/>
                  <a:gdLst>
                    <a:gd name="T0" fmla="*/ 634 w 279"/>
                    <a:gd name="T1" fmla="*/ 429 h 166"/>
                    <a:gd name="T2" fmla="*/ 634 w 279"/>
                    <a:gd name="T3" fmla="*/ 402 h 166"/>
                    <a:gd name="T4" fmla="*/ 634 w 279"/>
                    <a:gd name="T5" fmla="*/ 344 h 166"/>
                    <a:gd name="T6" fmla="*/ 634 w 279"/>
                    <a:gd name="T7" fmla="*/ 290 h 166"/>
                    <a:gd name="T8" fmla="*/ 614 w 279"/>
                    <a:gd name="T9" fmla="*/ 232 h 166"/>
                    <a:gd name="T10" fmla="*/ 596 w 279"/>
                    <a:gd name="T11" fmla="*/ 171 h 166"/>
                    <a:gd name="T12" fmla="*/ 560 w 279"/>
                    <a:gd name="T13" fmla="*/ 145 h 166"/>
                    <a:gd name="T14" fmla="*/ 525 w 279"/>
                    <a:gd name="T15" fmla="*/ 115 h 166"/>
                    <a:gd name="T16" fmla="*/ 487 w 279"/>
                    <a:gd name="T17" fmla="*/ 115 h 166"/>
                    <a:gd name="T18" fmla="*/ 447 w 279"/>
                    <a:gd name="T19" fmla="*/ 87 h 166"/>
                    <a:gd name="T20" fmla="*/ 409 w 279"/>
                    <a:gd name="T21" fmla="*/ 87 h 166"/>
                    <a:gd name="T22" fmla="*/ 371 w 279"/>
                    <a:gd name="T23" fmla="*/ 87 h 166"/>
                    <a:gd name="T24" fmla="*/ 333 w 279"/>
                    <a:gd name="T25" fmla="*/ 87 h 166"/>
                    <a:gd name="T26" fmla="*/ 295 w 279"/>
                    <a:gd name="T27" fmla="*/ 87 h 166"/>
                    <a:gd name="T28" fmla="*/ 258 w 279"/>
                    <a:gd name="T29" fmla="*/ 29 h 166"/>
                    <a:gd name="T30" fmla="*/ 241 w 279"/>
                    <a:gd name="T31" fmla="*/ 0 h 166"/>
                    <a:gd name="T32" fmla="*/ 204 w 279"/>
                    <a:gd name="T33" fmla="*/ 29 h 166"/>
                    <a:gd name="T34" fmla="*/ 165 w 279"/>
                    <a:gd name="T35" fmla="*/ 59 h 166"/>
                    <a:gd name="T36" fmla="*/ 143 w 279"/>
                    <a:gd name="T37" fmla="*/ 115 h 166"/>
                    <a:gd name="T38" fmla="*/ 127 w 279"/>
                    <a:gd name="T39" fmla="*/ 171 h 166"/>
                    <a:gd name="T40" fmla="*/ 107 w 279"/>
                    <a:gd name="T41" fmla="*/ 232 h 166"/>
                    <a:gd name="T42" fmla="*/ 72 w 279"/>
                    <a:gd name="T43" fmla="*/ 232 h 166"/>
                    <a:gd name="T44" fmla="*/ 37 w 279"/>
                    <a:gd name="T45" fmla="*/ 263 h 166"/>
                    <a:gd name="T46" fmla="*/ 0 w 279"/>
                    <a:gd name="T47" fmla="*/ 317 h 166"/>
                    <a:gd name="T48" fmla="*/ 37 w 279"/>
                    <a:gd name="T49" fmla="*/ 375 h 166"/>
                    <a:gd name="T50" fmla="*/ 72 w 279"/>
                    <a:gd name="T51" fmla="*/ 402 h 166"/>
                    <a:gd name="T52" fmla="*/ 107 w 279"/>
                    <a:gd name="T53" fmla="*/ 375 h 166"/>
                    <a:gd name="T54" fmla="*/ 143 w 279"/>
                    <a:gd name="T55" fmla="*/ 375 h 166"/>
                    <a:gd name="T56" fmla="*/ 182 w 279"/>
                    <a:gd name="T57" fmla="*/ 344 h 166"/>
                    <a:gd name="T58" fmla="*/ 218 w 279"/>
                    <a:gd name="T59" fmla="*/ 317 h 166"/>
                    <a:gd name="T60" fmla="*/ 241 w 279"/>
                    <a:gd name="T61" fmla="*/ 375 h 166"/>
                    <a:gd name="T62" fmla="*/ 204 w 279"/>
                    <a:gd name="T63" fmla="*/ 402 h 166"/>
                    <a:gd name="T64" fmla="*/ 204 w 279"/>
                    <a:gd name="T65" fmla="*/ 460 h 166"/>
                    <a:gd name="T66" fmla="*/ 241 w 279"/>
                    <a:gd name="T67" fmla="*/ 491 h 166"/>
                    <a:gd name="T68" fmla="*/ 281 w 279"/>
                    <a:gd name="T69" fmla="*/ 460 h 166"/>
                    <a:gd name="T70" fmla="*/ 317 w 279"/>
                    <a:gd name="T71" fmla="*/ 491 h 166"/>
                    <a:gd name="T72" fmla="*/ 355 w 279"/>
                    <a:gd name="T73" fmla="*/ 522 h 166"/>
                    <a:gd name="T74" fmla="*/ 371 w 279"/>
                    <a:gd name="T75" fmla="*/ 491 h 166"/>
                    <a:gd name="T76" fmla="*/ 371 w 279"/>
                    <a:gd name="T77" fmla="*/ 429 h 166"/>
                    <a:gd name="T78" fmla="*/ 409 w 279"/>
                    <a:gd name="T79" fmla="*/ 402 h 166"/>
                    <a:gd name="T80" fmla="*/ 447 w 279"/>
                    <a:gd name="T81" fmla="*/ 429 h 166"/>
                    <a:gd name="T82" fmla="*/ 487 w 279"/>
                    <a:gd name="T83" fmla="*/ 429 h 166"/>
                    <a:gd name="T84" fmla="*/ 525 w 279"/>
                    <a:gd name="T85" fmla="*/ 402 h 166"/>
                    <a:gd name="T86" fmla="*/ 560 w 279"/>
                    <a:gd name="T87" fmla="*/ 460 h 166"/>
                    <a:gd name="T88" fmla="*/ 596 w 279"/>
                    <a:gd name="T89" fmla="*/ 460 h 166"/>
                    <a:gd name="T90" fmla="*/ 634 w 279"/>
                    <a:gd name="T91" fmla="*/ 429 h 16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79"/>
                    <a:gd name="T139" fmla="*/ 0 h 166"/>
                    <a:gd name="T140" fmla="*/ 279 w 279"/>
                    <a:gd name="T141" fmla="*/ 166 h 16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79" h="166">
                      <a:moveTo>
                        <a:pt x="278" y="136"/>
                      </a:moveTo>
                      <a:lnTo>
                        <a:pt x="278" y="127"/>
                      </a:lnTo>
                      <a:lnTo>
                        <a:pt x="278" y="109"/>
                      </a:lnTo>
                      <a:lnTo>
                        <a:pt x="278" y="91"/>
                      </a:lnTo>
                      <a:lnTo>
                        <a:pt x="270" y="73"/>
                      </a:lnTo>
                      <a:lnTo>
                        <a:pt x="261" y="54"/>
                      </a:lnTo>
                      <a:lnTo>
                        <a:pt x="246" y="45"/>
                      </a:lnTo>
                      <a:lnTo>
                        <a:pt x="230" y="36"/>
                      </a:lnTo>
                      <a:lnTo>
                        <a:pt x="214" y="36"/>
                      </a:lnTo>
                      <a:lnTo>
                        <a:pt x="196" y="28"/>
                      </a:lnTo>
                      <a:lnTo>
                        <a:pt x="179" y="28"/>
                      </a:lnTo>
                      <a:lnTo>
                        <a:pt x="163" y="28"/>
                      </a:lnTo>
                      <a:lnTo>
                        <a:pt x="146" y="28"/>
                      </a:lnTo>
                      <a:lnTo>
                        <a:pt x="130" y="28"/>
                      </a:lnTo>
                      <a:lnTo>
                        <a:pt x="114" y="9"/>
                      </a:lnTo>
                      <a:lnTo>
                        <a:pt x="106" y="0"/>
                      </a:lnTo>
                      <a:lnTo>
                        <a:pt x="90" y="9"/>
                      </a:lnTo>
                      <a:lnTo>
                        <a:pt x="73" y="18"/>
                      </a:lnTo>
                      <a:lnTo>
                        <a:pt x="63" y="36"/>
                      </a:lnTo>
                      <a:lnTo>
                        <a:pt x="56" y="54"/>
                      </a:lnTo>
                      <a:lnTo>
                        <a:pt x="47" y="73"/>
                      </a:lnTo>
                      <a:lnTo>
                        <a:pt x="31" y="73"/>
                      </a:lnTo>
                      <a:lnTo>
                        <a:pt x="16" y="83"/>
                      </a:lnTo>
                      <a:lnTo>
                        <a:pt x="0" y="100"/>
                      </a:lnTo>
                      <a:lnTo>
                        <a:pt x="16" y="118"/>
                      </a:lnTo>
                      <a:lnTo>
                        <a:pt x="31" y="127"/>
                      </a:lnTo>
                      <a:lnTo>
                        <a:pt x="47" y="118"/>
                      </a:lnTo>
                      <a:lnTo>
                        <a:pt x="63" y="118"/>
                      </a:lnTo>
                      <a:lnTo>
                        <a:pt x="80" y="109"/>
                      </a:lnTo>
                      <a:lnTo>
                        <a:pt x="96" y="100"/>
                      </a:lnTo>
                      <a:lnTo>
                        <a:pt x="106" y="118"/>
                      </a:lnTo>
                      <a:lnTo>
                        <a:pt x="90" y="127"/>
                      </a:lnTo>
                      <a:lnTo>
                        <a:pt x="90" y="145"/>
                      </a:lnTo>
                      <a:lnTo>
                        <a:pt x="106" y="155"/>
                      </a:lnTo>
                      <a:lnTo>
                        <a:pt x="123" y="145"/>
                      </a:lnTo>
                      <a:lnTo>
                        <a:pt x="139" y="155"/>
                      </a:lnTo>
                      <a:lnTo>
                        <a:pt x="155" y="165"/>
                      </a:lnTo>
                      <a:lnTo>
                        <a:pt x="163" y="155"/>
                      </a:lnTo>
                      <a:lnTo>
                        <a:pt x="163" y="136"/>
                      </a:lnTo>
                      <a:lnTo>
                        <a:pt x="179" y="127"/>
                      </a:lnTo>
                      <a:lnTo>
                        <a:pt x="196" y="136"/>
                      </a:lnTo>
                      <a:lnTo>
                        <a:pt x="214" y="136"/>
                      </a:lnTo>
                      <a:lnTo>
                        <a:pt x="230" y="127"/>
                      </a:lnTo>
                      <a:lnTo>
                        <a:pt x="246" y="145"/>
                      </a:lnTo>
                      <a:lnTo>
                        <a:pt x="261" y="145"/>
                      </a:lnTo>
                      <a:lnTo>
                        <a:pt x="278" y="136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85" name="Freeform 63"/>
                <p:cNvSpPr>
                  <a:spLocks noChangeAspect="1"/>
                </p:cNvSpPr>
                <p:nvPr/>
              </p:nvSpPr>
              <p:spPr bwMode="auto">
                <a:xfrm>
                  <a:off x="1707" y="3692"/>
                  <a:ext cx="666" cy="571"/>
                </a:xfrm>
                <a:custGeom>
                  <a:avLst/>
                  <a:gdLst>
                    <a:gd name="T0" fmla="*/ 1236 w 564"/>
                    <a:gd name="T1" fmla="*/ 512 h 454"/>
                    <a:gd name="T2" fmla="*/ 1158 w 564"/>
                    <a:gd name="T3" fmla="*/ 478 h 454"/>
                    <a:gd name="T4" fmla="*/ 1236 w 564"/>
                    <a:gd name="T5" fmla="*/ 395 h 454"/>
                    <a:gd name="T6" fmla="*/ 1215 w 564"/>
                    <a:gd name="T7" fmla="*/ 303 h 454"/>
                    <a:gd name="T8" fmla="*/ 1143 w 564"/>
                    <a:gd name="T9" fmla="*/ 303 h 454"/>
                    <a:gd name="T10" fmla="*/ 1066 w 564"/>
                    <a:gd name="T11" fmla="*/ 226 h 454"/>
                    <a:gd name="T12" fmla="*/ 993 w 564"/>
                    <a:gd name="T13" fmla="*/ 164 h 454"/>
                    <a:gd name="T14" fmla="*/ 895 w 564"/>
                    <a:gd name="T15" fmla="*/ 137 h 454"/>
                    <a:gd name="T16" fmla="*/ 827 w 564"/>
                    <a:gd name="T17" fmla="*/ 86 h 454"/>
                    <a:gd name="T18" fmla="*/ 727 w 564"/>
                    <a:gd name="T19" fmla="*/ 53 h 454"/>
                    <a:gd name="T20" fmla="*/ 655 w 564"/>
                    <a:gd name="T21" fmla="*/ 53 h 454"/>
                    <a:gd name="T22" fmla="*/ 580 w 564"/>
                    <a:gd name="T23" fmla="*/ 0 h 454"/>
                    <a:gd name="T24" fmla="*/ 525 w 564"/>
                    <a:gd name="T25" fmla="*/ 53 h 454"/>
                    <a:gd name="T26" fmla="*/ 445 w 564"/>
                    <a:gd name="T27" fmla="*/ 86 h 454"/>
                    <a:gd name="T28" fmla="*/ 377 w 564"/>
                    <a:gd name="T29" fmla="*/ 164 h 454"/>
                    <a:gd name="T30" fmla="*/ 294 w 564"/>
                    <a:gd name="T31" fmla="*/ 248 h 454"/>
                    <a:gd name="T32" fmla="*/ 226 w 564"/>
                    <a:gd name="T33" fmla="*/ 369 h 454"/>
                    <a:gd name="T34" fmla="*/ 148 w 564"/>
                    <a:gd name="T35" fmla="*/ 478 h 454"/>
                    <a:gd name="T36" fmla="*/ 61 w 564"/>
                    <a:gd name="T37" fmla="*/ 624 h 454"/>
                    <a:gd name="T38" fmla="*/ 0 w 564"/>
                    <a:gd name="T39" fmla="*/ 741 h 454"/>
                    <a:gd name="T40" fmla="*/ 76 w 564"/>
                    <a:gd name="T41" fmla="*/ 711 h 454"/>
                    <a:gd name="T42" fmla="*/ 170 w 564"/>
                    <a:gd name="T43" fmla="*/ 711 h 454"/>
                    <a:gd name="T44" fmla="*/ 244 w 564"/>
                    <a:gd name="T45" fmla="*/ 821 h 454"/>
                    <a:gd name="T46" fmla="*/ 315 w 564"/>
                    <a:gd name="T47" fmla="*/ 855 h 454"/>
                    <a:gd name="T48" fmla="*/ 393 w 564"/>
                    <a:gd name="T49" fmla="*/ 909 h 454"/>
                    <a:gd name="T50" fmla="*/ 470 w 564"/>
                    <a:gd name="T51" fmla="*/ 965 h 454"/>
                    <a:gd name="T52" fmla="*/ 546 w 564"/>
                    <a:gd name="T53" fmla="*/ 1026 h 454"/>
                    <a:gd name="T54" fmla="*/ 614 w 564"/>
                    <a:gd name="T55" fmla="*/ 1136 h 454"/>
                    <a:gd name="T56" fmla="*/ 696 w 564"/>
                    <a:gd name="T57" fmla="*/ 1222 h 454"/>
                    <a:gd name="T58" fmla="*/ 675 w 564"/>
                    <a:gd name="T59" fmla="*/ 1312 h 454"/>
                    <a:gd name="T60" fmla="*/ 655 w 564"/>
                    <a:gd name="T61" fmla="*/ 1426 h 454"/>
                    <a:gd name="T62" fmla="*/ 727 w 564"/>
                    <a:gd name="T63" fmla="*/ 1395 h 454"/>
                    <a:gd name="T64" fmla="*/ 804 w 564"/>
                    <a:gd name="T65" fmla="*/ 1312 h 454"/>
                    <a:gd name="T66" fmla="*/ 840 w 564"/>
                    <a:gd name="T67" fmla="*/ 1195 h 454"/>
                    <a:gd name="T68" fmla="*/ 895 w 564"/>
                    <a:gd name="T69" fmla="*/ 1113 h 454"/>
                    <a:gd name="T70" fmla="*/ 974 w 564"/>
                    <a:gd name="T71" fmla="*/ 1026 h 454"/>
                    <a:gd name="T72" fmla="*/ 1053 w 564"/>
                    <a:gd name="T73" fmla="*/ 943 h 454"/>
                    <a:gd name="T74" fmla="*/ 1119 w 564"/>
                    <a:gd name="T75" fmla="*/ 855 h 454"/>
                    <a:gd name="T76" fmla="*/ 1158 w 564"/>
                    <a:gd name="T77" fmla="*/ 711 h 454"/>
                    <a:gd name="T78" fmla="*/ 1236 w 564"/>
                    <a:gd name="T79" fmla="*/ 571 h 454"/>
                    <a:gd name="T80" fmla="*/ 1293 w 564"/>
                    <a:gd name="T81" fmla="*/ 468 h 45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64"/>
                    <a:gd name="T124" fmla="*/ 0 h 454"/>
                    <a:gd name="T125" fmla="*/ 564 w 564"/>
                    <a:gd name="T126" fmla="*/ 454 h 45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64" h="454">
                      <a:moveTo>
                        <a:pt x="563" y="149"/>
                      </a:moveTo>
                      <a:lnTo>
                        <a:pt x="539" y="163"/>
                      </a:lnTo>
                      <a:lnTo>
                        <a:pt x="521" y="163"/>
                      </a:lnTo>
                      <a:lnTo>
                        <a:pt x="505" y="152"/>
                      </a:lnTo>
                      <a:lnTo>
                        <a:pt x="521" y="144"/>
                      </a:lnTo>
                      <a:lnTo>
                        <a:pt x="539" y="126"/>
                      </a:lnTo>
                      <a:lnTo>
                        <a:pt x="547" y="108"/>
                      </a:lnTo>
                      <a:lnTo>
                        <a:pt x="529" y="97"/>
                      </a:lnTo>
                      <a:lnTo>
                        <a:pt x="514" y="108"/>
                      </a:lnTo>
                      <a:lnTo>
                        <a:pt x="498" y="97"/>
                      </a:lnTo>
                      <a:lnTo>
                        <a:pt x="480" y="79"/>
                      </a:lnTo>
                      <a:lnTo>
                        <a:pt x="465" y="72"/>
                      </a:lnTo>
                      <a:lnTo>
                        <a:pt x="448" y="62"/>
                      </a:lnTo>
                      <a:lnTo>
                        <a:pt x="433" y="52"/>
                      </a:lnTo>
                      <a:lnTo>
                        <a:pt x="409" y="44"/>
                      </a:lnTo>
                      <a:lnTo>
                        <a:pt x="390" y="44"/>
                      </a:lnTo>
                      <a:lnTo>
                        <a:pt x="376" y="37"/>
                      </a:lnTo>
                      <a:lnTo>
                        <a:pt x="360" y="27"/>
                      </a:lnTo>
                      <a:lnTo>
                        <a:pt x="343" y="17"/>
                      </a:lnTo>
                      <a:lnTo>
                        <a:pt x="317" y="17"/>
                      </a:lnTo>
                      <a:lnTo>
                        <a:pt x="303" y="17"/>
                      </a:lnTo>
                      <a:lnTo>
                        <a:pt x="285" y="17"/>
                      </a:lnTo>
                      <a:lnTo>
                        <a:pt x="268" y="8"/>
                      </a:lnTo>
                      <a:lnTo>
                        <a:pt x="252" y="0"/>
                      </a:lnTo>
                      <a:lnTo>
                        <a:pt x="246" y="8"/>
                      </a:lnTo>
                      <a:lnTo>
                        <a:pt x="229" y="17"/>
                      </a:lnTo>
                      <a:lnTo>
                        <a:pt x="211" y="17"/>
                      </a:lnTo>
                      <a:lnTo>
                        <a:pt x="194" y="27"/>
                      </a:lnTo>
                      <a:lnTo>
                        <a:pt x="179" y="44"/>
                      </a:lnTo>
                      <a:lnTo>
                        <a:pt x="164" y="52"/>
                      </a:lnTo>
                      <a:lnTo>
                        <a:pt x="147" y="72"/>
                      </a:lnTo>
                      <a:lnTo>
                        <a:pt x="129" y="79"/>
                      </a:lnTo>
                      <a:lnTo>
                        <a:pt x="114" y="97"/>
                      </a:lnTo>
                      <a:lnTo>
                        <a:pt x="98" y="117"/>
                      </a:lnTo>
                      <a:lnTo>
                        <a:pt x="82" y="135"/>
                      </a:lnTo>
                      <a:lnTo>
                        <a:pt x="64" y="152"/>
                      </a:lnTo>
                      <a:lnTo>
                        <a:pt x="49" y="171"/>
                      </a:lnTo>
                      <a:lnTo>
                        <a:pt x="26" y="198"/>
                      </a:lnTo>
                      <a:lnTo>
                        <a:pt x="7" y="217"/>
                      </a:lnTo>
                      <a:lnTo>
                        <a:pt x="0" y="235"/>
                      </a:lnTo>
                      <a:lnTo>
                        <a:pt x="17" y="235"/>
                      </a:lnTo>
                      <a:lnTo>
                        <a:pt x="33" y="226"/>
                      </a:lnTo>
                      <a:lnTo>
                        <a:pt x="49" y="217"/>
                      </a:lnTo>
                      <a:lnTo>
                        <a:pt x="74" y="226"/>
                      </a:lnTo>
                      <a:lnTo>
                        <a:pt x="89" y="235"/>
                      </a:lnTo>
                      <a:lnTo>
                        <a:pt x="106" y="261"/>
                      </a:lnTo>
                      <a:lnTo>
                        <a:pt x="120" y="272"/>
                      </a:lnTo>
                      <a:lnTo>
                        <a:pt x="137" y="272"/>
                      </a:lnTo>
                      <a:lnTo>
                        <a:pt x="156" y="279"/>
                      </a:lnTo>
                      <a:lnTo>
                        <a:pt x="171" y="289"/>
                      </a:lnTo>
                      <a:lnTo>
                        <a:pt x="187" y="300"/>
                      </a:lnTo>
                      <a:lnTo>
                        <a:pt x="204" y="307"/>
                      </a:lnTo>
                      <a:lnTo>
                        <a:pt x="221" y="317"/>
                      </a:lnTo>
                      <a:lnTo>
                        <a:pt x="237" y="326"/>
                      </a:lnTo>
                      <a:lnTo>
                        <a:pt x="252" y="344"/>
                      </a:lnTo>
                      <a:lnTo>
                        <a:pt x="268" y="361"/>
                      </a:lnTo>
                      <a:lnTo>
                        <a:pt x="285" y="371"/>
                      </a:lnTo>
                      <a:lnTo>
                        <a:pt x="303" y="389"/>
                      </a:lnTo>
                      <a:lnTo>
                        <a:pt x="311" y="408"/>
                      </a:lnTo>
                      <a:lnTo>
                        <a:pt x="294" y="417"/>
                      </a:lnTo>
                      <a:lnTo>
                        <a:pt x="285" y="435"/>
                      </a:lnTo>
                      <a:lnTo>
                        <a:pt x="285" y="453"/>
                      </a:lnTo>
                      <a:lnTo>
                        <a:pt x="303" y="453"/>
                      </a:lnTo>
                      <a:lnTo>
                        <a:pt x="317" y="443"/>
                      </a:lnTo>
                      <a:lnTo>
                        <a:pt x="334" y="435"/>
                      </a:lnTo>
                      <a:lnTo>
                        <a:pt x="351" y="417"/>
                      </a:lnTo>
                      <a:lnTo>
                        <a:pt x="360" y="398"/>
                      </a:lnTo>
                      <a:lnTo>
                        <a:pt x="366" y="379"/>
                      </a:lnTo>
                      <a:lnTo>
                        <a:pt x="376" y="361"/>
                      </a:lnTo>
                      <a:lnTo>
                        <a:pt x="390" y="354"/>
                      </a:lnTo>
                      <a:lnTo>
                        <a:pt x="409" y="333"/>
                      </a:lnTo>
                      <a:lnTo>
                        <a:pt x="424" y="326"/>
                      </a:lnTo>
                      <a:lnTo>
                        <a:pt x="441" y="317"/>
                      </a:lnTo>
                      <a:lnTo>
                        <a:pt x="458" y="300"/>
                      </a:lnTo>
                      <a:lnTo>
                        <a:pt x="474" y="289"/>
                      </a:lnTo>
                      <a:lnTo>
                        <a:pt x="488" y="272"/>
                      </a:lnTo>
                      <a:lnTo>
                        <a:pt x="498" y="253"/>
                      </a:lnTo>
                      <a:lnTo>
                        <a:pt x="505" y="226"/>
                      </a:lnTo>
                      <a:lnTo>
                        <a:pt x="514" y="208"/>
                      </a:lnTo>
                      <a:lnTo>
                        <a:pt x="539" y="181"/>
                      </a:lnTo>
                      <a:lnTo>
                        <a:pt x="554" y="163"/>
                      </a:lnTo>
                      <a:lnTo>
                        <a:pt x="563" y="149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Arial" charset="0"/>
                    <a:ea typeface="+mn-ea"/>
                  </a:endParaRPr>
                </a:p>
              </p:txBody>
            </p:sp>
          </p:grpSp>
        </p:grpSp>
        <p:pic>
          <p:nvPicPr>
            <p:cNvPr id="246" name="Imagem 245" descr="download (1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78704" y="4581128"/>
              <a:ext cx="1064717" cy="325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505217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tângulo 132"/>
          <p:cNvSpPr/>
          <p:nvPr/>
        </p:nvSpPr>
        <p:spPr>
          <a:xfrm>
            <a:off x="0" y="0"/>
            <a:ext cx="673224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94"/>
          <p:cNvSpPr txBox="1">
            <a:spLocks noChangeArrowheads="1"/>
          </p:cNvSpPr>
          <p:nvPr/>
        </p:nvSpPr>
        <p:spPr bwMode="auto">
          <a:xfrm>
            <a:off x="52293" y="6455295"/>
            <a:ext cx="2750433" cy="33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BR" sz="1200" dirty="0">
                <a:latin typeface="+mj-lt"/>
              </a:rPr>
              <a:t>Fonte: Consulta UGE: SME – PPA 2013-2016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3901040"/>
              </p:ext>
            </p:extLst>
          </p:nvPr>
        </p:nvGraphicFramePr>
        <p:xfrm>
          <a:off x="6732240" y="836707"/>
          <a:ext cx="2220783" cy="6021291"/>
        </p:xfrm>
        <a:graphic>
          <a:graphicData uri="http://schemas.openxmlformats.org/drawingml/2006/table">
            <a:tbl>
              <a:tblPr/>
              <a:tblGrid>
                <a:gridCol w="414636"/>
                <a:gridCol w="770269"/>
                <a:gridCol w="1035878"/>
              </a:tblGrid>
              <a:tr h="6420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UF</a:t>
                      </a:r>
                      <a:endParaRPr lang="pt-BR" sz="1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2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PROJETOS</a:t>
                      </a:r>
                      <a:endParaRPr lang="pt-BR" sz="1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8794" marR="8794" marT="878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2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EMPRESAS</a:t>
                      </a:r>
                      <a:r>
                        <a:rPr lang="pt-BR" sz="1000" b="1" i="0" u="none" strike="noStrike" baseline="0" dirty="0" smtClean="0">
                          <a:solidFill>
                            <a:srgbClr val="FFFFFF"/>
                          </a:solidFill>
                          <a:latin typeface="Arial"/>
                        </a:rPr>
                        <a:t> ATENDIDAS</a:t>
                      </a:r>
                      <a:endParaRPr lang="pt-BR" sz="1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8794" marR="8794" marT="878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2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9838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 smtClean="0">
                          <a:latin typeface="+mj-lt"/>
                        </a:rPr>
                        <a:t>BA</a:t>
                      </a:r>
                      <a:endParaRPr lang="pt-BR" sz="1400" b="0" i="0" u="none" strike="noStrike" dirty="0">
                        <a:latin typeface="+mj-lt"/>
                      </a:endParaRP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2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 smtClean="0">
                          <a:latin typeface="+mj-lt"/>
                        </a:rPr>
                        <a:t>2</a:t>
                      </a:r>
                      <a:endParaRPr lang="pt-BR" sz="1400" b="0" i="0" u="none" strike="noStrike" dirty="0">
                        <a:latin typeface="+mj-lt"/>
                      </a:endParaRP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2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 smtClean="0">
                          <a:latin typeface="+mj-lt"/>
                        </a:rPr>
                        <a:t>60</a:t>
                      </a:r>
                      <a:endParaRPr lang="pt-BR" sz="1400" b="0" i="0" u="none" strike="noStrike" dirty="0">
                        <a:latin typeface="+mj-lt"/>
                      </a:endParaRP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2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2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38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>
                          <a:latin typeface="+mj-lt"/>
                        </a:rPr>
                        <a:t>GO</a:t>
                      </a: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>
                          <a:latin typeface="+mj-lt"/>
                        </a:rPr>
                        <a:t>1</a:t>
                      </a: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 smtClean="0">
                          <a:latin typeface="+mj-lt"/>
                        </a:rPr>
                        <a:t>600</a:t>
                      </a:r>
                      <a:endParaRPr lang="pt-BR" sz="1400" b="0" i="0" u="none" strike="noStrike" dirty="0">
                        <a:latin typeface="+mj-lt"/>
                      </a:endParaRP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2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38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>
                          <a:latin typeface="+mj-lt"/>
                        </a:rPr>
                        <a:t>MG</a:t>
                      </a: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 smtClean="0">
                          <a:latin typeface="+mj-lt"/>
                        </a:rPr>
                        <a:t>8</a:t>
                      </a:r>
                      <a:endParaRPr lang="pt-BR" sz="1400" b="0" i="0" u="none" strike="noStrike" dirty="0">
                        <a:latin typeface="+mj-lt"/>
                      </a:endParaRP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 smtClean="0">
                          <a:latin typeface="+mj-lt"/>
                        </a:rPr>
                        <a:t>420</a:t>
                      </a:r>
                      <a:endParaRPr lang="pt-BR" sz="1400" b="0" i="0" u="none" strike="noStrike" dirty="0">
                        <a:latin typeface="+mj-lt"/>
                      </a:endParaRP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38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>
                          <a:latin typeface="+mj-lt"/>
                        </a:rPr>
                        <a:t>MS</a:t>
                      </a: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>
                          <a:latin typeface="+mj-lt"/>
                        </a:rPr>
                        <a:t>3</a:t>
                      </a: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 smtClean="0">
                          <a:latin typeface="+mj-lt"/>
                        </a:rPr>
                        <a:t>-</a:t>
                      </a:r>
                      <a:endParaRPr lang="pt-BR" sz="1400" b="0" i="0" u="none" strike="noStrike" dirty="0">
                        <a:latin typeface="+mj-lt"/>
                      </a:endParaRP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38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MT</a:t>
                      </a: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120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38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>
                          <a:latin typeface="+mj-lt"/>
                        </a:rPr>
                        <a:t>PA</a:t>
                      </a: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>
                          <a:latin typeface="+mj-lt"/>
                        </a:rPr>
                        <a:t>2</a:t>
                      </a: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 smtClean="0">
                          <a:latin typeface="+mj-lt"/>
                        </a:rPr>
                        <a:t>210</a:t>
                      </a:r>
                      <a:endParaRPr lang="pt-BR" sz="1400" b="0" i="0" u="none" strike="noStrike" dirty="0">
                        <a:latin typeface="+mj-lt"/>
                      </a:endParaRP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38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>
                          <a:latin typeface="+mj-lt"/>
                        </a:rPr>
                        <a:t>PE</a:t>
                      </a: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>
                          <a:latin typeface="+mj-lt"/>
                        </a:rPr>
                        <a:t>1</a:t>
                      </a: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 smtClean="0">
                          <a:latin typeface="+mj-lt"/>
                        </a:rPr>
                        <a:t>180</a:t>
                      </a:r>
                      <a:endParaRPr lang="pt-BR" sz="1400" b="0" i="0" u="none" strike="noStrike" dirty="0">
                        <a:latin typeface="+mj-lt"/>
                      </a:endParaRP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38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>
                          <a:latin typeface="+mj-lt"/>
                        </a:rPr>
                        <a:t>PR</a:t>
                      </a: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>
                          <a:latin typeface="+mj-lt"/>
                        </a:rPr>
                        <a:t>1</a:t>
                      </a: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 smtClean="0">
                          <a:latin typeface="+mj-lt"/>
                        </a:rPr>
                        <a:t>60</a:t>
                      </a:r>
                      <a:endParaRPr lang="pt-BR" sz="1400" b="0" i="0" u="none" strike="noStrike" dirty="0">
                        <a:latin typeface="+mj-lt"/>
                      </a:endParaRP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38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>
                          <a:latin typeface="+mj-lt"/>
                        </a:rPr>
                        <a:t>RJ</a:t>
                      </a: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>
                          <a:latin typeface="+mj-lt"/>
                        </a:rPr>
                        <a:t>5</a:t>
                      </a: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 smtClean="0">
                          <a:latin typeface="+mj-lt"/>
                        </a:rPr>
                        <a:t>1.435</a:t>
                      </a:r>
                      <a:endParaRPr lang="pt-BR" sz="1400" b="0" i="0" u="none" strike="noStrike" dirty="0">
                        <a:latin typeface="+mj-lt"/>
                      </a:endParaRP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38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>
                          <a:latin typeface="+mj-lt"/>
                        </a:rPr>
                        <a:t>RN</a:t>
                      </a: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>
                          <a:latin typeface="+mj-lt"/>
                        </a:rPr>
                        <a:t>2</a:t>
                      </a: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 smtClean="0">
                          <a:latin typeface="+mj-lt"/>
                        </a:rPr>
                        <a:t>350</a:t>
                      </a:r>
                      <a:endParaRPr lang="pt-BR" sz="1400" b="0" i="0" u="none" strike="noStrike" dirty="0">
                        <a:latin typeface="+mj-lt"/>
                      </a:endParaRP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91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>
                          <a:latin typeface="+mj-lt"/>
                        </a:rPr>
                        <a:t>RS</a:t>
                      </a: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>
                          <a:latin typeface="+mj-lt"/>
                        </a:rPr>
                        <a:t>3</a:t>
                      </a: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 smtClean="0">
                          <a:latin typeface="+mj-lt"/>
                        </a:rPr>
                        <a:t>414</a:t>
                      </a:r>
                      <a:endParaRPr lang="pt-BR" sz="1400" b="0" i="0" u="none" strike="noStrike" dirty="0">
                        <a:latin typeface="+mj-lt"/>
                      </a:endParaRP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91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>
                          <a:latin typeface="+mj-lt"/>
                        </a:rPr>
                        <a:t>TO</a:t>
                      </a: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>
                          <a:latin typeface="+mj-lt"/>
                        </a:rPr>
                        <a:t>2</a:t>
                      </a: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</a:pPr>
                      <a:r>
                        <a:rPr lang="pt-BR" sz="1400" b="0" i="0" u="none" strike="noStrike" dirty="0" smtClean="0">
                          <a:latin typeface="+mj-lt"/>
                        </a:rPr>
                        <a:t>136</a:t>
                      </a:r>
                      <a:endParaRPr lang="pt-BR" sz="1400" b="0" i="0" u="none" strike="noStrike" dirty="0">
                        <a:latin typeface="+mj-lt"/>
                      </a:endParaRP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414">
                <a:tc gridSpan="3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cap="all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Portfólio com 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cap="all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projetos</a:t>
                      </a:r>
                    </a:p>
                  </a:txBody>
                  <a:tcPr marL="8794" marR="8794" marT="720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latin typeface="+mj-lt"/>
                      </a:endParaRP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latin typeface="+mj-lt"/>
                      </a:endParaRP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8730">
                <a:tc gridSpan="3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cap="all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3.985 empresas</a:t>
                      </a:r>
                      <a:r>
                        <a:rPr lang="pt-BR" sz="1600" b="0" i="0" u="none" strike="noStrike" kern="1200" cap="all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cap="all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beneficiadas</a:t>
                      </a: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40492">
                <a:tc gridSpan="3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cap="all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Investimento  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cap="all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R$ 31,0 milhões</a:t>
                      </a:r>
                    </a:p>
                  </a:txBody>
                  <a:tcPr marL="8794" marR="8794" marT="87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upo 8"/>
          <p:cNvGrpSpPr/>
          <p:nvPr/>
        </p:nvGrpSpPr>
        <p:grpSpPr>
          <a:xfrm>
            <a:off x="1521803" y="1895614"/>
            <a:ext cx="3036731" cy="3127732"/>
            <a:chOff x="1450852" y="2176428"/>
            <a:chExt cx="3340404" cy="3440505"/>
          </a:xfrm>
        </p:grpSpPr>
        <p:sp>
          <p:nvSpPr>
            <p:cNvPr id="10" name="Freeform 56"/>
            <p:cNvSpPr/>
            <p:nvPr/>
          </p:nvSpPr>
          <p:spPr>
            <a:xfrm>
              <a:off x="3219301" y="3657551"/>
              <a:ext cx="627484" cy="624704"/>
            </a:xfrm>
            <a:custGeom>
              <a:avLst/>
              <a:gdLst>
                <a:gd name="connsiteX0" fmla="*/ 1055914 w 1074057"/>
                <a:gd name="connsiteY0" fmla="*/ 388257 h 1070429"/>
                <a:gd name="connsiteX1" fmla="*/ 1074057 w 1074057"/>
                <a:gd name="connsiteY1" fmla="*/ 283029 h 1070429"/>
                <a:gd name="connsiteX2" fmla="*/ 1037771 w 1074057"/>
                <a:gd name="connsiteY2" fmla="*/ 264886 h 1070429"/>
                <a:gd name="connsiteX3" fmla="*/ 1012371 w 1074057"/>
                <a:gd name="connsiteY3" fmla="*/ 206829 h 1070429"/>
                <a:gd name="connsiteX4" fmla="*/ 1045028 w 1074057"/>
                <a:gd name="connsiteY4" fmla="*/ 141515 h 1070429"/>
                <a:gd name="connsiteX5" fmla="*/ 1023257 w 1074057"/>
                <a:gd name="connsiteY5" fmla="*/ 97972 h 1070429"/>
                <a:gd name="connsiteX6" fmla="*/ 1063171 w 1074057"/>
                <a:gd name="connsiteY6" fmla="*/ 90715 h 1070429"/>
                <a:gd name="connsiteX7" fmla="*/ 1048657 w 1074057"/>
                <a:gd name="connsiteY7" fmla="*/ 61686 h 1070429"/>
                <a:gd name="connsiteX8" fmla="*/ 794657 w 1074057"/>
                <a:gd name="connsiteY8" fmla="*/ 134257 h 1070429"/>
                <a:gd name="connsiteX9" fmla="*/ 751114 w 1074057"/>
                <a:gd name="connsiteY9" fmla="*/ 101600 h 1070429"/>
                <a:gd name="connsiteX10" fmla="*/ 664028 w 1074057"/>
                <a:gd name="connsiteY10" fmla="*/ 119743 h 1070429"/>
                <a:gd name="connsiteX11" fmla="*/ 653142 w 1074057"/>
                <a:gd name="connsiteY11" fmla="*/ 54429 h 1070429"/>
                <a:gd name="connsiteX12" fmla="*/ 584200 w 1074057"/>
                <a:gd name="connsiteY12" fmla="*/ 47172 h 1070429"/>
                <a:gd name="connsiteX13" fmla="*/ 540657 w 1074057"/>
                <a:gd name="connsiteY13" fmla="*/ 116115 h 1070429"/>
                <a:gd name="connsiteX14" fmla="*/ 453571 w 1074057"/>
                <a:gd name="connsiteY14" fmla="*/ 76200 h 1070429"/>
                <a:gd name="connsiteX15" fmla="*/ 457200 w 1074057"/>
                <a:gd name="connsiteY15" fmla="*/ 0 h 1070429"/>
                <a:gd name="connsiteX16" fmla="*/ 399142 w 1074057"/>
                <a:gd name="connsiteY16" fmla="*/ 58057 h 1070429"/>
                <a:gd name="connsiteX17" fmla="*/ 406400 w 1074057"/>
                <a:gd name="connsiteY17" fmla="*/ 141515 h 1070429"/>
                <a:gd name="connsiteX18" fmla="*/ 362857 w 1074057"/>
                <a:gd name="connsiteY18" fmla="*/ 181429 h 1070429"/>
                <a:gd name="connsiteX19" fmla="*/ 370114 w 1074057"/>
                <a:gd name="connsiteY19" fmla="*/ 235857 h 1070429"/>
                <a:gd name="connsiteX20" fmla="*/ 348342 w 1074057"/>
                <a:gd name="connsiteY20" fmla="*/ 261257 h 1070429"/>
                <a:gd name="connsiteX21" fmla="*/ 344714 w 1074057"/>
                <a:gd name="connsiteY21" fmla="*/ 326572 h 1070429"/>
                <a:gd name="connsiteX22" fmla="*/ 308428 w 1074057"/>
                <a:gd name="connsiteY22" fmla="*/ 402772 h 1070429"/>
                <a:gd name="connsiteX23" fmla="*/ 279400 w 1074057"/>
                <a:gd name="connsiteY23" fmla="*/ 384629 h 1070429"/>
                <a:gd name="connsiteX24" fmla="*/ 228600 w 1074057"/>
                <a:gd name="connsiteY24" fmla="*/ 413657 h 1070429"/>
                <a:gd name="connsiteX25" fmla="*/ 250371 w 1074057"/>
                <a:gd name="connsiteY25" fmla="*/ 497115 h 1070429"/>
                <a:gd name="connsiteX26" fmla="*/ 177800 w 1074057"/>
                <a:gd name="connsiteY26" fmla="*/ 508000 h 1070429"/>
                <a:gd name="connsiteX27" fmla="*/ 119742 w 1074057"/>
                <a:gd name="connsiteY27" fmla="*/ 551543 h 1070429"/>
                <a:gd name="connsiteX28" fmla="*/ 112485 w 1074057"/>
                <a:gd name="connsiteY28" fmla="*/ 613229 h 1070429"/>
                <a:gd name="connsiteX29" fmla="*/ 32657 w 1074057"/>
                <a:gd name="connsiteY29" fmla="*/ 624115 h 1070429"/>
                <a:gd name="connsiteX30" fmla="*/ 32657 w 1074057"/>
                <a:gd name="connsiteY30" fmla="*/ 660400 h 1070429"/>
                <a:gd name="connsiteX31" fmla="*/ 7257 w 1074057"/>
                <a:gd name="connsiteY31" fmla="*/ 769257 h 1070429"/>
                <a:gd name="connsiteX32" fmla="*/ 25400 w 1074057"/>
                <a:gd name="connsiteY32" fmla="*/ 823686 h 1070429"/>
                <a:gd name="connsiteX33" fmla="*/ 0 w 1074057"/>
                <a:gd name="connsiteY33" fmla="*/ 852715 h 1070429"/>
                <a:gd name="connsiteX34" fmla="*/ 7257 w 1074057"/>
                <a:gd name="connsiteY34" fmla="*/ 881743 h 1070429"/>
                <a:gd name="connsiteX35" fmla="*/ 47171 w 1074057"/>
                <a:gd name="connsiteY35" fmla="*/ 896257 h 1070429"/>
                <a:gd name="connsiteX36" fmla="*/ 68942 w 1074057"/>
                <a:gd name="connsiteY36" fmla="*/ 950686 h 1070429"/>
                <a:gd name="connsiteX37" fmla="*/ 137885 w 1074057"/>
                <a:gd name="connsiteY37" fmla="*/ 968829 h 1070429"/>
                <a:gd name="connsiteX38" fmla="*/ 210457 w 1074057"/>
                <a:gd name="connsiteY38" fmla="*/ 1005115 h 1070429"/>
                <a:gd name="connsiteX39" fmla="*/ 250371 w 1074057"/>
                <a:gd name="connsiteY39" fmla="*/ 994229 h 1070429"/>
                <a:gd name="connsiteX40" fmla="*/ 290285 w 1074057"/>
                <a:gd name="connsiteY40" fmla="*/ 1052286 h 1070429"/>
                <a:gd name="connsiteX41" fmla="*/ 381000 w 1074057"/>
                <a:gd name="connsiteY41" fmla="*/ 1070429 h 1070429"/>
                <a:gd name="connsiteX42" fmla="*/ 449942 w 1074057"/>
                <a:gd name="connsiteY42" fmla="*/ 997857 h 1070429"/>
                <a:gd name="connsiteX43" fmla="*/ 609600 w 1074057"/>
                <a:gd name="connsiteY43" fmla="*/ 947057 h 1070429"/>
                <a:gd name="connsiteX44" fmla="*/ 678542 w 1074057"/>
                <a:gd name="connsiteY44" fmla="*/ 896257 h 1070429"/>
                <a:gd name="connsiteX45" fmla="*/ 765628 w 1074057"/>
                <a:gd name="connsiteY45" fmla="*/ 918029 h 1070429"/>
                <a:gd name="connsiteX46" fmla="*/ 856342 w 1074057"/>
                <a:gd name="connsiteY46" fmla="*/ 859972 h 1070429"/>
                <a:gd name="connsiteX47" fmla="*/ 845457 w 1074057"/>
                <a:gd name="connsiteY47" fmla="*/ 816429 h 1070429"/>
                <a:gd name="connsiteX48" fmla="*/ 885371 w 1074057"/>
                <a:gd name="connsiteY48" fmla="*/ 780143 h 1070429"/>
                <a:gd name="connsiteX49" fmla="*/ 852714 w 1074057"/>
                <a:gd name="connsiteY49" fmla="*/ 740229 h 1070429"/>
                <a:gd name="connsiteX50" fmla="*/ 878114 w 1074057"/>
                <a:gd name="connsiteY50" fmla="*/ 682172 h 1070429"/>
                <a:gd name="connsiteX51" fmla="*/ 867228 w 1074057"/>
                <a:gd name="connsiteY51" fmla="*/ 609600 h 1070429"/>
                <a:gd name="connsiteX52" fmla="*/ 943428 w 1074057"/>
                <a:gd name="connsiteY52" fmla="*/ 500743 h 1070429"/>
                <a:gd name="connsiteX53" fmla="*/ 925285 w 1074057"/>
                <a:gd name="connsiteY53" fmla="*/ 453572 h 1070429"/>
                <a:gd name="connsiteX54" fmla="*/ 961571 w 1074057"/>
                <a:gd name="connsiteY54" fmla="*/ 457200 h 1070429"/>
                <a:gd name="connsiteX55" fmla="*/ 947057 w 1074057"/>
                <a:gd name="connsiteY55" fmla="*/ 381000 h 1070429"/>
                <a:gd name="connsiteX56" fmla="*/ 972457 w 1074057"/>
                <a:gd name="connsiteY56" fmla="*/ 402772 h 1070429"/>
                <a:gd name="connsiteX57" fmla="*/ 986971 w 1074057"/>
                <a:gd name="connsiteY57" fmla="*/ 391886 h 1070429"/>
                <a:gd name="connsiteX58" fmla="*/ 979714 w 1074057"/>
                <a:gd name="connsiteY58" fmla="*/ 351972 h 1070429"/>
                <a:gd name="connsiteX59" fmla="*/ 1005114 w 1074057"/>
                <a:gd name="connsiteY59" fmla="*/ 351972 h 1070429"/>
                <a:gd name="connsiteX60" fmla="*/ 1055914 w 1074057"/>
                <a:gd name="connsiteY60" fmla="*/ 388257 h 107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74057" h="1070429">
                  <a:moveTo>
                    <a:pt x="1055914" y="388257"/>
                  </a:moveTo>
                  <a:lnTo>
                    <a:pt x="1074057" y="283029"/>
                  </a:lnTo>
                  <a:lnTo>
                    <a:pt x="1037771" y="264886"/>
                  </a:lnTo>
                  <a:lnTo>
                    <a:pt x="1012371" y="206829"/>
                  </a:lnTo>
                  <a:lnTo>
                    <a:pt x="1045028" y="141515"/>
                  </a:lnTo>
                  <a:lnTo>
                    <a:pt x="1023257" y="97972"/>
                  </a:lnTo>
                  <a:lnTo>
                    <a:pt x="1063171" y="90715"/>
                  </a:lnTo>
                  <a:lnTo>
                    <a:pt x="1048657" y="61686"/>
                  </a:lnTo>
                  <a:lnTo>
                    <a:pt x="794657" y="134257"/>
                  </a:lnTo>
                  <a:lnTo>
                    <a:pt x="751114" y="101600"/>
                  </a:lnTo>
                  <a:lnTo>
                    <a:pt x="664028" y="119743"/>
                  </a:lnTo>
                  <a:lnTo>
                    <a:pt x="653142" y="54429"/>
                  </a:lnTo>
                  <a:lnTo>
                    <a:pt x="584200" y="47172"/>
                  </a:lnTo>
                  <a:lnTo>
                    <a:pt x="540657" y="116115"/>
                  </a:lnTo>
                  <a:lnTo>
                    <a:pt x="453571" y="76200"/>
                  </a:lnTo>
                  <a:lnTo>
                    <a:pt x="457200" y="0"/>
                  </a:lnTo>
                  <a:lnTo>
                    <a:pt x="399142" y="58057"/>
                  </a:lnTo>
                  <a:lnTo>
                    <a:pt x="406400" y="141515"/>
                  </a:lnTo>
                  <a:lnTo>
                    <a:pt x="362857" y="181429"/>
                  </a:lnTo>
                  <a:lnTo>
                    <a:pt x="370114" y="235857"/>
                  </a:lnTo>
                  <a:lnTo>
                    <a:pt x="348342" y="261257"/>
                  </a:lnTo>
                  <a:lnTo>
                    <a:pt x="344714" y="326572"/>
                  </a:lnTo>
                  <a:lnTo>
                    <a:pt x="308428" y="402772"/>
                  </a:lnTo>
                  <a:lnTo>
                    <a:pt x="279400" y="384629"/>
                  </a:lnTo>
                  <a:lnTo>
                    <a:pt x="228600" y="413657"/>
                  </a:lnTo>
                  <a:lnTo>
                    <a:pt x="250371" y="497115"/>
                  </a:lnTo>
                  <a:lnTo>
                    <a:pt x="177800" y="508000"/>
                  </a:lnTo>
                  <a:lnTo>
                    <a:pt x="119742" y="551543"/>
                  </a:lnTo>
                  <a:lnTo>
                    <a:pt x="112485" y="613229"/>
                  </a:lnTo>
                  <a:lnTo>
                    <a:pt x="32657" y="624115"/>
                  </a:lnTo>
                  <a:lnTo>
                    <a:pt x="32657" y="660400"/>
                  </a:lnTo>
                  <a:lnTo>
                    <a:pt x="7257" y="769257"/>
                  </a:lnTo>
                  <a:lnTo>
                    <a:pt x="25400" y="823686"/>
                  </a:lnTo>
                  <a:lnTo>
                    <a:pt x="0" y="852715"/>
                  </a:lnTo>
                  <a:lnTo>
                    <a:pt x="7257" y="881743"/>
                  </a:lnTo>
                  <a:lnTo>
                    <a:pt x="47171" y="896257"/>
                  </a:lnTo>
                  <a:lnTo>
                    <a:pt x="68942" y="950686"/>
                  </a:lnTo>
                  <a:lnTo>
                    <a:pt x="137885" y="968829"/>
                  </a:lnTo>
                  <a:lnTo>
                    <a:pt x="210457" y="1005115"/>
                  </a:lnTo>
                  <a:lnTo>
                    <a:pt x="250371" y="994229"/>
                  </a:lnTo>
                  <a:lnTo>
                    <a:pt x="290285" y="1052286"/>
                  </a:lnTo>
                  <a:lnTo>
                    <a:pt x="381000" y="1070429"/>
                  </a:lnTo>
                  <a:lnTo>
                    <a:pt x="449942" y="997857"/>
                  </a:lnTo>
                  <a:lnTo>
                    <a:pt x="609600" y="947057"/>
                  </a:lnTo>
                  <a:lnTo>
                    <a:pt x="678542" y="896257"/>
                  </a:lnTo>
                  <a:lnTo>
                    <a:pt x="765628" y="918029"/>
                  </a:lnTo>
                  <a:lnTo>
                    <a:pt x="856342" y="859972"/>
                  </a:lnTo>
                  <a:lnTo>
                    <a:pt x="845457" y="816429"/>
                  </a:lnTo>
                  <a:lnTo>
                    <a:pt x="885371" y="780143"/>
                  </a:lnTo>
                  <a:lnTo>
                    <a:pt x="852714" y="740229"/>
                  </a:lnTo>
                  <a:lnTo>
                    <a:pt x="878114" y="682172"/>
                  </a:lnTo>
                  <a:lnTo>
                    <a:pt x="867228" y="609600"/>
                  </a:lnTo>
                  <a:lnTo>
                    <a:pt x="943428" y="500743"/>
                  </a:lnTo>
                  <a:lnTo>
                    <a:pt x="925285" y="453572"/>
                  </a:lnTo>
                  <a:lnTo>
                    <a:pt x="961571" y="457200"/>
                  </a:lnTo>
                  <a:lnTo>
                    <a:pt x="947057" y="381000"/>
                  </a:lnTo>
                  <a:lnTo>
                    <a:pt x="972457" y="402772"/>
                  </a:lnTo>
                  <a:lnTo>
                    <a:pt x="986971" y="391886"/>
                  </a:lnTo>
                  <a:lnTo>
                    <a:pt x="979714" y="351972"/>
                  </a:lnTo>
                  <a:lnTo>
                    <a:pt x="1005114" y="351972"/>
                  </a:lnTo>
                  <a:lnTo>
                    <a:pt x="1055914" y="388257"/>
                  </a:lnTo>
                  <a:close/>
                </a:path>
              </a:pathLst>
            </a:custGeom>
            <a:solidFill>
              <a:srgbClr val="EFC51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1" name="Freeform 1"/>
            <p:cNvSpPr/>
            <p:nvPr/>
          </p:nvSpPr>
          <p:spPr>
            <a:xfrm>
              <a:off x="3084906" y="2239454"/>
              <a:ext cx="417087" cy="482894"/>
            </a:xfrm>
            <a:custGeom>
              <a:avLst/>
              <a:gdLst>
                <a:gd name="connsiteX0" fmla="*/ 489284 w 713874"/>
                <a:gd name="connsiteY0" fmla="*/ 0 h 826169"/>
                <a:gd name="connsiteX1" fmla="*/ 421105 w 713874"/>
                <a:gd name="connsiteY1" fmla="*/ 72190 h 826169"/>
                <a:gd name="connsiteX2" fmla="*/ 429126 w 713874"/>
                <a:gd name="connsiteY2" fmla="*/ 96253 h 826169"/>
                <a:gd name="connsiteX3" fmla="*/ 364958 w 713874"/>
                <a:gd name="connsiteY3" fmla="*/ 168442 h 826169"/>
                <a:gd name="connsiteX4" fmla="*/ 328863 w 713874"/>
                <a:gd name="connsiteY4" fmla="*/ 292769 h 826169"/>
                <a:gd name="connsiteX5" fmla="*/ 252663 w 713874"/>
                <a:gd name="connsiteY5" fmla="*/ 352926 h 826169"/>
                <a:gd name="connsiteX6" fmla="*/ 188495 w 713874"/>
                <a:gd name="connsiteY6" fmla="*/ 356937 h 826169"/>
                <a:gd name="connsiteX7" fmla="*/ 128337 w 713874"/>
                <a:gd name="connsiteY7" fmla="*/ 389021 h 826169"/>
                <a:gd name="connsiteX8" fmla="*/ 40105 w 713874"/>
                <a:gd name="connsiteY8" fmla="*/ 368969 h 826169"/>
                <a:gd name="connsiteX9" fmla="*/ 0 w 713874"/>
                <a:gd name="connsiteY9" fmla="*/ 312821 h 826169"/>
                <a:gd name="connsiteX10" fmla="*/ 16042 w 713874"/>
                <a:gd name="connsiteY10" fmla="*/ 413084 h 826169"/>
                <a:gd name="connsiteX11" fmla="*/ 156410 w 713874"/>
                <a:gd name="connsiteY11" fmla="*/ 465221 h 826169"/>
                <a:gd name="connsiteX12" fmla="*/ 164431 w 713874"/>
                <a:gd name="connsiteY12" fmla="*/ 521369 h 826169"/>
                <a:gd name="connsiteX13" fmla="*/ 232610 w 713874"/>
                <a:gd name="connsiteY13" fmla="*/ 565484 h 826169"/>
                <a:gd name="connsiteX14" fmla="*/ 240631 w 713874"/>
                <a:gd name="connsiteY14" fmla="*/ 649705 h 826169"/>
                <a:gd name="connsiteX15" fmla="*/ 328863 w 713874"/>
                <a:gd name="connsiteY15" fmla="*/ 701842 h 826169"/>
                <a:gd name="connsiteX16" fmla="*/ 324852 w 713874"/>
                <a:gd name="connsiteY16" fmla="*/ 741948 h 826169"/>
                <a:gd name="connsiteX17" fmla="*/ 356937 w 713874"/>
                <a:gd name="connsiteY17" fmla="*/ 774032 h 826169"/>
                <a:gd name="connsiteX18" fmla="*/ 360947 w 713874"/>
                <a:gd name="connsiteY18" fmla="*/ 822158 h 826169"/>
                <a:gd name="connsiteX19" fmla="*/ 401052 w 713874"/>
                <a:gd name="connsiteY19" fmla="*/ 826169 h 826169"/>
                <a:gd name="connsiteX20" fmla="*/ 481263 w 713874"/>
                <a:gd name="connsiteY20" fmla="*/ 709863 h 826169"/>
                <a:gd name="connsiteX21" fmla="*/ 553452 w 713874"/>
                <a:gd name="connsiteY21" fmla="*/ 665748 h 826169"/>
                <a:gd name="connsiteX22" fmla="*/ 597568 w 713874"/>
                <a:gd name="connsiteY22" fmla="*/ 593558 h 826169"/>
                <a:gd name="connsiteX23" fmla="*/ 681789 w 713874"/>
                <a:gd name="connsiteY23" fmla="*/ 493295 h 826169"/>
                <a:gd name="connsiteX24" fmla="*/ 713874 w 713874"/>
                <a:gd name="connsiteY24" fmla="*/ 385011 h 826169"/>
                <a:gd name="connsiteX25" fmla="*/ 641684 w 713874"/>
                <a:gd name="connsiteY25" fmla="*/ 372979 h 826169"/>
                <a:gd name="connsiteX26" fmla="*/ 641684 w 713874"/>
                <a:gd name="connsiteY26" fmla="*/ 372979 h 826169"/>
                <a:gd name="connsiteX27" fmla="*/ 573505 w 713874"/>
                <a:gd name="connsiteY27" fmla="*/ 220579 h 826169"/>
                <a:gd name="connsiteX28" fmla="*/ 557463 w 713874"/>
                <a:gd name="connsiteY28" fmla="*/ 76200 h 826169"/>
                <a:gd name="connsiteX29" fmla="*/ 533400 w 713874"/>
                <a:gd name="connsiteY29" fmla="*/ 112295 h 826169"/>
                <a:gd name="connsiteX30" fmla="*/ 521368 w 713874"/>
                <a:gd name="connsiteY30" fmla="*/ 40105 h 826169"/>
                <a:gd name="connsiteX31" fmla="*/ 489284 w 713874"/>
                <a:gd name="connsiteY31" fmla="*/ 0 h 82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13874" h="826169">
                  <a:moveTo>
                    <a:pt x="489284" y="0"/>
                  </a:moveTo>
                  <a:lnTo>
                    <a:pt x="421105" y="72190"/>
                  </a:lnTo>
                  <a:lnTo>
                    <a:pt x="429126" y="96253"/>
                  </a:lnTo>
                  <a:lnTo>
                    <a:pt x="364958" y="168442"/>
                  </a:lnTo>
                  <a:lnTo>
                    <a:pt x="328863" y="292769"/>
                  </a:lnTo>
                  <a:lnTo>
                    <a:pt x="252663" y="352926"/>
                  </a:lnTo>
                  <a:lnTo>
                    <a:pt x="188495" y="356937"/>
                  </a:lnTo>
                  <a:lnTo>
                    <a:pt x="128337" y="389021"/>
                  </a:lnTo>
                  <a:lnTo>
                    <a:pt x="40105" y="368969"/>
                  </a:lnTo>
                  <a:lnTo>
                    <a:pt x="0" y="312821"/>
                  </a:lnTo>
                  <a:lnTo>
                    <a:pt x="16042" y="413084"/>
                  </a:lnTo>
                  <a:lnTo>
                    <a:pt x="156410" y="465221"/>
                  </a:lnTo>
                  <a:lnTo>
                    <a:pt x="164431" y="521369"/>
                  </a:lnTo>
                  <a:lnTo>
                    <a:pt x="232610" y="565484"/>
                  </a:lnTo>
                  <a:lnTo>
                    <a:pt x="240631" y="649705"/>
                  </a:lnTo>
                  <a:lnTo>
                    <a:pt x="328863" y="701842"/>
                  </a:lnTo>
                  <a:lnTo>
                    <a:pt x="324852" y="741948"/>
                  </a:lnTo>
                  <a:lnTo>
                    <a:pt x="356937" y="774032"/>
                  </a:lnTo>
                  <a:lnTo>
                    <a:pt x="360947" y="822158"/>
                  </a:lnTo>
                  <a:lnTo>
                    <a:pt x="401052" y="826169"/>
                  </a:lnTo>
                  <a:lnTo>
                    <a:pt x="481263" y="709863"/>
                  </a:lnTo>
                  <a:lnTo>
                    <a:pt x="553452" y="665748"/>
                  </a:lnTo>
                  <a:lnTo>
                    <a:pt x="597568" y="593558"/>
                  </a:lnTo>
                  <a:lnTo>
                    <a:pt x="681789" y="493295"/>
                  </a:lnTo>
                  <a:lnTo>
                    <a:pt x="713874" y="385011"/>
                  </a:lnTo>
                  <a:lnTo>
                    <a:pt x="641684" y="372979"/>
                  </a:lnTo>
                  <a:lnTo>
                    <a:pt x="641684" y="372979"/>
                  </a:lnTo>
                  <a:lnTo>
                    <a:pt x="573505" y="220579"/>
                  </a:lnTo>
                  <a:lnTo>
                    <a:pt x="557463" y="76200"/>
                  </a:lnTo>
                  <a:lnTo>
                    <a:pt x="533400" y="112295"/>
                  </a:lnTo>
                  <a:lnTo>
                    <a:pt x="521368" y="40105"/>
                  </a:lnTo>
                  <a:lnTo>
                    <a:pt x="489284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2" name="Freeform 2"/>
            <p:cNvSpPr/>
            <p:nvPr/>
          </p:nvSpPr>
          <p:spPr>
            <a:xfrm>
              <a:off x="3468626" y="2415558"/>
              <a:ext cx="13903" cy="29660"/>
            </a:xfrm>
            <a:custGeom>
              <a:avLst/>
              <a:gdLst>
                <a:gd name="connsiteX0" fmla="*/ 4011 w 24063"/>
                <a:gd name="connsiteY0" fmla="*/ 0 h 52136"/>
                <a:gd name="connsiteX1" fmla="*/ 0 w 24063"/>
                <a:gd name="connsiteY1" fmla="*/ 52136 h 52136"/>
                <a:gd name="connsiteX2" fmla="*/ 24063 w 24063"/>
                <a:gd name="connsiteY2" fmla="*/ 48126 h 52136"/>
                <a:gd name="connsiteX3" fmla="*/ 4011 w 24063"/>
                <a:gd name="connsiteY3" fmla="*/ 0 h 5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63" h="52136">
                  <a:moveTo>
                    <a:pt x="4011" y="0"/>
                  </a:moveTo>
                  <a:lnTo>
                    <a:pt x="0" y="52136"/>
                  </a:lnTo>
                  <a:lnTo>
                    <a:pt x="24063" y="48126"/>
                  </a:lnTo>
                  <a:lnTo>
                    <a:pt x="4011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3" name="Freeform 4"/>
            <p:cNvSpPr/>
            <p:nvPr/>
          </p:nvSpPr>
          <p:spPr>
            <a:xfrm>
              <a:off x="3332378" y="2645419"/>
              <a:ext cx="77856" cy="79710"/>
            </a:xfrm>
            <a:custGeom>
              <a:avLst/>
              <a:gdLst>
                <a:gd name="connsiteX0" fmla="*/ 126206 w 133350"/>
                <a:gd name="connsiteY0" fmla="*/ 0 h 135731"/>
                <a:gd name="connsiteX1" fmla="*/ 59531 w 133350"/>
                <a:gd name="connsiteY1" fmla="*/ 23812 h 135731"/>
                <a:gd name="connsiteX2" fmla="*/ 28575 w 133350"/>
                <a:gd name="connsiteY2" fmla="*/ 85725 h 135731"/>
                <a:gd name="connsiteX3" fmla="*/ 33338 w 133350"/>
                <a:gd name="connsiteY3" fmla="*/ 102393 h 135731"/>
                <a:gd name="connsiteX4" fmla="*/ 0 w 133350"/>
                <a:gd name="connsiteY4" fmla="*/ 135731 h 135731"/>
                <a:gd name="connsiteX5" fmla="*/ 76200 w 133350"/>
                <a:gd name="connsiteY5" fmla="*/ 116681 h 135731"/>
                <a:gd name="connsiteX6" fmla="*/ 76200 w 133350"/>
                <a:gd name="connsiteY6" fmla="*/ 116681 h 135731"/>
                <a:gd name="connsiteX7" fmla="*/ 133350 w 133350"/>
                <a:gd name="connsiteY7" fmla="*/ 71437 h 135731"/>
                <a:gd name="connsiteX8" fmla="*/ 126206 w 133350"/>
                <a:gd name="connsiteY8" fmla="*/ 0 h 13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350" h="135731">
                  <a:moveTo>
                    <a:pt x="126206" y="0"/>
                  </a:moveTo>
                  <a:lnTo>
                    <a:pt x="59531" y="23812"/>
                  </a:lnTo>
                  <a:lnTo>
                    <a:pt x="28575" y="85725"/>
                  </a:lnTo>
                  <a:lnTo>
                    <a:pt x="33338" y="102393"/>
                  </a:lnTo>
                  <a:lnTo>
                    <a:pt x="0" y="135731"/>
                  </a:lnTo>
                  <a:lnTo>
                    <a:pt x="76200" y="116681"/>
                  </a:lnTo>
                  <a:lnTo>
                    <a:pt x="76200" y="116681"/>
                  </a:lnTo>
                  <a:lnTo>
                    <a:pt x="133350" y="71437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4" name="Freeform 52"/>
            <p:cNvSpPr/>
            <p:nvPr/>
          </p:nvSpPr>
          <p:spPr>
            <a:xfrm>
              <a:off x="3470480" y="2540684"/>
              <a:ext cx="13903" cy="30587"/>
            </a:xfrm>
            <a:custGeom>
              <a:avLst/>
              <a:gdLst>
                <a:gd name="connsiteX0" fmla="*/ 4011 w 24063"/>
                <a:gd name="connsiteY0" fmla="*/ 0 h 52136"/>
                <a:gd name="connsiteX1" fmla="*/ 0 w 24063"/>
                <a:gd name="connsiteY1" fmla="*/ 52136 h 52136"/>
                <a:gd name="connsiteX2" fmla="*/ 24063 w 24063"/>
                <a:gd name="connsiteY2" fmla="*/ 48126 h 52136"/>
                <a:gd name="connsiteX3" fmla="*/ 4011 w 24063"/>
                <a:gd name="connsiteY3" fmla="*/ 0 h 5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63" h="52136">
                  <a:moveTo>
                    <a:pt x="4011" y="0"/>
                  </a:moveTo>
                  <a:lnTo>
                    <a:pt x="0" y="52136"/>
                  </a:lnTo>
                  <a:lnTo>
                    <a:pt x="24063" y="48126"/>
                  </a:lnTo>
                  <a:lnTo>
                    <a:pt x="4011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5" name="Freeform 8"/>
            <p:cNvSpPr/>
            <p:nvPr/>
          </p:nvSpPr>
          <p:spPr>
            <a:xfrm>
              <a:off x="3479749" y="2587954"/>
              <a:ext cx="58392" cy="22245"/>
            </a:xfrm>
            <a:custGeom>
              <a:avLst/>
              <a:gdLst>
                <a:gd name="connsiteX0" fmla="*/ 100012 w 100012"/>
                <a:gd name="connsiteY0" fmla="*/ 11907 h 38100"/>
                <a:gd name="connsiteX1" fmla="*/ 52387 w 100012"/>
                <a:gd name="connsiteY1" fmla="*/ 38100 h 38100"/>
                <a:gd name="connsiteX2" fmla="*/ 38100 w 100012"/>
                <a:gd name="connsiteY2" fmla="*/ 26194 h 38100"/>
                <a:gd name="connsiteX3" fmla="*/ 0 w 100012"/>
                <a:gd name="connsiteY3" fmla="*/ 26194 h 38100"/>
                <a:gd name="connsiteX4" fmla="*/ 11906 w 100012"/>
                <a:gd name="connsiteY4" fmla="*/ 0 h 38100"/>
                <a:gd name="connsiteX5" fmla="*/ 100012 w 100012"/>
                <a:gd name="connsiteY5" fmla="*/ 1190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12" h="38100">
                  <a:moveTo>
                    <a:pt x="100012" y="11907"/>
                  </a:moveTo>
                  <a:lnTo>
                    <a:pt x="52387" y="38100"/>
                  </a:lnTo>
                  <a:lnTo>
                    <a:pt x="38100" y="26194"/>
                  </a:lnTo>
                  <a:lnTo>
                    <a:pt x="0" y="26194"/>
                  </a:lnTo>
                  <a:lnTo>
                    <a:pt x="11906" y="0"/>
                  </a:lnTo>
                  <a:lnTo>
                    <a:pt x="100012" y="1190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6" name="Freeform 9"/>
            <p:cNvSpPr/>
            <p:nvPr/>
          </p:nvSpPr>
          <p:spPr>
            <a:xfrm>
              <a:off x="3437113" y="2591661"/>
              <a:ext cx="17611" cy="31513"/>
            </a:xfrm>
            <a:custGeom>
              <a:avLst/>
              <a:gdLst>
                <a:gd name="connsiteX0" fmla="*/ 30956 w 30956"/>
                <a:gd name="connsiteY0" fmla="*/ 0 h 54769"/>
                <a:gd name="connsiteX1" fmla="*/ 19050 w 30956"/>
                <a:gd name="connsiteY1" fmla="*/ 54769 h 54769"/>
                <a:gd name="connsiteX2" fmla="*/ 0 w 30956"/>
                <a:gd name="connsiteY2" fmla="*/ 40481 h 54769"/>
                <a:gd name="connsiteX3" fmla="*/ 30956 w 30956"/>
                <a:gd name="connsiteY3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56" h="54769">
                  <a:moveTo>
                    <a:pt x="30956" y="0"/>
                  </a:moveTo>
                  <a:lnTo>
                    <a:pt x="19050" y="54769"/>
                  </a:lnTo>
                  <a:lnTo>
                    <a:pt x="0" y="40481"/>
                  </a:lnTo>
                  <a:lnTo>
                    <a:pt x="30956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7" name="Freeform 10"/>
            <p:cNvSpPr/>
            <p:nvPr/>
          </p:nvSpPr>
          <p:spPr>
            <a:xfrm>
              <a:off x="2263708" y="2176428"/>
              <a:ext cx="481041" cy="546848"/>
            </a:xfrm>
            <a:custGeom>
              <a:avLst/>
              <a:gdLst>
                <a:gd name="connsiteX0" fmla="*/ 809171 w 823686"/>
                <a:gd name="connsiteY0" fmla="*/ 587828 h 936171"/>
                <a:gd name="connsiteX1" fmla="*/ 758371 w 823686"/>
                <a:gd name="connsiteY1" fmla="*/ 566057 h 936171"/>
                <a:gd name="connsiteX2" fmla="*/ 678543 w 823686"/>
                <a:gd name="connsiteY2" fmla="*/ 478971 h 936171"/>
                <a:gd name="connsiteX3" fmla="*/ 682171 w 823686"/>
                <a:gd name="connsiteY3" fmla="*/ 399143 h 936171"/>
                <a:gd name="connsiteX4" fmla="*/ 620486 w 823686"/>
                <a:gd name="connsiteY4" fmla="*/ 388257 h 936171"/>
                <a:gd name="connsiteX5" fmla="*/ 635000 w 823686"/>
                <a:gd name="connsiteY5" fmla="*/ 326571 h 936171"/>
                <a:gd name="connsiteX6" fmla="*/ 664028 w 823686"/>
                <a:gd name="connsiteY6" fmla="*/ 264886 h 936171"/>
                <a:gd name="connsiteX7" fmla="*/ 653143 w 823686"/>
                <a:gd name="connsiteY7" fmla="*/ 188686 h 936171"/>
                <a:gd name="connsiteX8" fmla="*/ 703943 w 823686"/>
                <a:gd name="connsiteY8" fmla="*/ 156028 h 936171"/>
                <a:gd name="connsiteX9" fmla="*/ 649514 w 823686"/>
                <a:gd name="connsiteY9" fmla="*/ 108857 h 936171"/>
                <a:gd name="connsiteX10" fmla="*/ 631371 w 823686"/>
                <a:gd name="connsiteY10" fmla="*/ 108857 h 936171"/>
                <a:gd name="connsiteX11" fmla="*/ 616857 w 823686"/>
                <a:gd name="connsiteY11" fmla="*/ 83457 h 936171"/>
                <a:gd name="connsiteX12" fmla="*/ 620486 w 823686"/>
                <a:gd name="connsiteY12" fmla="*/ 0 h 936171"/>
                <a:gd name="connsiteX13" fmla="*/ 558800 w 823686"/>
                <a:gd name="connsiteY13" fmla="*/ 0 h 936171"/>
                <a:gd name="connsiteX14" fmla="*/ 558800 w 823686"/>
                <a:gd name="connsiteY14" fmla="*/ 68943 h 936171"/>
                <a:gd name="connsiteX15" fmla="*/ 460828 w 823686"/>
                <a:gd name="connsiteY15" fmla="*/ 94343 h 936171"/>
                <a:gd name="connsiteX16" fmla="*/ 439057 w 823686"/>
                <a:gd name="connsiteY16" fmla="*/ 123371 h 936171"/>
                <a:gd name="connsiteX17" fmla="*/ 351971 w 823686"/>
                <a:gd name="connsiteY17" fmla="*/ 152400 h 936171"/>
                <a:gd name="connsiteX18" fmla="*/ 286657 w 823686"/>
                <a:gd name="connsiteY18" fmla="*/ 156028 h 936171"/>
                <a:gd name="connsiteX19" fmla="*/ 203200 w 823686"/>
                <a:gd name="connsiteY19" fmla="*/ 206828 h 936171"/>
                <a:gd name="connsiteX20" fmla="*/ 134257 w 823686"/>
                <a:gd name="connsiteY20" fmla="*/ 203200 h 936171"/>
                <a:gd name="connsiteX21" fmla="*/ 90714 w 823686"/>
                <a:gd name="connsiteY21" fmla="*/ 199571 h 936171"/>
                <a:gd name="connsiteX22" fmla="*/ 0 w 823686"/>
                <a:gd name="connsiteY22" fmla="*/ 145143 h 936171"/>
                <a:gd name="connsiteX23" fmla="*/ 76200 w 823686"/>
                <a:gd name="connsiteY23" fmla="*/ 232228 h 936171"/>
                <a:gd name="connsiteX24" fmla="*/ 47171 w 823686"/>
                <a:gd name="connsiteY24" fmla="*/ 286657 h 936171"/>
                <a:gd name="connsiteX25" fmla="*/ 61686 w 823686"/>
                <a:gd name="connsiteY25" fmla="*/ 373743 h 936171"/>
                <a:gd name="connsiteX26" fmla="*/ 130628 w 823686"/>
                <a:gd name="connsiteY26" fmla="*/ 377371 h 936171"/>
                <a:gd name="connsiteX27" fmla="*/ 181428 w 823686"/>
                <a:gd name="connsiteY27" fmla="*/ 406400 h 936171"/>
                <a:gd name="connsiteX28" fmla="*/ 174171 w 823686"/>
                <a:gd name="connsiteY28" fmla="*/ 446314 h 936171"/>
                <a:gd name="connsiteX29" fmla="*/ 217714 w 823686"/>
                <a:gd name="connsiteY29" fmla="*/ 468086 h 936171"/>
                <a:gd name="connsiteX30" fmla="*/ 275771 w 823686"/>
                <a:gd name="connsiteY30" fmla="*/ 598714 h 936171"/>
                <a:gd name="connsiteX31" fmla="*/ 308428 w 823686"/>
                <a:gd name="connsiteY31" fmla="*/ 754743 h 936171"/>
                <a:gd name="connsiteX32" fmla="*/ 319314 w 823686"/>
                <a:gd name="connsiteY32" fmla="*/ 801914 h 936171"/>
                <a:gd name="connsiteX33" fmla="*/ 315686 w 823686"/>
                <a:gd name="connsiteY33" fmla="*/ 841828 h 936171"/>
                <a:gd name="connsiteX34" fmla="*/ 417286 w 823686"/>
                <a:gd name="connsiteY34" fmla="*/ 936171 h 936171"/>
                <a:gd name="connsiteX35" fmla="*/ 435428 w 823686"/>
                <a:gd name="connsiteY35" fmla="*/ 856343 h 936171"/>
                <a:gd name="connsiteX36" fmla="*/ 497114 w 823686"/>
                <a:gd name="connsiteY36" fmla="*/ 805543 h 936171"/>
                <a:gd name="connsiteX37" fmla="*/ 526143 w 823686"/>
                <a:gd name="connsiteY37" fmla="*/ 849086 h 936171"/>
                <a:gd name="connsiteX38" fmla="*/ 609600 w 823686"/>
                <a:gd name="connsiteY38" fmla="*/ 845457 h 936171"/>
                <a:gd name="connsiteX39" fmla="*/ 598714 w 823686"/>
                <a:gd name="connsiteY39" fmla="*/ 772886 h 936171"/>
                <a:gd name="connsiteX40" fmla="*/ 660400 w 823686"/>
                <a:gd name="connsiteY40" fmla="*/ 747486 h 936171"/>
                <a:gd name="connsiteX41" fmla="*/ 674914 w 823686"/>
                <a:gd name="connsiteY41" fmla="*/ 674914 h 936171"/>
                <a:gd name="connsiteX42" fmla="*/ 823686 w 823686"/>
                <a:gd name="connsiteY42" fmla="*/ 689428 h 936171"/>
                <a:gd name="connsiteX43" fmla="*/ 809171 w 823686"/>
                <a:gd name="connsiteY43" fmla="*/ 587828 h 93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23686" h="936171">
                  <a:moveTo>
                    <a:pt x="809171" y="587828"/>
                  </a:moveTo>
                  <a:lnTo>
                    <a:pt x="758371" y="566057"/>
                  </a:lnTo>
                  <a:lnTo>
                    <a:pt x="678543" y="478971"/>
                  </a:lnTo>
                  <a:lnTo>
                    <a:pt x="682171" y="399143"/>
                  </a:lnTo>
                  <a:lnTo>
                    <a:pt x="620486" y="388257"/>
                  </a:lnTo>
                  <a:lnTo>
                    <a:pt x="635000" y="326571"/>
                  </a:lnTo>
                  <a:lnTo>
                    <a:pt x="664028" y="264886"/>
                  </a:lnTo>
                  <a:lnTo>
                    <a:pt x="653143" y="188686"/>
                  </a:lnTo>
                  <a:lnTo>
                    <a:pt x="703943" y="156028"/>
                  </a:lnTo>
                  <a:lnTo>
                    <a:pt x="649514" y="108857"/>
                  </a:lnTo>
                  <a:lnTo>
                    <a:pt x="631371" y="108857"/>
                  </a:lnTo>
                  <a:lnTo>
                    <a:pt x="616857" y="83457"/>
                  </a:lnTo>
                  <a:lnTo>
                    <a:pt x="620486" y="0"/>
                  </a:lnTo>
                  <a:lnTo>
                    <a:pt x="558800" y="0"/>
                  </a:lnTo>
                  <a:lnTo>
                    <a:pt x="558800" y="68943"/>
                  </a:lnTo>
                  <a:lnTo>
                    <a:pt x="460828" y="94343"/>
                  </a:lnTo>
                  <a:lnTo>
                    <a:pt x="439057" y="123371"/>
                  </a:lnTo>
                  <a:lnTo>
                    <a:pt x="351971" y="152400"/>
                  </a:lnTo>
                  <a:lnTo>
                    <a:pt x="286657" y="156028"/>
                  </a:lnTo>
                  <a:lnTo>
                    <a:pt x="203200" y="206828"/>
                  </a:lnTo>
                  <a:lnTo>
                    <a:pt x="134257" y="203200"/>
                  </a:lnTo>
                  <a:lnTo>
                    <a:pt x="90714" y="199571"/>
                  </a:lnTo>
                  <a:lnTo>
                    <a:pt x="0" y="145143"/>
                  </a:lnTo>
                  <a:lnTo>
                    <a:pt x="76200" y="232228"/>
                  </a:lnTo>
                  <a:lnTo>
                    <a:pt x="47171" y="286657"/>
                  </a:lnTo>
                  <a:lnTo>
                    <a:pt x="61686" y="373743"/>
                  </a:lnTo>
                  <a:lnTo>
                    <a:pt x="130628" y="377371"/>
                  </a:lnTo>
                  <a:lnTo>
                    <a:pt x="181428" y="406400"/>
                  </a:lnTo>
                  <a:lnTo>
                    <a:pt x="174171" y="446314"/>
                  </a:lnTo>
                  <a:lnTo>
                    <a:pt x="217714" y="468086"/>
                  </a:lnTo>
                  <a:lnTo>
                    <a:pt x="275771" y="598714"/>
                  </a:lnTo>
                  <a:lnTo>
                    <a:pt x="308428" y="754743"/>
                  </a:lnTo>
                  <a:lnTo>
                    <a:pt x="319314" y="801914"/>
                  </a:lnTo>
                  <a:lnTo>
                    <a:pt x="315686" y="841828"/>
                  </a:lnTo>
                  <a:lnTo>
                    <a:pt x="417286" y="936171"/>
                  </a:lnTo>
                  <a:lnTo>
                    <a:pt x="435428" y="856343"/>
                  </a:lnTo>
                  <a:lnTo>
                    <a:pt x="497114" y="805543"/>
                  </a:lnTo>
                  <a:lnTo>
                    <a:pt x="526143" y="849086"/>
                  </a:lnTo>
                  <a:lnTo>
                    <a:pt x="609600" y="845457"/>
                  </a:lnTo>
                  <a:lnTo>
                    <a:pt x="598714" y="772886"/>
                  </a:lnTo>
                  <a:lnTo>
                    <a:pt x="660400" y="747486"/>
                  </a:lnTo>
                  <a:lnTo>
                    <a:pt x="674914" y="674914"/>
                  </a:lnTo>
                  <a:lnTo>
                    <a:pt x="823686" y="689428"/>
                  </a:lnTo>
                  <a:lnTo>
                    <a:pt x="809171" y="587828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8" name="Freeform 11"/>
            <p:cNvSpPr/>
            <p:nvPr/>
          </p:nvSpPr>
          <p:spPr>
            <a:xfrm>
              <a:off x="1469389" y="2435022"/>
              <a:ext cx="1500586" cy="1014912"/>
            </a:xfrm>
            <a:custGeom>
              <a:avLst/>
              <a:gdLst>
                <a:gd name="connsiteX0" fmla="*/ 1513114 w 2569028"/>
                <a:gd name="connsiteY0" fmla="*/ 0 h 1738085"/>
                <a:gd name="connsiteX1" fmla="*/ 1433285 w 2569028"/>
                <a:gd name="connsiteY1" fmla="*/ 39914 h 1738085"/>
                <a:gd name="connsiteX2" fmla="*/ 1418771 w 2569028"/>
                <a:gd name="connsiteY2" fmla="*/ 90714 h 1738085"/>
                <a:gd name="connsiteX3" fmla="*/ 1378857 w 2569028"/>
                <a:gd name="connsiteY3" fmla="*/ 123371 h 1738085"/>
                <a:gd name="connsiteX4" fmla="*/ 1346200 w 2569028"/>
                <a:gd name="connsiteY4" fmla="*/ 101600 h 1738085"/>
                <a:gd name="connsiteX5" fmla="*/ 1320800 w 2569028"/>
                <a:gd name="connsiteY5" fmla="*/ 134257 h 1738085"/>
                <a:gd name="connsiteX6" fmla="*/ 1230085 w 2569028"/>
                <a:gd name="connsiteY6" fmla="*/ 152400 h 1738085"/>
                <a:gd name="connsiteX7" fmla="*/ 1179285 w 2569028"/>
                <a:gd name="connsiteY7" fmla="*/ 203200 h 1738085"/>
                <a:gd name="connsiteX8" fmla="*/ 1128485 w 2569028"/>
                <a:gd name="connsiteY8" fmla="*/ 195942 h 1738085"/>
                <a:gd name="connsiteX9" fmla="*/ 1092200 w 2569028"/>
                <a:gd name="connsiteY9" fmla="*/ 214085 h 1738085"/>
                <a:gd name="connsiteX10" fmla="*/ 1012371 w 2569028"/>
                <a:gd name="connsiteY10" fmla="*/ 148771 h 1738085"/>
                <a:gd name="connsiteX11" fmla="*/ 979714 w 2569028"/>
                <a:gd name="connsiteY11" fmla="*/ 163285 h 1738085"/>
                <a:gd name="connsiteX12" fmla="*/ 947057 w 2569028"/>
                <a:gd name="connsiteY12" fmla="*/ 137885 h 1738085"/>
                <a:gd name="connsiteX13" fmla="*/ 936171 w 2569028"/>
                <a:gd name="connsiteY13" fmla="*/ 72571 h 1738085"/>
                <a:gd name="connsiteX14" fmla="*/ 918028 w 2569028"/>
                <a:gd name="connsiteY14" fmla="*/ 36285 h 1738085"/>
                <a:gd name="connsiteX15" fmla="*/ 885371 w 2569028"/>
                <a:gd name="connsiteY15" fmla="*/ 76200 h 1738085"/>
                <a:gd name="connsiteX16" fmla="*/ 845457 w 2569028"/>
                <a:gd name="connsiteY16" fmla="*/ 90714 h 1738085"/>
                <a:gd name="connsiteX17" fmla="*/ 809171 w 2569028"/>
                <a:gd name="connsiteY17" fmla="*/ 25400 h 1738085"/>
                <a:gd name="connsiteX18" fmla="*/ 794657 w 2569028"/>
                <a:gd name="connsiteY18" fmla="*/ 68942 h 1738085"/>
                <a:gd name="connsiteX19" fmla="*/ 616857 w 2569028"/>
                <a:gd name="connsiteY19" fmla="*/ 72571 h 1738085"/>
                <a:gd name="connsiteX20" fmla="*/ 598714 w 2569028"/>
                <a:gd name="connsiteY20" fmla="*/ 97971 h 1738085"/>
                <a:gd name="connsiteX21" fmla="*/ 638628 w 2569028"/>
                <a:gd name="connsiteY21" fmla="*/ 116114 h 1738085"/>
                <a:gd name="connsiteX22" fmla="*/ 685800 w 2569028"/>
                <a:gd name="connsiteY22" fmla="*/ 127000 h 1738085"/>
                <a:gd name="connsiteX23" fmla="*/ 700314 w 2569028"/>
                <a:gd name="connsiteY23" fmla="*/ 174171 h 1738085"/>
                <a:gd name="connsiteX24" fmla="*/ 674914 w 2569028"/>
                <a:gd name="connsiteY24" fmla="*/ 235857 h 1738085"/>
                <a:gd name="connsiteX25" fmla="*/ 642257 w 2569028"/>
                <a:gd name="connsiteY25" fmla="*/ 243114 h 1738085"/>
                <a:gd name="connsiteX26" fmla="*/ 591457 w 2569028"/>
                <a:gd name="connsiteY26" fmla="*/ 217714 h 1738085"/>
                <a:gd name="connsiteX27" fmla="*/ 562428 w 2569028"/>
                <a:gd name="connsiteY27" fmla="*/ 250371 h 1738085"/>
                <a:gd name="connsiteX28" fmla="*/ 587828 w 2569028"/>
                <a:gd name="connsiteY28" fmla="*/ 359228 h 1738085"/>
                <a:gd name="connsiteX29" fmla="*/ 624114 w 2569028"/>
                <a:gd name="connsiteY29" fmla="*/ 395514 h 1738085"/>
                <a:gd name="connsiteX30" fmla="*/ 624114 w 2569028"/>
                <a:gd name="connsiteY30" fmla="*/ 446314 h 1738085"/>
                <a:gd name="connsiteX31" fmla="*/ 667657 w 2569028"/>
                <a:gd name="connsiteY31" fmla="*/ 504371 h 1738085"/>
                <a:gd name="connsiteX32" fmla="*/ 587828 w 2569028"/>
                <a:gd name="connsiteY32" fmla="*/ 957942 h 1738085"/>
                <a:gd name="connsiteX33" fmla="*/ 566057 w 2569028"/>
                <a:gd name="connsiteY33" fmla="*/ 976085 h 1738085"/>
                <a:gd name="connsiteX34" fmla="*/ 529771 w 2569028"/>
                <a:gd name="connsiteY34" fmla="*/ 954314 h 1738085"/>
                <a:gd name="connsiteX35" fmla="*/ 431800 w 2569028"/>
                <a:gd name="connsiteY35" fmla="*/ 950685 h 1738085"/>
                <a:gd name="connsiteX36" fmla="*/ 391885 w 2569028"/>
                <a:gd name="connsiteY36" fmla="*/ 976085 h 1738085"/>
                <a:gd name="connsiteX37" fmla="*/ 283028 w 2569028"/>
                <a:gd name="connsiteY37" fmla="*/ 997857 h 1738085"/>
                <a:gd name="connsiteX38" fmla="*/ 159657 w 2569028"/>
                <a:gd name="connsiteY38" fmla="*/ 1066800 h 1738085"/>
                <a:gd name="connsiteX39" fmla="*/ 101600 w 2569028"/>
                <a:gd name="connsiteY39" fmla="*/ 1201057 h 1738085"/>
                <a:gd name="connsiteX40" fmla="*/ 108857 w 2569028"/>
                <a:gd name="connsiteY40" fmla="*/ 1237342 h 1738085"/>
                <a:gd name="connsiteX41" fmla="*/ 10885 w 2569028"/>
                <a:gd name="connsiteY41" fmla="*/ 1309914 h 1738085"/>
                <a:gd name="connsiteX42" fmla="*/ 0 w 2569028"/>
                <a:gd name="connsiteY42" fmla="*/ 1386114 h 1738085"/>
                <a:gd name="connsiteX43" fmla="*/ 224971 w 2569028"/>
                <a:gd name="connsiteY43" fmla="*/ 1447800 h 1738085"/>
                <a:gd name="connsiteX44" fmla="*/ 497114 w 2569028"/>
                <a:gd name="connsiteY44" fmla="*/ 1494971 h 1738085"/>
                <a:gd name="connsiteX45" fmla="*/ 1066800 w 2569028"/>
                <a:gd name="connsiteY45" fmla="*/ 1730828 h 1738085"/>
                <a:gd name="connsiteX46" fmla="*/ 1266371 w 2569028"/>
                <a:gd name="connsiteY46" fmla="*/ 1738085 h 1738085"/>
                <a:gd name="connsiteX47" fmla="*/ 1284514 w 2569028"/>
                <a:gd name="connsiteY47" fmla="*/ 1712685 h 1738085"/>
                <a:gd name="connsiteX48" fmla="*/ 1331685 w 2569028"/>
                <a:gd name="connsiteY48" fmla="*/ 1694542 h 1738085"/>
                <a:gd name="connsiteX49" fmla="*/ 1320800 w 2569028"/>
                <a:gd name="connsiteY49" fmla="*/ 1625600 h 1738085"/>
                <a:gd name="connsiteX50" fmla="*/ 1455057 w 2569028"/>
                <a:gd name="connsiteY50" fmla="*/ 1567542 h 1738085"/>
                <a:gd name="connsiteX51" fmla="*/ 1451428 w 2569028"/>
                <a:gd name="connsiteY51" fmla="*/ 1498600 h 1738085"/>
                <a:gd name="connsiteX52" fmla="*/ 1534885 w 2569028"/>
                <a:gd name="connsiteY52" fmla="*/ 1440542 h 1738085"/>
                <a:gd name="connsiteX53" fmla="*/ 1618342 w 2569028"/>
                <a:gd name="connsiteY53" fmla="*/ 1440542 h 1738085"/>
                <a:gd name="connsiteX54" fmla="*/ 1651000 w 2569028"/>
                <a:gd name="connsiteY54" fmla="*/ 1516742 h 1738085"/>
                <a:gd name="connsiteX55" fmla="*/ 1803400 w 2569028"/>
                <a:gd name="connsiteY55" fmla="*/ 1563914 h 1738085"/>
                <a:gd name="connsiteX56" fmla="*/ 1843314 w 2569028"/>
                <a:gd name="connsiteY56" fmla="*/ 1589314 h 1738085"/>
                <a:gd name="connsiteX57" fmla="*/ 2253342 w 2569028"/>
                <a:gd name="connsiteY57" fmla="*/ 1560285 h 1738085"/>
                <a:gd name="connsiteX58" fmla="*/ 2278742 w 2569028"/>
                <a:gd name="connsiteY58" fmla="*/ 1513114 h 1738085"/>
                <a:gd name="connsiteX59" fmla="*/ 2260600 w 2569028"/>
                <a:gd name="connsiteY59" fmla="*/ 1451428 h 1738085"/>
                <a:gd name="connsiteX60" fmla="*/ 2278742 w 2569028"/>
                <a:gd name="connsiteY60" fmla="*/ 1422400 h 1738085"/>
                <a:gd name="connsiteX61" fmla="*/ 2235200 w 2569028"/>
                <a:gd name="connsiteY61" fmla="*/ 1262742 h 1738085"/>
                <a:gd name="connsiteX62" fmla="*/ 2489200 w 2569028"/>
                <a:gd name="connsiteY62" fmla="*/ 685800 h 1738085"/>
                <a:gd name="connsiteX63" fmla="*/ 2569028 w 2569028"/>
                <a:gd name="connsiteY63" fmla="*/ 616857 h 1738085"/>
                <a:gd name="connsiteX64" fmla="*/ 2550885 w 2569028"/>
                <a:gd name="connsiteY64" fmla="*/ 584200 h 1738085"/>
                <a:gd name="connsiteX65" fmla="*/ 2471057 w 2569028"/>
                <a:gd name="connsiteY65" fmla="*/ 649514 h 1738085"/>
                <a:gd name="connsiteX66" fmla="*/ 2452914 w 2569028"/>
                <a:gd name="connsiteY66" fmla="*/ 631371 h 1738085"/>
                <a:gd name="connsiteX67" fmla="*/ 2445657 w 2569028"/>
                <a:gd name="connsiteY67" fmla="*/ 591457 h 1738085"/>
                <a:gd name="connsiteX68" fmla="*/ 2456542 w 2569028"/>
                <a:gd name="connsiteY68" fmla="*/ 576942 h 1738085"/>
                <a:gd name="connsiteX69" fmla="*/ 2413000 w 2569028"/>
                <a:gd name="connsiteY69" fmla="*/ 555171 h 1738085"/>
                <a:gd name="connsiteX70" fmla="*/ 2300514 w 2569028"/>
                <a:gd name="connsiteY70" fmla="*/ 547914 h 1738085"/>
                <a:gd name="connsiteX71" fmla="*/ 2271485 w 2569028"/>
                <a:gd name="connsiteY71" fmla="*/ 449942 h 1738085"/>
                <a:gd name="connsiteX72" fmla="*/ 2206171 w 2569028"/>
                <a:gd name="connsiteY72" fmla="*/ 406400 h 1738085"/>
                <a:gd name="connsiteX73" fmla="*/ 2173514 w 2569028"/>
                <a:gd name="connsiteY73" fmla="*/ 246742 h 1738085"/>
                <a:gd name="connsiteX74" fmla="*/ 2032000 w 2569028"/>
                <a:gd name="connsiteY74" fmla="*/ 232228 h 1738085"/>
                <a:gd name="connsiteX75" fmla="*/ 2021114 w 2569028"/>
                <a:gd name="connsiteY75" fmla="*/ 308428 h 1738085"/>
                <a:gd name="connsiteX76" fmla="*/ 1966685 w 2569028"/>
                <a:gd name="connsiteY76" fmla="*/ 330200 h 1738085"/>
                <a:gd name="connsiteX77" fmla="*/ 1966685 w 2569028"/>
                <a:gd name="connsiteY77" fmla="*/ 399142 h 1738085"/>
                <a:gd name="connsiteX78" fmla="*/ 1901371 w 2569028"/>
                <a:gd name="connsiteY78" fmla="*/ 410028 h 1738085"/>
                <a:gd name="connsiteX79" fmla="*/ 1854200 w 2569028"/>
                <a:gd name="connsiteY79" fmla="*/ 362857 h 1738085"/>
                <a:gd name="connsiteX80" fmla="*/ 1799771 w 2569028"/>
                <a:gd name="connsiteY80" fmla="*/ 406400 h 1738085"/>
                <a:gd name="connsiteX81" fmla="*/ 1781628 w 2569028"/>
                <a:gd name="connsiteY81" fmla="*/ 493485 h 1738085"/>
                <a:gd name="connsiteX82" fmla="*/ 1680028 w 2569028"/>
                <a:gd name="connsiteY82" fmla="*/ 402771 h 1738085"/>
                <a:gd name="connsiteX83" fmla="*/ 1680028 w 2569028"/>
                <a:gd name="connsiteY83" fmla="*/ 351971 h 1738085"/>
                <a:gd name="connsiteX84" fmla="*/ 1629228 w 2569028"/>
                <a:gd name="connsiteY84" fmla="*/ 148771 h 1738085"/>
                <a:gd name="connsiteX85" fmla="*/ 1582057 w 2569028"/>
                <a:gd name="connsiteY85" fmla="*/ 29028 h 1738085"/>
                <a:gd name="connsiteX86" fmla="*/ 1513114 w 2569028"/>
                <a:gd name="connsiteY86" fmla="*/ 0 h 173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569028" h="1738085">
                  <a:moveTo>
                    <a:pt x="1513114" y="0"/>
                  </a:moveTo>
                  <a:lnTo>
                    <a:pt x="1433285" y="39914"/>
                  </a:lnTo>
                  <a:lnTo>
                    <a:pt x="1418771" y="90714"/>
                  </a:lnTo>
                  <a:lnTo>
                    <a:pt x="1378857" y="123371"/>
                  </a:lnTo>
                  <a:lnTo>
                    <a:pt x="1346200" y="101600"/>
                  </a:lnTo>
                  <a:lnTo>
                    <a:pt x="1320800" y="134257"/>
                  </a:lnTo>
                  <a:lnTo>
                    <a:pt x="1230085" y="152400"/>
                  </a:lnTo>
                  <a:lnTo>
                    <a:pt x="1179285" y="203200"/>
                  </a:lnTo>
                  <a:lnTo>
                    <a:pt x="1128485" y="195942"/>
                  </a:lnTo>
                  <a:lnTo>
                    <a:pt x="1092200" y="214085"/>
                  </a:lnTo>
                  <a:lnTo>
                    <a:pt x="1012371" y="148771"/>
                  </a:lnTo>
                  <a:lnTo>
                    <a:pt x="979714" y="163285"/>
                  </a:lnTo>
                  <a:lnTo>
                    <a:pt x="947057" y="137885"/>
                  </a:lnTo>
                  <a:lnTo>
                    <a:pt x="936171" y="72571"/>
                  </a:lnTo>
                  <a:lnTo>
                    <a:pt x="918028" y="36285"/>
                  </a:lnTo>
                  <a:lnTo>
                    <a:pt x="885371" y="76200"/>
                  </a:lnTo>
                  <a:lnTo>
                    <a:pt x="845457" y="90714"/>
                  </a:lnTo>
                  <a:lnTo>
                    <a:pt x="809171" y="25400"/>
                  </a:lnTo>
                  <a:lnTo>
                    <a:pt x="794657" y="68942"/>
                  </a:lnTo>
                  <a:lnTo>
                    <a:pt x="616857" y="72571"/>
                  </a:lnTo>
                  <a:lnTo>
                    <a:pt x="598714" y="97971"/>
                  </a:lnTo>
                  <a:lnTo>
                    <a:pt x="638628" y="116114"/>
                  </a:lnTo>
                  <a:lnTo>
                    <a:pt x="685800" y="127000"/>
                  </a:lnTo>
                  <a:lnTo>
                    <a:pt x="700314" y="174171"/>
                  </a:lnTo>
                  <a:lnTo>
                    <a:pt x="674914" y="235857"/>
                  </a:lnTo>
                  <a:lnTo>
                    <a:pt x="642257" y="243114"/>
                  </a:lnTo>
                  <a:lnTo>
                    <a:pt x="591457" y="217714"/>
                  </a:lnTo>
                  <a:lnTo>
                    <a:pt x="562428" y="250371"/>
                  </a:lnTo>
                  <a:lnTo>
                    <a:pt x="587828" y="359228"/>
                  </a:lnTo>
                  <a:lnTo>
                    <a:pt x="624114" y="395514"/>
                  </a:lnTo>
                  <a:lnTo>
                    <a:pt x="624114" y="446314"/>
                  </a:lnTo>
                  <a:lnTo>
                    <a:pt x="667657" y="504371"/>
                  </a:lnTo>
                  <a:lnTo>
                    <a:pt x="587828" y="957942"/>
                  </a:lnTo>
                  <a:lnTo>
                    <a:pt x="566057" y="976085"/>
                  </a:lnTo>
                  <a:lnTo>
                    <a:pt x="529771" y="954314"/>
                  </a:lnTo>
                  <a:lnTo>
                    <a:pt x="431800" y="950685"/>
                  </a:lnTo>
                  <a:lnTo>
                    <a:pt x="391885" y="976085"/>
                  </a:lnTo>
                  <a:lnTo>
                    <a:pt x="283028" y="997857"/>
                  </a:lnTo>
                  <a:lnTo>
                    <a:pt x="159657" y="1066800"/>
                  </a:lnTo>
                  <a:lnTo>
                    <a:pt x="101600" y="1201057"/>
                  </a:lnTo>
                  <a:lnTo>
                    <a:pt x="108857" y="1237342"/>
                  </a:lnTo>
                  <a:lnTo>
                    <a:pt x="10885" y="1309914"/>
                  </a:lnTo>
                  <a:lnTo>
                    <a:pt x="0" y="1386114"/>
                  </a:lnTo>
                  <a:lnTo>
                    <a:pt x="224971" y="1447800"/>
                  </a:lnTo>
                  <a:lnTo>
                    <a:pt x="497114" y="1494971"/>
                  </a:lnTo>
                  <a:lnTo>
                    <a:pt x="1066800" y="1730828"/>
                  </a:lnTo>
                  <a:lnTo>
                    <a:pt x="1266371" y="1738085"/>
                  </a:lnTo>
                  <a:lnTo>
                    <a:pt x="1284514" y="1712685"/>
                  </a:lnTo>
                  <a:lnTo>
                    <a:pt x="1331685" y="1694542"/>
                  </a:lnTo>
                  <a:lnTo>
                    <a:pt x="1320800" y="1625600"/>
                  </a:lnTo>
                  <a:lnTo>
                    <a:pt x="1455057" y="1567542"/>
                  </a:lnTo>
                  <a:lnTo>
                    <a:pt x="1451428" y="1498600"/>
                  </a:lnTo>
                  <a:lnTo>
                    <a:pt x="1534885" y="1440542"/>
                  </a:lnTo>
                  <a:lnTo>
                    <a:pt x="1618342" y="1440542"/>
                  </a:lnTo>
                  <a:lnTo>
                    <a:pt x="1651000" y="1516742"/>
                  </a:lnTo>
                  <a:lnTo>
                    <a:pt x="1803400" y="1563914"/>
                  </a:lnTo>
                  <a:lnTo>
                    <a:pt x="1843314" y="1589314"/>
                  </a:lnTo>
                  <a:lnTo>
                    <a:pt x="2253342" y="1560285"/>
                  </a:lnTo>
                  <a:lnTo>
                    <a:pt x="2278742" y="1513114"/>
                  </a:lnTo>
                  <a:lnTo>
                    <a:pt x="2260600" y="1451428"/>
                  </a:lnTo>
                  <a:lnTo>
                    <a:pt x="2278742" y="1422400"/>
                  </a:lnTo>
                  <a:lnTo>
                    <a:pt x="2235200" y="1262742"/>
                  </a:lnTo>
                  <a:lnTo>
                    <a:pt x="2489200" y="685800"/>
                  </a:lnTo>
                  <a:lnTo>
                    <a:pt x="2569028" y="616857"/>
                  </a:lnTo>
                  <a:lnTo>
                    <a:pt x="2550885" y="584200"/>
                  </a:lnTo>
                  <a:lnTo>
                    <a:pt x="2471057" y="649514"/>
                  </a:lnTo>
                  <a:lnTo>
                    <a:pt x="2452914" y="631371"/>
                  </a:lnTo>
                  <a:lnTo>
                    <a:pt x="2445657" y="591457"/>
                  </a:lnTo>
                  <a:lnTo>
                    <a:pt x="2456542" y="576942"/>
                  </a:lnTo>
                  <a:lnTo>
                    <a:pt x="2413000" y="555171"/>
                  </a:lnTo>
                  <a:lnTo>
                    <a:pt x="2300514" y="547914"/>
                  </a:lnTo>
                  <a:lnTo>
                    <a:pt x="2271485" y="449942"/>
                  </a:lnTo>
                  <a:lnTo>
                    <a:pt x="2206171" y="406400"/>
                  </a:lnTo>
                  <a:lnTo>
                    <a:pt x="2173514" y="246742"/>
                  </a:lnTo>
                  <a:lnTo>
                    <a:pt x="2032000" y="232228"/>
                  </a:lnTo>
                  <a:lnTo>
                    <a:pt x="2021114" y="308428"/>
                  </a:lnTo>
                  <a:lnTo>
                    <a:pt x="1966685" y="330200"/>
                  </a:lnTo>
                  <a:lnTo>
                    <a:pt x="1966685" y="399142"/>
                  </a:lnTo>
                  <a:lnTo>
                    <a:pt x="1901371" y="410028"/>
                  </a:lnTo>
                  <a:lnTo>
                    <a:pt x="1854200" y="362857"/>
                  </a:lnTo>
                  <a:lnTo>
                    <a:pt x="1799771" y="406400"/>
                  </a:lnTo>
                  <a:lnTo>
                    <a:pt x="1781628" y="493485"/>
                  </a:lnTo>
                  <a:lnTo>
                    <a:pt x="1680028" y="402771"/>
                  </a:lnTo>
                  <a:lnTo>
                    <a:pt x="1680028" y="351971"/>
                  </a:lnTo>
                  <a:lnTo>
                    <a:pt x="1629228" y="148771"/>
                  </a:lnTo>
                  <a:lnTo>
                    <a:pt x="1582057" y="29028"/>
                  </a:lnTo>
                  <a:lnTo>
                    <a:pt x="1513114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9" name="Freeform 12"/>
            <p:cNvSpPr/>
            <p:nvPr/>
          </p:nvSpPr>
          <p:spPr>
            <a:xfrm>
              <a:off x="1450852" y="3238610"/>
              <a:ext cx="637680" cy="304937"/>
            </a:xfrm>
            <a:custGeom>
              <a:avLst/>
              <a:gdLst>
                <a:gd name="connsiteX0" fmla="*/ 25400 w 1092200"/>
                <a:gd name="connsiteY0" fmla="*/ 0 h 522514"/>
                <a:gd name="connsiteX1" fmla="*/ 0 w 1092200"/>
                <a:gd name="connsiteY1" fmla="*/ 39914 h 522514"/>
                <a:gd name="connsiteX2" fmla="*/ 54429 w 1092200"/>
                <a:gd name="connsiteY2" fmla="*/ 116114 h 522514"/>
                <a:gd name="connsiteX3" fmla="*/ 145143 w 1092200"/>
                <a:gd name="connsiteY3" fmla="*/ 217714 h 522514"/>
                <a:gd name="connsiteX4" fmla="*/ 145143 w 1092200"/>
                <a:gd name="connsiteY4" fmla="*/ 283029 h 522514"/>
                <a:gd name="connsiteX5" fmla="*/ 130629 w 1092200"/>
                <a:gd name="connsiteY5" fmla="*/ 319314 h 522514"/>
                <a:gd name="connsiteX6" fmla="*/ 221343 w 1092200"/>
                <a:gd name="connsiteY6" fmla="*/ 326572 h 522514"/>
                <a:gd name="connsiteX7" fmla="*/ 290286 w 1092200"/>
                <a:gd name="connsiteY7" fmla="*/ 395514 h 522514"/>
                <a:gd name="connsiteX8" fmla="*/ 381000 w 1092200"/>
                <a:gd name="connsiteY8" fmla="*/ 373743 h 522514"/>
                <a:gd name="connsiteX9" fmla="*/ 410029 w 1092200"/>
                <a:gd name="connsiteY9" fmla="*/ 337457 h 522514"/>
                <a:gd name="connsiteX10" fmla="*/ 457200 w 1092200"/>
                <a:gd name="connsiteY10" fmla="*/ 257629 h 522514"/>
                <a:gd name="connsiteX11" fmla="*/ 500743 w 1092200"/>
                <a:gd name="connsiteY11" fmla="*/ 272143 h 522514"/>
                <a:gd name="connsiteX12" fmla="*/ 500743 w 1092200"/>
                <a:gd name="connsiteY12" fmla="*/ 297543 h 522514"/>
                <a:gd name="connsiteX13" fmla="*/ 486229 w 1092200"/>
                <a:gd name="connsiteY13" fmla="*/ 326572 h 522514"/>
                <a:gd name="connsiteX14" fmla="*/ 511629 w 1092200"/>
                <a:gd name="connsiteY14" fmla="*/ 381000 h 522514"/>
                <a:gd name="connsiteX15" fmla="*/ 522515 w 1092200"/>
                <a:gd name="connsiteY15" fmla="*/ 460829 h 522514"/>
                <a:gd name="connsiteX16" fmla="*/ 540658 w 1092200"/>
                <a:gd name="connsiteY16" fmla="*/ 482600 h 522514"/>
                <a:gd name="connsiteX17" fmla="*/ 602343 w 1092200"/>
                <a:gd name="connsiteY17" fmla="*/ 442686 h 522514"/>
                <a:gd name="connsiteX18" fmla="*/ 725715 w 1092200"/>
                <a:gd name="connsiteY18" fmla="*/ 449943 h 522514"/>
                <a:gd name="connsiteX19" fmla="*/ 827315 w 1092200"/>
                <a:gd name="connsiteY19" fmla="*/ 522514 h 522514"/>
                <a:gd name="connsiteX20" fmla="*/ 856343 w 1092200"/>
                <a:gd name="connsiteY20" fmla="*/ 449943 h 522514"/>
                <a:gd name="connsiteX21" fmla="*/ 907143 w 1092200"/>
                <a:gd name="connsiteY21" fmla="*/ 428172 h 522514"/>
                <a:gd name="connsiteX22" fmla="*/ 1030515 w 1092200"/>
                <a:gd name="connsiteY22" fmla="*/ 410029 h 522514"/>
                <a:gd name="connsiteX23" fmla="*/ 1092200 w 1092200"/>
                <a:gd name="connsiteY23" fmla="*/ 362857 h 522514"/>
                <a:gd name="connsiteX24" fmla="*/ 537029 w 1092200"/>
                <a:gd name="connsiteY24" fmla="*/ 123372 h 522514"/>
                <a:gd name="connsiteX25" fmla="*/ 25400 w 1092200"/>
                <a:gd name="connsiteY25" fmla="*/ 0 h 5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2200" h="522514">
                  <a:moveTo>
                    <a:pt x="25400" y="0"/>
                  </a:moveTo>
                  <a:lnTo>
                    <a:pt x="0" y="39914"/>
                  </a:lnTo>
                  <a:lnTo>
                    <a:pt x="54429" y="116114"/>
                  </a:lnTo>
                  <a:lnTo>
                    <a:pt x="145143" y="217714"/>
                  </a:lnTo>
                  <a:lnTo>
                    <a:pt x="145143" y="283029"/>
                  </a:lnTo>
                  <a:lnTo>
                    <a:pt x="130629" y="319314"/>
                  </a:lnTo>
                  <a:lnTo>
                    <a:pt x="221343" y="326572"/>
                  </a:lnTo>
                  <a:lnTo>
                    <a:pt x="290286" y="395514"/>
                  </a:lnTo>
                  <a:lnTo>
                    <a:pt x="381000" y="373743"/>
                  </a:lnTo>
                  <a:lnTo>
                    <a:pt x="410029" y="337457"/>
                  </a:lnTo>
                  <a:lnTo>
                    <a:pt x="457200" y="257629"/>
                  </a:lnTo>
                  <a:lnTo>
                    <a:pt x="500743" y="272143"/>
                  </a:lnTo>
                  <a:lnTo>
                    <a:pt x="500743" y="297543"/>
                  </a:lnTo>
                  <a:lnTo>
                    <a:pt x="486229" y="326572"/>
                  </a:lnTo>
                  <a:lnTo>
                    <a:pt x="511629" y="381000"/>
                  </a:lnTo>
                  <a:lnTo>
                    <a:pt x="522515" y="460829"/>
                  </a:lnTo>
                  <a:lnTo>
                    <a:pt x="540658" y="482600"/>
                  </a:lnTo>
                  <a:lnTo>
                    <a:pt x="602343" y="442686"/>
                  </a:lnTo>
                  <a:lnTo>
                    <a:pt x="725715" y="449943"/>
                  </a:lnTo>
                  <a:lnTo>
                    <a:pt x="827315" y="522514"/>
                  </a:lnTo>
                  <a:lnTo>
                    <a:pt x="856343" y="449943"/>
                  </a:lnTo>
                  <a:lnTo>
                    <a:pt x="907143" y="428172"/>
                  </a:lnTo>
                  <a:lnTo>
                    <a:pt x="1030515" y="410029"/>
                  </a:lnTo>
                  <a:lnTo>
                    <a:pt x="1092200" y="362857"/>
                  </a:lnTo>
                  <a:lnTo>
                    <a:pt x="537029" y="12337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0" name="Freeform 14"/>
            <p:cNvSpPr/>
            <p:nvPr/>
          </p:nvSpPr>
          <p:spPr>
            <a:xfrm>
              <a:off x="2194194" y="3275684"/>
              <a:ext cx="466210" cy="483821"/>
            </a:xfrm>
            <a:custGeom>
              <a:avLst/>
              <a:gdLst>
                <a:gd name="connsiteX0" fmla="*/ 210457 w 798286"/>
                <a:gd name="connsiteY0" fmla="*/ 50800 h 816429"/>
                <a:gd name="connsiteX1" fmla="*/ 214086 w 798286"/>
                <a:gd name="connsiteY1" fmla="*/ 112486 h 816429"/>
                <a:gd name="connsiteX2" fmla="*/ 87086 w 798286"/>
                <a:gd name="connsiteY2" fmla="*/ 170543 h 816429"/>
                <a:gd name="connsiteX3" fmla="*/ 87086 w 798286"/>
                <a:gd name="connsiteY3" fmla="*/ 246743 h 816429"/>
                <a:gd name="connsiteX4" fmla="*/ 0 w 798286"/>
                <a:gd name="connsiteY4" fmla="*/ 308429 h 816429"/>
                <a:gd name="connsiteX5" fmla="*/ 18143 w 798286"/>
                <a:gd name="connsiteY5" fmla="*/ 319314 h 816429"/>
                <a:gd name="connsiteX6" fmla="*/ 21771 w 798286"/>
                <a:gd name="connsiteY6" fmla="*/ 435429 h 816429"/>
                <a:gd name="connsiteX7" fmla="*/ 72571 w 798286"/>
                <a:gd name="connsiteY7" fmla="*/ 551543 h 816429"/>
                <a:gd name="connsiteX8" fmla="*/ 137886 w 798286"/>
                <a:gd name="connsiteY8" fmla="*/ 580572 h 816429"/>
                <a:gd name="connsiteX9" fmla="*/ 163286 w 798286"/>
                <a:gd name="connsiteY9" fmla="*/ 624114 h 816429"/>
                <a:gd name="connsiteX10" fmla="*/ 268514 w 798286"/>
                <a:gd name="connsiteY10" fmla="*/ 620486 h 816429"/>
                <a:gd name="connsiteX11" fmla="*/ 304800 w 798286"/>
                <a:gd name="connsiteY11" fmla="*/ 653143 h 816429"/>
                <a:gd name="connsiteX12" fmla="*/ 341086 w 798286"/>
                <a:gd name="connsiteY12" fmla="*/ 642257 h 816429"/>
                <a:gd name="connsiteX13" fmla="*/ 417286 w 798286"/>
                <a:gd name="connsiteY13" fmla="*/ 722086 h 816429"/>
                <a:gd name="connsiteX14" fmla="*/ 464457 w 798286"/>
                <a:gd name="connsiteY14" fmla="*/ 714829 h 816429"/>
                <a:gd name="connsiteX15" fmla="*/ 500743 w 798286"/>
                <a:gd name="connsiteY15" fmla="*/ 765629 h 816429"/>
                <a:gd name="connsiteX16" fmla="*/ 638629 w 798286"/>
                <a:gd name="connsiteY16" fmla="*/ 783772 h 816429"/>
                <a:gd name="connsiteX17" fmla="*/ 718457 w 798286"/>
                <a:gd name="connsiteY17" fmla="*/ 816429 h 816429"/>
                <a:gd name="connsiteX18" fmla="*/ 743857 w 798286"/>
                <a:gd name="connsiteY18" fmla="*/ 783772 h 816429"/>
                <a:gd name="connsiteX19" fmla="*/ 725714 w 798286"/>
                <a:gd name="connsiteY19" fmla="*/ 703943 h 816429"/>
                <a:gd name="connsiteX20" fmla="*/ 791029 w 798286"/>
                <a:gd name="connsiteY20" fmla="*/ 696686 h 816429"/>
                <a:gd name="connsiteX21" fmla="*/ 783771 w 798286"/>
                <a:gd name="connsiteY21" fmla="*/ 642257 h 816429"/>
                <a:gd name="connsiteX22" fmla="*/ 798286 w 798286"/>
                <a:gd name="connsiteY22" fmla="*/ 613229 h 816429"/>
                <a:gd name="connsiteX23" fmla="*/ 762000 w 798286"/>
                <a:gd name="connsiteY23" fmla="*/ 544286 h 816429"/>
                <a:gd name="connsiteX24" fmla="*/ 772886 w 798286"/>
                <a:gd name="connsiteY24" fmla="*/ 497114 h 816429"/>
                <a:gd name="connsiteX25" fmla="*/ 762000 w 798286"/>
                <a:gd name="connsiteY25" fmla="*/ 464457 h 816429"/>
                <a:gd name="connsiteX26" fmla="*/ 682171 w 798286"/>
                <a:gd name="connsiteY26" fmla="*/ 431800 h 816429"/>
                <a:gd name="connsiteX27" fmla="*/ 631371 w 798286"/>
                <a:gd name="connsiteY27" fmla="*/ 449943 h 816429"/>
                <a:gd name="connsiteX28" fmla="*/ 595086 w 798286"/>
                <a:gd name="connsiteY28" fmla="*/ 410029 h 816429"/>
                <a:gd name="connsiteX29" fmla="*/ 555171 w 798286"/>
                <a:gd name="connsiteY29" fmla="*/ 406400 h 816429"/>
                <a:gd name="connsiteX30" fmla="*/ 573314 w 798286"/>
                <a:gd name="connsiteY30" fmla="*/ 221343 h 816429"/>
                <a:gd name="connsiteX31" fmla="*/ 544286 w 798286"/>
                <a:gd name="connsiteY31" fmla="*/ 170543 h 816429"/>
                <a:gd name="connsiteX32" fmla="*/ 584200 w 798286"/>
                <a:gd name="connsiteY32" fmla="*/ 130629 h 816429"/>
                <a:gd name="connsiteX33" fmla="*/ 402771 w 798286"/>
                <a:gd name="connsiteY33" fmla="*/ 68943 h 816429"/>
                <a:gd name="connsiteX34" fmla="*/ 373743 w 798286"/>
                <a:gd name="connsiteY34" fmla="*/ 3629 h 816429"/>
                <a:gd name="connsiteX35" fmla="*/ 286657 w 798286"/>
                <a:gd name="connsiteY35" fmla="*/ 0 h 816429"/>
                <a:gd name="connsiteX36" fmla="*/ 210457 w 798286"/>
                <a:gd name="connsiteY36" fmla="*/ 50800 h 816429"/>
                <a:gd name="connsiteX0" fmla="*/ 210457 w 798286"/>
                <a:gd name="connsiteY0" fmla="*/ 62411 h 828040"/>
                <a:gd name="connsiteX1" fmla="*/ 214086 w 798286"/>
                <a:gd name="connsiteY1" fmla="*/ 124097 h 828040"/>
                <a:gd name="connsiteX2" fmla="*/ 87086 w 798286"/>
                <a:gd name="connsiteY2" fmla="*/ 182154 h 828040"/>
                <a:gd name="connsiteX3" fmla="*/ 87086 w 798286"/>
                <a:gd name="connsiteY3" fmla="*/ 258354 h 828040"/>
                <a:gd name="connsiteX4" fmla="*/ 0 w 798286"/>
                <a:gd name="connsiteY4" fmla="*/ 320040 h 828040"/>
                <a:gd name="connsiteX5" fmla="*/ 18143 w 798286"/>
                <a:gd name="connsiteY5" fmla="*/ 330925 h 828040"/>
                <a:gd name="connsiteX6" fmla="*/ 21771 w 798286"/>
                <a:gd name="connsiteY6" fmla="*/ 447040 h 828040"/>
                <a:gd name="connsiteX7" fmla="*/ 72571 w 798286"/>
                <a:gd name="connsiteY7" fmla="*/ 563154 h 828040"/>
                <a:gd name="connsiteX8" fmla="*/ 137886 w 798286"/>
                <a:gd name="connsiteY8" fmla="*/ 592183 h 828040"/>
                <a:gd name="connsiteX9" fmla="*/ 163286 w 798286"/>
                <a:gd name="connsiteY9" fmla="*/ 635725 h 828040"/>
                <a:gd name="connsiteX10" fmla="*/ 268514 w 798286"/>
                <a:gd name="connsiteY10" fmla="*/ 632097 h 828040"/>
                <a:gd name="connsiteX11" fmla="*/ 304800 w 798286"/>
                <a:gd name="connsiteY11" fmla="*/ 664754 h 828040"/>
                <a:gd name="connsiteX12" fmla="*/ 341086 w 798286"/>
                <a:gd name="connsiteY12" fmla="*/ 653868 h 828040"/>
                <a:gd name="connsiteX13" fmla="*/ 417286 w 798286"/>
                <a:gd name="connsiteY13" fmla="*/ 733697 h 828040"/>
                <a:gd name="connsiteX14" fmla="*/ 464457 w 798286"/>
                <a:gd name="connsiteY14" fmla="*/ 726440 h 828040"/>
                <a:gd name="connsiteX15" fmla="*/ 500743 w 798286"/>
                <a:gd name="connsiteY15" fmla="*/ 777240 h 828040"/>
                <a:gd name="connsiteX16" fmla="*/ 638629 w 798286"/>
                <a:gd name="connsiteY16" fmla="*/ 795383 h 828040"/>
                <a:gd name="connsiteX17" fmla="*/ 718457 w 798286"/>
                <a:gd name="connsiteY17" fmla="*/ 828040 h 828040"/>
                <a:gd name="connsiteX18" fmla="*/ 743857 w 798286"/>
                <a:gd name="connsiteY18" fmla="*/ 795383 h 828040"/>
                <a:gd name="connsiteX19" fmla="*/ 725714 w 798286"/>
                <a:gd name="connsiteY19" fmla="*/ 715554 h 828040"/>
                <a:gd name="connsiteX20" fmla="*/ 791029 w 798286"/>
                <a:gd name="connsiteY20" fmla="*/ 708297 h 828040"/>
                <a:gd name="connsiteX21" fmla="*/ 783771 w 798286"/>
                <a:gd name="connsiteY21" fmla="*/ 653868 h 828040"/>
                <a:gd name="connsiteX22" fmla="*/ 798286 w 798286"/>
                <a:gd name="connsiteY22" fmla="*/ 624840 h 828040"/>
                <a:gd name="connsiteX23" fmla="*/ 762000 w 798286"/>
                <a:gd name="connsiteY23" fmla="*/ 555897 h 828040"/>
                <a:gd name="connsiteX24" fmla="*/ 772886 w 798286"/>
                <a:gd name="connsiteY24" fmla="*/ 508725 h 828040"/>
                <a:gd name="connsiteX25" fmla="*/ 762000 w 798286"/>
                <a:gd name="connsiteY25" fmla="*/ 476068 h 828040"/>
                <a:gd name="connsiteX26" fmla="*/ 682171 w 798286"/>
                <a:gd name="connsiteY26" fmla="*/ 443411 h 828040"/>
                <a:gd name="connsiteX27" fmla="*/ 631371 w 798286"/>
                <a:gd name="connsiteY27" fmla="*/ 461554 h 828040"/>
                <a:gd name="connsiteX28" fmla="*/ 595086 w 798286"/>
                <a:gd name="connsiteY28" fmla="*/ 421640 h 828040"/>
                <a:gd name="connsiteX29" fmla="*/ 555171 w 798286"/>
                <a:gd name="connsiteY29" fmla="*/ 418011 h 828040"/>
                <a:gd name="connsiteX30" fmla="*/ 573314 w 798286"/>
                <a:gd name="connsiteY30" fmla="*/ 232954 h 828040"/>
                <a:gd name="connsiteX31" fmla="*/ 544286 w 798286"/>
                <a:gd name="connsiteY31" fmla="*/ 182154 h 828040"/>
                <a:gd name="connsiteX32" fmla="*/ 584200 w 798286"/>
                <a:gd name="connsiteY32" fmla="*/ 142240 h 828040"/>
                <a:gd name="connsiteX33" fmla="*/ 402771 w 798286"/>
                <a:gd name="connsiteY33" fmla="*/ 80554 h 828040"/>
                <a:gd name="connsiteX34" fmla="*/ 385173 w 798286"/>
                <a:gd name="connsiteY34" fmla="*/ 0 h 828040"/>
                <a:gd name="connsiteX35" fmla="*/ 286657 w 798286"/>
                <a:gd name="connsiteY35" fmla="*/ 11611 h 828040"/>
                <a:gd name="connsiteX36" fmla="*/ 210457 w 798286"/>
                <a:gd name="connsiteY36" fmla="*/ 62411 h 82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98286" h="828040">
                  <a:moveTo>
                    <a:pt x="210457" y="62411"/>
                  </a:moveTo>
                  <a:lnTo>
                    <a:pt x="214086" y="124097"/>
                  </a:lnTo>
                  <a:lnTo>
                    <a:pt x="87086" y="182154"/>
                  </a:lnTo>
                  <a:lnTo>
                    <a:pt x="87086" y="258354"/>
                  </a:lnTo>
                  <a:lnTo>
                    <a:pt x="0" y="320040"/>
                  </a:lnTo>
                  <a:lnTo>
                    <a:pt x="18143" y="330925"/>
                  </a:lnTo>
                  <a:lnTo>
                    <a:pt x="21771" y="447040"/>
                  </a:lnTo>
                  <a:lnTo>
                    <a:pt x="72571" y="563154"/>
                  </a:lnTo>
                  <a:lnTo>
                    <a:pt x="137886" y="592183"/>
                  </a:lnTo>
                  <a:lnTo>
                    <a:pt x="163286" y="635725"/>
                  </a:lnTo>
                  <a:lnTo>
                    <a:pt x="268514" y="632097"/>
                  </a:lnTo>
                  <a:lnTo>
                    <a:pt x="304800" y="664754"/>
                  </a:lnTo>
                  <a:lnTo>
                    <a:pt x="341086" y="653868"/>
                  </a:lnTo>
                  <a:lnTo>
                    <a:pt x="417286" y="733697"/>
                  </a:lnTo>
                  <a:lnTo>
                    <a:pt x="464457" y="726440"/>
                  </a:lnTo>
                  <a:lnTo>
                    <a:pt x="500743" y="777240"/>
                  </a:lnTo>
                  <a:lnTo>
                    <a:pt x="638629" y="795383"/>
                  </a:lnTo>
                  <a:lnTo>
                    <a:pt x="718457" y="828040"/>
                  </a:lnTo>
                  <a:lnTo>
                    <a:pt x="743857" y="795383"/>
                  </a:lnTo>
                  <a:lnTo>
                    <a:pt x="725714" y="715554"/>
                  </a:lnTo>
                  <a:lnTo>
                    <a:pt x="791029" y="708297"/>
                  </a:lnTo>
                  <a:lnTo>
                    <a:pt x="783771" y="653868"/>
                  </a:lnTo>
                  <a:lnTo>
                    <a:pt x="798286" y="624840"/>
                  </a:lnTo>
                  <a:lnTo>
                    <a:pt x="762000" y="555897"/>
                  </a:lnTo>
                  <a:lnTo>
                    <a:pt x="772886" y="508725"/>
                  </a:lnTo>
                  <a:lnTo>
                    <a:pt x="762000" y="476068"/>
                  </a:lnTo>
                  <a:lnTo>
                    <a:pt x="682171" y="443411"/>
                  </a:lnTo>
                  <a:lnTo>
                    <a:pt x="631371" y="461554"/>
                  </a:lnTo>
                  <a:lnTo>
                    <a:pt x="595086" y="421640"/>
                  </a:lnTo>
                  <a:lnTo>
                    <a:pt x="555171" y="418011"/>
                  </a:lnTo>
                  <a:lnTo>
                    <a:pt x="573314" y="232954"/>
                  </a:lnTo>
                  <a:lnTo>
                    <a:pt x="544286" y="182154"/>
                  </a:lnTo>
                  <a:lnTo>
                    <a:pt x="584200" y="142240"/>
                  </a:lnTo>
                  <a:lnTo>
                    <a:pt x="402771" y="80554"/>
                  </a:lnTo>
                  <a:lnTo>
                    <a:pt x="385173" y="0"/>
                  </a:lnTo>
                  <a:lnTo>
                    <a:pt x="286657" y="11611"/>
                  </a:lnTo>
                  <a:lnTo>
                    <a:pt x="210457" y="6241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1" name="Freeform 16"/>
            <p:cNvSpPr/>
            <p:nvPr/>
          </p:nvSpPr>
          <p:spPr>
            <a:xfrm>
              <a:off x="2515814" y="3270123"/>
              <a:ext cx="975057" cy="893493"/>
            </a:xfrm>
            <a:custGeom>
              <a:avLst/>
              <a:gdLst>
                <a:gd name="connsiteX0" fmla="*/ 1669143 w 1669143"/>
                <a:gd name="connsiteY0" fmla="*/ 297543 h 1531257"/>
                <a:gd name="connsiteX1" fmla="*/ 783771 w 1669143"/>
                <a:gd name="connsiteY1" fmla="*/ 290285 h 1531257"/>
                <a:gd name="connsiteX2" fmla="*/ 674914 w 1669143"/>
                <a:gd name="connsiteY2" fmla="*/ 290285 h 1531257"/>
                <a:gd name="connsiteX3" fmla="*/ 566057 w 1669143"/>
                <a:gd name="connsiteY3" fmla="*/ 177800 h 1531257"/>
                <a:gd name="connsiteX4" fmla="*/ 468086 w 1669143"/>
                <a:gd name="connsiteY4" fmla="*/ 0 h 1531257"/>
                <a:gd name="connsiteX5" fmla="*/ 460828 w 1669143"/>
                <a:gd name="connsiteY5" fmla="*/ 32657 h 1531257"/>
                <a:gd name="connsiteX6" fmla="*/ 475343 w 1669143"/>
                <a:gd name="connsiteY6" fmla="*/ 87085 h 1531257"/>
                <a:gd name="connsiteX7" fmla="*/ 446314 w 1669143"/>
                <a:gd name="connsiteY7" fmla="*/ 137885 h 1531257"/>
                <a:gd name="connsiteX8" fmla="*/ 32657 w 1669143"/>
                <a:gd name="connsiteY8" fmla="*/ 156028 h 1531257"/>
                <a:gd name="connsiteX9" fmla="*/ 3628 w 1669143"/>
                <a:gd name="connsiteY9" fmla="*/ 185057 h 1531257"/>
                <a:gd name="connsiteX10" fmla="*/ 21771 w 1669143"/>
                <a:gd name="connsiteY10" fmla="*/ 257628 h 1531257"/>
                <a:gd name="connsiteX11" fmla="*/ 0 w 1669143"/>
                <a:gd name="connsiteY11" fmla="*/ 424543 h 1531257"/>
                <a:gd name="connsiteX12" fmla="*/ 58057 w 1669143"/>
                <a:gd name="connsiteY12" fmla="*/ 435428 h 1531257"/>
                <a:gd name="connsiteX13" fmla="*/ 76200 w 1669143"/>
                <a:gd name="connsiteY13" fmla="*/ 471714 h 1531257"/>
                <a:gd name="connsiteX14" fmla="*/ 141514 w 1669143"/>
                <a:gd name="connsiteY14" fmla="*/ 453571 h 1531257"/>
                <a:gd name="connsiteX15" fmla="*/ 217714 w 1669143"/>
                <a:gd name="connsiteY15" fmla="*/ 489857 h 1531257"/>
                <a:gd name="connsiteX16" fmla="*/ 217714 w 1669143"/>
                <a:gd name="connsiteY16" fmla="*/ 540657 h 1531257"/>
                <a:gd name="connsiteX17" fmla="*/ 214086 w 1669143"/>
                <a:gd name="connsiteY17" fmla="*/ 580571 h 1531257"/>
                <a:gd name="connsiteX18" fmla="*/ 257628 w 1669143"/>
                <a:gd name="connsiteY18" fmla="*/ 638628 h 1531257"/>
                <a:gd name="connsiteX19" fmla="*/ 228600 w 1669143"/>
                <a:gd name="connsiteY19" fmla="*/ 682171 h 1531257"/>
                <a:gd name="connsiteX20" fmla="*/ 239486 w 1669143"/>
                <a:gd name="connsiteY20" fmla="*/ 707571 h 1531257"/>
                <a:gd name="connsiteX21" fmla="*/ 185057 w 1669143"/>
                <a:gd name="connsiteY21" fmla="*/ 729343 h 1531257"/>
                <a:gd name="connsiteX22" fmla="*/ 192314 w 1669143"/>
                <a:gd name="connsiteY22" fmla="*/ 809171 h 1531257"/>
                <a:gd name="connsiteX23" fmla="*/ 163286 w 1669143"/>
                <a:gd name="connsiteY23" fmla="*/ 845457 h 1531257"/>
                <a:gd name="connsiteX24" fmla="*/ 192314 w 1669143"/>
                <a:gd name="connsiteY24" fmla="*/ 939800 h 1531257"/>
                <a:gd name="connsiteX25" fmla="*/ 188686 w 1669143"/>
                <a:gd name="connsiteY25" fmla="*/ 1081314 h 1531257"/>
                <a:gd name="connsiteX26" fmla="*/ 170543 w 1669143"/>
                <a:gd name="connsiteY26" fmla="*/ 1095828 h 1531257"/>
                <a:gd name="connsiteX27" fmla="*/ 210457 w 1669143"/>
                <a:gd name="connsiteY27" fmla="*/ 1201057 h 1531257"/>
                <a:gd name="connsiteX28" fmla="*/ 319314 w 1669143"/>
                <a:gd name="connsiteY28" fmla="*/ 1233714 h 1531257"/>
                <a:gd name="connsiteX29" fmla="*/ 399143 w 1669143"/>
                <a:gd name="connsiteY29" fmla="*/ 1215571 h 1531257"/>
                <a:gd name="connsiteX30" fmla="*/ 489857 w 1669143"/>
                <a:gd name="connsiteY30" fmla="*/ 1244600 h 1531257"/>
                <a:gd name="connsiteX31" fmla="*/ 489857 w 1669143"/>
                <a:gd name="connsiteY31" fmla="*/ 1291771 h 1531257"/>
                <a:gd name="connsiteX32" fmla="*/ 500743 w 1669143"/>
                <a:gd name="connsiteY32" fmla="*/ 1407885 h 1531257"/>
                <a:gd name="connsiteX33" fmla="*/ 566057 w 1669143"/>
                <a:gd name="connsiteY33" fmla="*/ 1433285 h 1531257"/>
                <a:gd name="connsiteX34" fmla="*/ 609600 w 1669143"/>
                <a:gd name="connsiteY34" fmla="*/ 1531257 h 1531257"/>
                <a:gd name="connsiteX35" fmla="*/ 696686 w 1669143"/>
                <a:gd name="connsiteY35" fmla="*/ 1404257 h 1531257"/>
                <a:gd name="connsiteX36" fmla="*/ 725714 w 1669143"/>
                <a:gd name="connsiteY36" fmla="*/ 1422400 h 1531257"/>
                <a:gd name="connsiteX37" fmla="*/ 776514 w 1669143"/>
                <a:gd name="connsiteY37" fmla="*/ 1393371 h 1531257"/>
                <a:gd name="connsiteX38" fmla="*/ 816428 w 1669143"/>
                <a:gd name="connsiteY38" fmla="*/ 1393371 h 1531257"/>
                <a:gd name="connsiteX39" fmla="*/ 892628 w 1669143"/>
                <a:gd name="connsiteY39" fmla="*/ 1451428 h 1531257"/>
                <a:gd name="connsiteX40" fmla="*/ 950686 w 1669143"/>
                <a:gd name="connsiteY40" fmla="*/ 1469571 h 1531257"/>
                <a:gd name="connsiteX41" fmla="*/ 1012371 w 1669143"/>
                <a:gd name="connsiteY41" fmla="*/ 1422400 h 1531257"/>
                <a:gd name="connsiteX42" fmla="*/ 1070428 w 1669143"/>
                <a:gd name="connsiteY42" fmla="*/ 1440543 h 1531257"/>
                <a:gd name="connsiteX43" fmla="*/ 1128486 w 1669143"/>
                <a:gd name="connsiteY43" fmla="*/ 1393371 h 1531257"/>
                <a:gd name="connsiteX44" fmla="*/ 1164771 w 1669143"/>
                <a:gd name="connsiteY44" fmla="*/ 1400628 h 1531257"/>
                <a:gd name="connsiteX45" fmla="*/ 1161143 w 1669143"/>
                <a:gd name="connsiteY45" fmla="*/ 1473200 h 1531257"/>
                <a:gd name="connsiteX46" fmla="*/ 1211943 w 1669143"/>
                <a:gd name="connsiteY46" fmla="*/ 1509485 h 1531257"/>
                <a:gd name="connsiteX47" fmla="*/ 1240971 w 1669143"/>
                <a:gd name="connsiteY47" fmla="*/ 1487714 h 1531257"/>
                <a:gd name="connsiteX48" fmla="*/ 1211943 w 1669143"/>
                <a:gd name="connsiteY48" fmla="*/ 1429657 h 1531257"/>
                <a:gd name="connsiteX49" fmla="*/ 1222828 w 1669143"/>
                <a:gd name="connsiteY49" fmla="*/ 1357085 h 1531257"/>
                <a:gd name="connsiteX50" fmla="*/ 1244600 w 1669143"/>
                <a:gd name="connsiteY50" fmla="*/ 1331685 h 1531257"/>
                <a:gd name="connsiteX51" fmla="*/ 1244600 w 1669143"/>
                <a:gd name="connsiteY51" fmla="*/ 1284514 h 1531257"/>
                <a:gd name="connsiteX52" fmla="*/ 1313543 w 1669143"/>
                <a:gd name="connsiteY52" fmla="*/ 1270000 h 1531257"/>
                <a:gd name="connsiteX53" fmla="*/ 1320800 w 1669143"/>
                <a:gd name="connsiteY53" fmla="*/ 1219200 h 1531257"/>
                <a:gd name="connsiteX54" fmla="*/ 1382486 w 1669143"/>
                <a:gd name="connsiteY54" fmla="*/ 1164771 h 1531257"/>
                <a:gd name="connsiteX55" fmla="*/ 1458686 w 1669143"/>
                <a:gd name="connsiteY55" fmla="*/ 1168400 h 1531257"/>
                <a:gd name="connsiteX56" fmla="*/ 1444171 w 1669143"/>
                <a:gd name="connsiteY56" fmla="*/ 1077685 h 1531257"/>
                <a:gd name="connsiteX57" fmla="*/ 1491343 w 1669143"/>
                <a:gd name="connsiteY57" fmla="*/ 1048657 h 1531257"/>
                <a:gd name="connsiteX58" fmla="*/ 1513114 w 1669143"/>
                <a:gd name="connsiteY58" fmla="*/ 1063171 h 1531257"/>
                <a:gd name="connsiteX59" fmla="*/ 1553028 w 1669143"/>
                <a:gd name="connsiteY59" fmla="*/ 979714 h 1531257"/>
                <a:gd name="connsiteX60" fmla="*/ 1553028 w 1669143"/>
                <a:gd name="connsiteY60" fmla="*/ 936171 h 1531257"/>
                <a:gd name="connsiteX61" fmla="*/ 1574800 w 1669143"/>
                <a:gd name="connsiteY61" fmla="*/ 892628 h 1531257"/>
                <a:gd name="connsiteX62" fmla="*/ 1574800 w 1669143"/>
                <a:gd name="connsiteY62" fmla="*/ 849085 h 1531257"/>
                <a:gd name="connsiteX63" fmla="*/ 1603828 w 1669143"/>
                <a:gd name="connsiteY63" fmla="*/ 805543 h 1531257"/>
                <a:gd name="connsiteX64" fmla="*/ 1603828 w 1669143"/>
                <a:gd name="connsiteY64" fmla="*/ 765628 h 1531257"/>
                <a:gd name="connsiteX65" fmla="*/ 1621971 w 1669143"/>
                <a:gd name="connsiteY65" fmla="*/ 711200 h 1531257"/>
                <a:gd name="connsiteX66" fmla="*/ 1600200 w 1669143"/>
                <a:gd name="connsiteY66" fmla="*/ 649514 h 1531257"/>
                <a:gd name="connsiteX67" fmla="*/ 1614714 w 1669143"/>
                <a:gd name="connsiteY67" fmla="*/ 595085 h 1531257"/>
                <a:gd name="connsiteX68" fmla="*/ 1592943 w 1669143"/>
                <a:gd name="connsiteY68" fmla="*/ 569685 h 1531257"/>
                <a:gd name="connsiteX69" fmla="*/ 1596571 w 1669143"/>
                <a:gd name="connsiteY69" fmla="*/ 493485 h 1531257"/>
                <a:gd name="connsiteX70" fmla="*/ 1661886 w 1669143"/>
                <a:gd name="connsiteY70" fmla="*/ 399143 h 1531257"/>
                <a:gd name="connsiteX71" fmla="*/ 1669143 w 1669143"/>
                <a:gd name="connsiteY71" fmla="*/ 297543 h 1531257"/>
                <a:gd name="connsiteX0" fmla="*/ 1669143 w 1669143"/>
                <a:gd name="connsiteY0" fmla="*/ 297543 h 1531257"/>
                <a:gd name="connsiteX1" fmla="*/ 783771 w 1669143"/>
                <a:gd name="connsiteY1" fmla="*/ 290285 h 1531257"/>
                <a:gd name="connsiteX2" fmla="*/ 674914 w 1669143"/>
                <a:gd name="connsiteY2" fmla="*/ 290285 h 1531257"/>
                <a:gd name="connsiteX3" fmla="*/ 566057 w 1669143"/>
                <a:gd name="connsiteY3" fmla="*/ 177800 h 1531257"/>
                <a:gd name="connsiteX4" fmla="*/ 494756 w 1669143"/>
                <a:gd name="connsiteY4" fmla="*/ 0 h 1531257"/>
                <a:gd name="connsiteX5" fmla="*/ 460828 w 1669143"/>
                <a:gd name="connsiteY5" fmla="*/ 32657 h 1531257"/>
                <a:gd name="connsiteX6" fmla="*/ 475343 w 1669143"/>
                <a:gd name="connsiteY6" fmla="*/ 87085 h 1531257"/>
                <a:gd name="connsiteX7" fmla="*/ 446314 w 1669143"/>
                <a:gd name="connsiteY7" fmla="*/ 137885 h 1531257"/>
                <a:gd name="connsiteX8" fmla="*/ 32657 w 1669143"/>
                <a:gd name="connsiteY8" fmla="*/ 156028 h 1531257"/>
                <a:gd name="connsiteX9" fmla="*/ 3628 w 1669143"/>
                <a:gd name="connsiteY9" fmla="*/ 185057 h 1531257"/>
                <a:gd name="connsiteX10" fmla="*/ 21771 w 1669143"/>
                <a:gd name="connsiteY10" fmla="*/ 257628 h 1531257"/>
                <a:gd name="connsiteX11" fmla="*/ 0 w 1669143"/>
                <a:gd name="connsiteY11" fmla="*/ 424543 h 1531257"/>
                <a:gd name="connsiteX12" fmla="*/ 58057 w 1669143"/>
                <a:gd name="connsiteY12" fmla="*/ 435428 h 1531257"/>
                <a:gd name="connsiteX13" fmla="*/ 76200 w 1669143"/>
                <a:gd name="connsiteY13" fmla="*/ 471714 h 1531257"/>
                <a:gd name="connsiteX14" fmla="*/ 141514 w 1669143"/>
                <a:gd name="connsiteY14" fmla="*/ 453571 h 1531257"/>
                <a:gd name="connsiteX15" fmla="*/ 217714 w 1669143"/>
                <a:gd name="connsiteY15" fmla="*/ 489857 h 1531257"/>
                <a:gd name="connsiteX16" fmla="*/ 217714 w 1669143"/>
                <a:gd name="connsiteY16" fmla="*/ 540657 h 1531257"/>
                <a:gd name="connsiteX17" fmla="*/ 214086 w 1669143"/>
                <a:gd name="connsiteY17" fmla="*/ 580571 h 1531257"/>
                <a:gd name="connsiteX18" fmla="*/ 257628 w 1669143"/>
                <a:gd name="connsiteY18" fmla="*/ 638628 h 1531257"/>
                <a:gd name="connsiteX19" fmla="*/ 228600 w 1669143"/>
                <a:gd name="connsiteY19" fmla="*/ 682171 h 1531257"/>
                <a:gd name="connsiteX20" fmla="*/ 239486 w 1669143"/>
                <a:gd name="connsiteY20" fmla="*/ 707571 h 1531257"/>
                <a:gd name="connsiteX21" fmla="*/ 185057 w 1669143"/>
                <a:gd name="connsiteY21" fmla="*/ 729343 h 1531257"/>
                <a:gd name="connsiteX22" fmla="*/ 192314 w 1669143"/>
                <a:gd name="connsiteY22" fmla="*/ 809171 h 1531257"/>
                <a:gd name="connsiteX23" fmla="*/ 163286 w 1669143"/>
                <a:gd name="connsiteY23" fmla="*/ 845457 h 1531257"/>
                <a:gd name="connsiteX24" fmla="*/ 192314 w 1669143"/>
                <a:gd name="connsiteY24" fmla="*/ 939800 h 1531257"/>
                <a:gd name="connsiteX25" fmla="*/ 188686 w 1669143"/>
                <a:gd name="connsiteY25" fmla="*/ 1081314 h 1531257"/>
                <a:gd name="connsiteX26" fmla="*/ 170543 w 1669143"/>
                <a:gd name="connsiteY26" fmla="*/ 1095828 h 1531257"/>
                <a:gd name="connsiteX27" fmla="*/ 210457 w 1669143"/>
                <a:gd name="connsiteY27" fmla="*/ 1201057 h 1531257"/>
                <a:gd name="connsiteX28" fmla="*/ 319314 w 1669143"/>
                <a:gd name="connsiteY28" fmla="*/ 1233714 h 1531257"/>
                <a:gd name="connsiteX29" fmla="*/ 399143 w 1669143"/>
                <a:gd name="connsiteY29" fmla="*/ 1215571 h 1531257"/>
                <a:gd name="connsiteX30" fmla="*/ 489857 w 1669143"/>
                <a:gd name="connsiteY30" fmla="*/ 1244600 h 1531257"/>
                <a:gd name="connsiteX31" fmla="*/ 489857 w 1669143"/>
                <a:gd name="connsiteY31" fmla="*/ 1291771 h 1531257"/>
                <a:gd name="connsiteX32" fmla="*/ 500743 w 1669143"/>
                <a:gd name="connsiteY32" fmla="*/ 1407885 h 1531257"/>
                <a:gd name="connsiteX33" fmla="*/ 566057 w 1669143"/>
                <a:gd name="connsiteY33" fmla="*/ 1433285 h 1531257"/>
                <a:gd name="connsiteX34" fmla="*/ 609600 w 1669143"/>
                <a:gd name="connsiteY34" fmla="*/ 1531257 h 1531257"/>
                <a:gd name="connsiteX35" fmla="*/ 696686 w 1669143"/>
                <a:gd name="connsiteY35" fmla="*/ 1404257 h 1531257"/>
                <a:gd name="connsiteX36" fmla="*/ 725714 w 1669143"/>
                <a:gd name="connsiteY36" fmla="*/ 1422400 h 1531257"/>
                <a:gd name="connsiteX37" fmla="*/ 776514 w 1669143"/>
                <a:gd name="connsiteY37" fmla="*/ 1393371 h 1531257"/>
                <a:gd name="connsiteX38" fmla="*/ 816428 w 1669143"/>
                <a:gd name="connsiteY38" fmla="*/ 1393371 h 1531257"/>
                <a:gd name="connsiteX39" fmla="*/ 892628 w 1669143"/>
                <a:gd name="connsiteY39" fmla="*/ 1451428 h 1531257"/>
                <a:gd name="connsiteX40" fmla="*/ 950686 w 1669143"/>
                <a:gd name="connsiteY40" fmla="*/ 1469571 h 1531257"/>
                <a:gd name="connsiteX41" fmla="*/ 1012371 w 1669143"/>
                <a:gd name="connsiteY41" fmla="*/ 1422400 h 1531257"/>
                <a:gd name="connsiteX42" fmla="*/ 1070428 w 1669143"/>
                <a:gd name="connsiteY42" fmla="*/ 1440543 h 1531257"/>
                <a:gd name="connsiteX43" fmla="*/ 1128486 w 1669143"/>
                <a:gd name="connsiteY43" fmla="*/ 1393371 h 1531257"/>
                <a:gd name="connsiteX44" fmla="*/ 1164771 w 1669143"/>
                <a:gd name="connsiteY44" fmla="*/ 1400628 h 1531257"/>
                <a:gd name="connsiteX45" fmla="*/ 1161143 w 1669143"/>
                <a:gd name="connsiteY45" fmla="*/ 1473200 h 1531257"/>
                <a:gd name="connsiteX46" fmla="*/ 1211943 w 1669143"/>
                <a:gd name="connsiteY46" fmla="*/ 1509485 h 1531257"/>
                <a:gd name="connsiteX47" fmla="*/ 1240971 w 1669143"/>
                <a:gd name="connsiteY47" fmla="*/ 1487714 h 1531257"/>
                <a:gd name="connsiteX48" fmla="*/ 1211943 w 1669143"/>
                <a:gd name="connsiteY48" fmla="*/ 1429657 h 1531257"/>
                <a:gd name="connsiteX49" fmla="*/ 1222828 w 1669143"/>
                <a:gd name="connsiteY49" fmla="*/ 1357085 h 1531257"/>
                <a:gd name="connsiteX50" fmla="*/ 1244600 w 1669143"/>
                <a:gd name="connsiteY50" fmla="*/ 1331685 h 1531257"/>
                <a:gd name="connsiteX51" fmla="*/ 1244600 w 1669143"/>
                <a:gd name="connsiteY51" fmla="*/ 1284514 h 1531257"/>
                <a:gd name="connsiteX52" fmla="*/ 1313543 w 1669143"/>
                <a:gd name="connsiteY52" fmla="*/ 1270000 h 1531257"/>
                <a:gd name="connsiteX53" fmla="*/ 1320800 w 1669143"/>
                <a:gd name="connsiteY53" fmla="*/ 1219200 h 1531257"/>
                <a:gd name="connsiteX54" fmla="*/ 1382486 w 1669143"/>
                <a:gd name="connsiteY54" fmla="*/ 1164771 h 1531257"/>
                <a:gd name="connsiteX55" fmla="*/ 1458686 w 1669143"/>
                <a:gd name="connsiteY55" fmla="*/ 1168400 h 1531257"/>
                <a:gd name="connsiteX56" fmla="*/ 1444171 w 1669143"/>
                <a:gd name="connsiteY56" fmla="*/ 1077685 h 1531257"/>
                <a:gd name="connsiteX57" fmla="*/ 1491343 w 1669143"/>
                <a:gd name="connsiteY57" fmla="*/ 1048657 h 1531257"/>
                <a:gd name="connsiteX58" fmla="*/ 1513114 w 1669143"/>
                <a:gd name="connsiteY58" fmla="*/ 1063171 h 1531257"/>
                <a:gd name="connsiteX59" fmla="*/ 1553028 w 1669143"/>
                <a:gd name="connsiteY59" fmla="*/ 979714 h 1531257"/>
                <a:gd name="connsiteX60" fmla="*/ 1553028 w 1669143"/>
                <a:gd name="connsiteY60" fmla="*/ 936171 h 1531257"/>
                <a:gd name="connsiteX61" fmla="*/ 1574800 w 1669143"/>
                <a:gd name="connsiteY61" fmla="*/ 892628 h 1531257"/>
                <a:gd name="connsiteX62" fmla="*/ 1574800 w 1669143"/>
                <a:gd name="connsiteY62" fmla="*/ 849085 h 1531257"/>
                <a:gd name="connsiteX63" fmla="*/ 1603828 w 1669143"/>
                <a:gd name="connsiteY63" fmla="*/ 805543 h 1531257"/>
                <a:gd name="connsiteX64" fmla="*/ 1603828 w 1669143"/>
                <a:gd name="connsiteY64" fmla="*/ 765628 h 1531257"/>
                <a:gd name="connsiteX65" fmla="*/ 1621971 w 1669143"/>
                <a:gd name="connsiteY65" fmla="*/ 711200 h 1531257"/>
                <a:gd name="connsiteX66" fmla="*/ 1600200 w 1669143"/>
                <a:gd name="connsiteY66" fmla="*/ 649514 h 1531257"/>
                <a:gd name="connsiteX67" fmla="*/ 1614714 w 1669143"/>
                <a:gd name="connsiteY67" fmla="*/ 595085 h 1531257"/>
                <a:gd name="connsiteX68" fmla="*/ 1592943 w 1669143"/>
                <a:gd name="connsiteY68" fmla="*/ 569685 h 1531257"/>
                <a:gd name="connsiteX69" fmla="*/ 1596571 w 1669143"/>
                <a:gd name="connsiteY69" fmla="*/ 493485 h 1531257"/>
                <a:gd name="connsiteX70" fmla="*/ 1661886 w 1669143"/>
                <a:gd name="connsiteY70" fmla="*/ 399143 h 1531257"/>
                <a:gd name="connsiteX71" fmla="*/ 1669143 w 1669143"/>
                <a:gd name="connsiteY71" fmla="*/ 297543 h 153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669143" h="1531257">
                  <a:moveTo>
                    <a:pt x="1669143" y="297543"/>
                  </a:moveTo>
                  <a:lnTo>
                    <a:pt x="783771" y="290285"/>
                  </a:lnTo>
                  <a:lnTo>
                    <a:pt x="674914" y="290285"/>
                  </a:lnTo>
                  <a:lnTo>
                    <a:pt x="566057" y="177800"/>
                  </a:lnTo>
                  <a:lnTo>
                    <a:pt x="494756" y="0"/>
                  </a:lnTo>
                  <a:lnTo>
                    <a:pt x="460828" y="32657"/>
                  </a:lnTo>
                  <a:lnTo>
                    <a:pt x="475343" y="87085"/>
                  </a:lnTo>
                  <a:lnTo>
                    <a:pt x="446314" y="137885"/>
                  </a:lnTo>
                  <a:lnTo>
                    <a:pt x="32657" y="156028"/>
                  </a:lnTo>
                  <a:lnTo>
                    <a:pt x="3628" y="185057"/>
                  </a:lnTo>
                  <a:lnTo>
                    <a:pt x="21771" y="257628"/>
                  </a:lnTo>
                  <a:lnTo>
                    <a:pt x="0" y="424543"/>
                  </a:lnTo>
                  <a:lnTo>
                    <a:pt x="58057" y="435428"/>
                  </a:lnTo>
                  <a:lnTo>
                    <a:pt x="76200" y="471714"/>
                  </a:lnTo>
                  <a:lnTo>
                    <a:pt x="141514" y="453571"/>
                  </a:lnTo>
                  <a:lnTo>
                    <a:pt x="217714" y="489857"/>
                  </a:lnTo>
                  <a:lnTo>
                    <a:pt x="217714" y="540657"/>
                  </a:lnTo>
                  <a:lnTo>
                    <a:pt x="214086" y="580571"/>
                  </a:lnTo>
                  <a:lnTo>
                    <a:pt x="257628" y="638628"/>
                  </a:lnTo>
                  <a:lnTo>
                    <a:pt x="228600" y="682171"/>
                  </a:lnTo>
                  <a:lnTo>
                    <a:pt x="239486" y="707571"/>
                  </a:lnTo>
                  <a:lnTo>
                    <a:pt x="185057" y="729343"/>
                  </a:lnTo>
                  <a:lnTo>
                    <a:pt x="192314" y="809171"/>
                  </a:lnTo>
                  <a:lnTo>
                    <a:pt x="163286" y="845457"/>
                  </a:lnTo>
                  <a:lnTo>
                    <a:pt x="192314" y="939800"/>
                  </a:lnTo>
                  <a:cubicBezTo>
                    <a:pt x="191105" y="986971"/>
                    <a:pt x="189895" y="1034143"/>
                    <a:pt x="188686" y="1081314"/>
                  </a:cubicBezTo>
                  <a:lnTo>
                    <a:pt x="170543" y="1095828"/>
                  </a:lnTo>
                  <a:lnTo>
                    <a:pt x="210457" y="1201057"/>
                  </a:lnTo>
                  <a:lnTo>
                    <a:pt x="319314" y="1233714"/>
                  </a:lnTo>
                  <a:lnTo>
                    <a:pt x="399143" y="1215571"/>
                  </a:lnTo>
                  <a:lnTo>
                    <a:pt x="489857" y="1244600"/>
                  </a:lnTo>
                  <a:lnTo>
                    <a:pt x="489857" y="1291771"/>
                  </a:lnTo>
                  <a:lnTo>
                    <a:pt x="500743" y="1407885"/>
                  </a:lnTo>
                  <a:lnTo>
                    <a:pt x="566057" y="1433285"/>
                  </a:lnTo>
                  <a:lnTo>
                    <a:pt x="609600" y="1531257"/>
                  </a:lnTo>
                  <a:lnTo>
                    <a:pt x="696686" y="1404257"/>
                  </a:lnTo>
                  <a:lnTo>
                    <a:pt x="725714" y="1422400"/>
                  </a:lnTo>
                  <a:lnTo>
                    <a:pt x="776514" y="1393371"/>
                  </a:lnTo>
                  <a:lnTo>
                    <a:pt x="816428" y="1393371"/>
                  </a:lnTo>
                  <a:lnTo>
                    <a:pt x="892628" y="1451428"/>
                  </a:lnTo>
                  <a:lnTo>
                    <a:pt x="950686" y="1469571"/>
                  </a:lnTo>
                  <a:lnTo>
                    <a:pt x="1012371" y="1422400"/>
                  </a:lnTo>
                  <a:lnTo>
                    <a:pt x="1070428" y="1440543"/>
                  </a:lnTo>
                  <a:lnTo>
                    <a:pt x="1128486" y="1393371"/>
                  </a:lnTo>
                  <a:lnTo>
                    <a:pt x="1164771" y="1400628"/>
                  </a:lnTo>
                  <a:lnTo>
                    <a:pt x="1161143" y="1473200"/>
                  </a:lnTo>
                  <a:lnTo>
                    <a:pt x="1211943" y="1509485"/>
                  </a:lnTo>
                  <a:lnTo>
                    <a:pt x="1240971" y="1487714"/>
                  </a:lnTo>
                  <a:lnTo>
                    <a:pt x="1211943" y="1429657"/>
                  </a:lnTo>
                  <a:lnTo>
                    <a:pt x="1222828" y="1357085"/>
                  </a:lnTo>
                  <a:lnTo>
                    <a:pt x="1244600" y="1331685"/>
                  </a:lnTo>
                  <a:lnTo>
                    <a:pt x="1244600" y="1284514"/>
                  </a:lnTo>
                  <a:lnTo>
                    <a:pt x="1313543" y="1270000"/>
                  </a:lnTo>
                  <a:lnTo>
                    <a:pt x="1320800" y="1219200"/>
                  </a:lnTo>
                  <a:lnTo>
                    <a:pt x="1382486" y="1164771"/>
                  </a:lnTo>
                  <a:lnTo>
                    <a:pt x="1458686" y="1168400"/>
                  </a:lnTo>
                  <a:lnTo>
                    <a:pt x="1444171" y="1077685"/>
                  </a:lnTo>
                  <a:lnTo>
                    <a:pt x="1491343" y="1048657"/>
                  </a:lnTo>
                  <a:lnTo>
                    <a:pt x="1513114" y="1063171"/>
                  </a:lnTo>
                  <a:lnTo>
                    <a:pt x="1553028" y="979714"/>
                  </a:lnTo>
                  <a:lnTo>
                    <a:pt x="1553028" y="936171"/>
                  </a:lnTo>
                  <a:lnTo>
                    <a:pt x="1574800" y="892628"/>
                  </a:lnTo>
                  <a:lnTo>
                    <a:pt x="1574800" y="849085"/>
                  </a:lnTo>
                  <a:lnTo>
                    <a:pt x="1603828" y="805543"/>
                  </a:lnTo>
                  <a:lnTo>
                    <a:pt x="1603828" y="765628"/>
                  </a:lnTo>
                  <a:lnTo>
                    <a:pt x="1621971" y="711200"/>
                  </a:lnTo>
                  <a:lnTo>
                    <a:pt x="1600200" y="649514"/>
                  </a:lnTo>
                  <a:lnTo>
                    <a:pt x="1614714" y="595085"/>
                  </a:lnTo>
                  <a:lnTo>
                    <a:pt x="1592943" y="569685"/>
                  </a:lnTo>
                  <a:lnTo>
                    <a:pt x="1596571" y="493485"/>
                  </a:lnTo>
                  <a:lnTo>
                    <a:pt x="1661886" y="399143"/>
                  </a:lnTo>
                  <a:lnTo>
                    <a:pt x="1669143" y="297543"/>
                  </a:lnTo>
                  <a:close/>
                </a:path>
              </a:pathLst>
            </a:custGeom>
            <a:solidFill>
              <a:srgbClr val="B99076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2" name="Freeform 17"/>
            <p:cNvSpPr/>
            <p:nvPr/>
          </p:nvSpPr>
          <p:spPr>
            <a:xfrm>
              <a:off x="2821678" y="4079272"/>
              <a:ext cx="620070" cy="601533"/>
            </a:xfrm>
            <a:custGeom>
              <a:avLst/>
              <a:gdLst>
                <a:gd name="connsiteX0" fmla="*/ 94343 w 1063172"/>
                <a:gd name="connsiteY0" fmla="*/ 137886 h 1030514"/>
                <a:gd name="connsiteX1" fmla="*/ 3629 w 1063172"/>
                <a:gd name="connsiteY1" fmla="*/ 366486 h 1030514"/>
                <a:gd name="connsiteX2" fmla="*/ 39914 w 1063172"/>
                <a:gd name="connsiteY2" fmla="*/ 428171 h 1030514"/>
                <a:gd name="connsiteX3" fmla="*/ 0 w 1063172"/>
                <a:gd name="connsiteY3" fmla="*/ 471714 h 1030514"/>
                <a:gd name="connsiteX4" fmla="*/ 50800 w 1063172"/>
                <a:gd name="connsiteY4" fmla="*/ 551543 h 1030514"/>
                <a:gd name="connsiteX5" fmla="*/ 54429 w 1063172"/>
                <a:gd name="connsiteY5" fmla="*/ 573314 h 1030514"/>
                <a:gd name="connsiteX6" fmla="*/ 18143 w 1063172"/>
                <a:gd name="connsiteY6" fmla="*/ 718457 h 1030514"/>
                <a:gd name="connsiteX7" fmla="*/ 32657 w 1063172"/>
                <a:gd name="connsiteY7" fmla="*/ 743857 h 1030514"/>
                <a:gd name="connsiteX8" fmla="*/ 264886 w 1063172"/>
                <a:gd name="connsiteY8" fmla="*/ 743857 h 1030514"/>
                <a:gd name="connsiteX9" fmla="*/ 297543 w 1063172"/>
                <a:gd name="connsiteY9" fmla="*/ 754743 h 1030514"/>
                <a:gd name="connsiteX10" fmla="*/ 330200 w 1063172"/>
                <a:gd name="connsiteY10" fmla="*/ 740229 h 1030514"/>
                <a:gd name="connsiteX11" fmla="*/ 366486 w 1063172"/>
                <a:gd name="connsiteY11" fmla="*/ 780143 h 1030514"/>
                <a:gd name="connsiteX12" fmla="*/ 402772 w 1063172"/>
                <a:gd name="connsiteY12" fmla="*/ 1008743 h 1030514"/>
                <a:gd name="connsiteX13" fmla="*/ 435429 w 1063172"/>
                <a:gd name="connsiteY13" fmla="*/ 1019629 h 1030514"/>
                <a:gd name="connsiteX14" fmla="*/ 497114 w 1063172"/>
                <a:gd name="connsiteY14" fmla="*/ 983343 h 1030514"/>
                <a:gd name="connsiteX15" fmla="*/ 576943 w 1063172"/>
                <a:gd name="connsiteY15" fmla="*/ 1030514 h 1030514"/>
                <a:gd name="connsiteX16" fmla="*/ 627743 w 1063172"/>
                <a:gd name="connsiteY16" fmla="*/ 1023257 h 1030514"/>
                <a:gd name="connsiteX17" fmla="*/ 667657 w 1063172"/>
                <a:gd name="connsiteY17" fmla="*/ 903514 h 1030514"/>
                <a:gd name="connsiteX18" fmla="*/ 878114 w 1063172"/>
                <a:gd name="connsiteY18" fmla="*/ 703943 h 1030514"/>
                <a:gd name="connsiteX19" fmla="*/ 994229 w 1063172"/>
                <a:gd name="connsiteY19" fmla="*/ 504371 h 1030514"/>
                <a:gd name="connsiteX20" fmla="*/ 1045029 w 1063172"/>
                <a:gd name="connsiteY20" fmla="*/ 446314 h 1030514"/>
                <a:gd name="connsiteX21" fmla="*/ 1063172 w 1063172"/>
                <a:gd name="connsiteY21" fmla="*/ 341086 h 1030514"/>
                <a:gd name="connsiteX22" fmla="*/ 968829 w 1063172"/>
                <a:gd name="connsiteY22" fmla="*/ 330200 h 1030514"/>
                <a:gd name="connsiteX23" fmla="*/ 925286 w 1063172"/>
                <a:gd name="connsiteY23" fmla="*/ 272143 h 1030514"/>
                <a:gd name="connsiteX24" fmla="*/ 867229 w 1063172"/>
                <a:gd name="connsiteY24" fmla="*/ 279400 h 1030514"/>
                <a:gd name="connsiteX25" fmla="*/ 823686 w 1063172"/>
                <a:gd name="connsiteY25" fmla="*/ 243114 h 1030514"/>
                <a:gd name="connsiteX26" fmla="*/ 751114 w 1063172"/>
                <a:gd name="connsiteY26" fmla="*/ 232229 h 1030514"/>
                <a:gd name="connsiteX27" fmla="*/ 725714 w 1063172"/>
                <a:gd name="connsiteY27" fmla="*/ 170543 h 1030514"/>
                <a:gd name="connsiteX28" fmla="*/ 689429 w 1063172"/>
                <a:gd name="connsiteY28" fmla="*/ 170543 h 1030514"/>
                <a:gd name="connsiteX29" fmla="*/ 660400 w 1063172"/>
                <a:gd name="connsiteY29" fmla="*/ 112486 h 1030514"/>
                <a:gd name="connsiteX30" fmla="*/ 638629 w 1063172"/>
                <a:gd name="connsiteY30" fmla="*/ 83457 h 1030514"/>
                <a:gd name="connsiteX31" fmla="*/ 635000 w 1063172"/>
                <a:gd name="connsiteY31" fmla="*/ 18143 h 1030514"/>
                <a:gd name="connsiteX32" fmla="*/ 605972 w 1063172"/>
                <a:gd name="connsiteY32" fmla="*/ 14514 h 1030514"/>
                <a:gd name="connsiteX33" fmla="*/ 537029 w 1063172"/>
                <a:gd name="connsiteY33" fmla="*/ 54429 h 1030514"/>
                <a:gd name="connsiteX34" fmla="*/ 489857 w 1063172"/>
                <a:gd name="connsiteY34" fmla="*/ 29029 h 1030514"/>
                <a:gd name="connsiteX35" fmla="*/ 420914 w 1063172"/>
                <a:gd name="connsiteY35" fmla="*/ 72571 h 1030514"/>
                <a:gd name="connsiteX36" fmla="*/ 279400 w 1063172"/>
                <a:gd name="connsiteY36" fmla="*/ 0 h 1030514"/>
                <a:gd name="connsiteX37" fmla="*/ 203200 w 1063172"/>
                <a:gd name="connsiteY37" fmla="*/ 39914 h 1030514"/>
                <a:gd name="connsiteX38" fmla="*/ 156029 w 1063172"/>
                <a:gd name="connsiteY38" fmla="*/ 18143 h 1030514"/>
                <a:gd name="connsiteX39" fmla="*/ 94343 w 1063172"/>
                <a:gd name="connsiteY39" fmla="*/ 137886 h 1030514"/>
                <a:gd name="connsiteX0" fmla="*/ 94343 w 1063172"/>
                <a:gd name="connsiteY0" fmla="*/ 137886 h 1030514"/>
                <a:gd name="connsiteX1" fmla="*/ 3629 w 1063172"/>
                <a:gd name="connsiteY1" fmla="*/ 366486 h 1030514"/>
                <a:gd name="connsiteX2" fmla="*/ 39914 w 1063172"/>
                <a:gd name="connsiteY2" fmla="*/ 428171 h 1030514"/>
                <a:gd name="connsiteX3" fmla="*/ 0 w 1063172"/>
                <a:gd name="connsiteY3" fmla="*/ 471714 h 1030514"/>
                <a:gd name="connsiteX4" fmla="*/ 50800 w 1063172"/>
                <a:gd name="connsiteY4" fmla="*/ 551543 h 1030514"/>
                <a:gd name="connsiteX5" fmla="*/ 54429 w 1063172"/>
                <a:gd name="connsiteY5" fmla="*/ 573314 h 1030514"/>
                <a:gd name="connsiteX6" fmla="*/ 18143 w 1063172"/>
                <a:gd name="connsiteY6" fmla="*/ 718457 h 1030514"/>
                <a:gd name="connsiteX7" fmla="*/ 32657 w 1063172"/>
                <a:gd name="connsiteY7" fmla="*/ 743857 h 1030514"/>
                <a:gd name="connsiteX8" fmla="*/ 264886 w 1063172"/>
                <a:gd name="connsiteY8" fmla="*/ 743857 h 1030514"/>
                <a:gd name="connsiteX9" fmla="*/ 297543 w 1063172"/>
                <a:gd name="connsiteY9" fmla="*/ 754743 h 1030514"/>
                <a:gd name="connsiteX10" fmla="*/ 330200 w 1063172"/>
                <a:gd name="connsiteY10" fmla="*/ 740229 h 1030514"/>
                <a:gd name="connsiteX11" fmla="*/ 366486 w 1063172"/>
                <a:gd name="connsiteY11" fmla="*/ 780143 h 1030514"/>
                <a:gd name="connsiteX12" fmla="*/ 402772 w 1063172"/>
                <a:gd name="connsiteY12" fmla="*/ 1008743 h 1030514"/>
                <a:gd name="connsiteX13" fmla="*/ 435429 w 1063172"/>
                <a:gd name="connsiteY13" fmla="*/ 1019629 h 1030514"/>
                <a:gd name="connsiteX14" fmla="*/ 497114 w 1063172"/>
                <a:gd name="connsiteY14" fmla="*/ 983343 h 1030514"/>
                <a:gd name="connsiteX15" fmla="*/ 576943 w 1063172"/>
                <a:gd name="connsiteY15" fmla="*/ 1030514 h 1030514"/>
                <a:gd name="connsiteX16" fmla="*/ 627743 w 1063172"/>
                <a:gd name="connsiteY16" fmla="*/ 1023257 h 1030514"/>
                <a:gd name="connsiteX17" fmla="*/ 667657 w 1063172"/>
                <a:gd name="connsiteY17" fmla="*/ 903514 h 1030514"/>
                <a:gd name="connsiteX18" fmla="*/ 878114 w 1063172"/>
                <a:gd name="connsiteY18" fmla="*/ 703943 h 1030514"/>
                <a:gd name="connsiteX19" fmla="*/ 994229 w 1063172"/>
                <a:gd name="connsiteY19" fmla="*/ 504371 h 1030514"/>
                <a:gd name="connsiteX20" fmla="*/ 1045029 w 1063172"/>
                <a:gd name="connsiteY20" fmla="*/ 446314 h 1030514"/>
                <a:gd name="connsiteX21" fmla="*/ 1063172 w 1063172"/>
                <a:gd name="connsiteY21" fmla="*/ 341086 h 1030514"/>
                <a:gd name="connsiteX22" fmla="*/ 968829 w 1063172"/>
                <a:gd name="connsiteY22" fmla="*/ 330200 h 1030514"/>
                <a:gd name="connsiteX23" fmla="*/ 925286 w 1063172"/>
                <a:gd name="connsiteY23" fmla="*/ 272143 h 1030514"/>
                <a:gd name="connsiteX24" fmla="*/ 867229 w 1063172"/>
                <a:gd name="connsiteY24" fmla="*/ 279400 h 1030514"/>
                <a:gd name="connsiteX25" fmla="*/ 823686 w 1063172"/>
                <a:gd name="connsiteY25" fmla="*/ 243114 h 1030514"/>
                <a:gd name="connsiteX26" fmla="*/ 751114 w 1063172"/>
                <a:gd name="connsiteY26" fmla="*/ 232229 h 1030514"/>
                <a:gd name="connsiteX27" fmla="*/ 725714 w 1063172"/>
                <a:gd name="connsiteY27" fmla="*/ 170543 h 1030514"/>
                <a:gd name="connsiteX28" fmla="*/ 689429 w 1063172"/>
                <a:gd name="connsiteY28" fmla="*/ 170543 h 1030514"/>
                <a:gd name="connsiteX29" fmla="*/ 683260 w 1063172"/>
                <a:gd name="connsiteY29" fmla="*/ 123916 h 1030514"/>
                <a:gd name="connsiteX30" fmla="*/ 638629 w 1063172"/>
                <a:gd name="connsiteY30" fmla="*/ 83457 h 1030514"/>
                <a:gd name="connsiteX31" fmla="*/ 635000 w 1063172"/>
                <a:gd name="connsiteY31" fmla="*/ 18143 h 1030514"/>
                <a:gd name="connsiteX32" fmla="*/ 605972 w 1063172"/>
                <a:gd name="connsiteY32" fmla="*/ 14514 h 1030514"/>
                <a:gd name="connsiteX33" fmla="*/ 537029 w 1063172"/>
                <a:gd name="connsiteY33" fmla="*/ 54429 h 1030514"/>
                <a:gd name="connsiteX34" fmla="*/ 489857 w 1063172"/>
                <a:gd name="connsiteY34" fmla="*/ 29029 h 1030514"/>
                <a:gd name="connsiteX35" fmla="*/ 420914 w 1063172"/>
                <a:gd name="connsiteY35" fmla="*/ 72571 h 1030514"/>
                <a:gd name="connsiteX36" fmla="*/ 279400 w 1063172"/>
                <a:gd name="connsiteY36" fmla="*/ 0 h 1030514"/>
                <a:gd name="connsiteX37" fmla="*/ 203200 w 1063172"/>
                <a:gd name="connsiteY37" fmla="*/ 39914 h 1030514"/>
                <a:gd name="connsiteX38" fmla="*/ 156029 w 1063172"/>
                <a:gd name="connsiteY38" fmla="*/ 18143 h 1030514"/>
                <a:gd name="connsiteX39" fmla="*/ 94343 w 1063172"/>
                <a:gd name="connsiteY39" fmla="*/ 137886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63172" h="1030514">
                  <a:moveTo>
                    <a:pt x="94343" y="137886"/>
                  </a:moveTo>
                  <a:lnTo>
                    <a:pt x="3629" y="366486"/>
                  </a:lnTo>
                  <a:lnTo>
                    <a:pt x="39914" y="428171"/>
                  </a:lnTo>
                  <a:lnTo>
                    <a:pt x="0" y="471714"/>
                  </a:lnTo>
                  <a:lnTo>
                    <a:pt x="50800" y="551543"/>
                  </a:lnTo>
                  <a:lnTo>
                    <a:pt x="54429" y="573314"/>
                  </a:lnTo>
                  <a:lnTo>
                    <a:pt x="18143" y="718457"/>
                  </a:lnTo>
                  <a:lnTo>
                    <a:pt x="32657" y="743857"/>
                  </a:lnTo>
                  <a:lnTo>
                    <a:pt x="264886" y="743857"/>
                  </a:lnTo>
                  <a:lnTo>
                    <a:pt x="297543" y="754743"/>
                  </a:lnTo>
                  <a:lnTo>
                    <a:pt x="330200" y="740229"/>
                  </a:lnTo>
                  <a:lnTo>
                    <a:pt x="366486" y="780143"/>
                  </a:lnTo>
                  <a:lnTo>
                    <a:pt x="402772" y="1008743"/>
                  </a:lnTo>
                  <a:lnTo>
                    <a:pt x="435429" y="1019629"/>
                  </a:lnTo>
                  <a:lnTo>
                    <a:pt x="497114" y="983343"/>
                  </a:lnTo>
                  <a:lnTo>
                    <a:pt x="576943" y="1030514"/>
                  </a:lnTo>
                  <a:lnTo>
                    <a:pt x="627743" y="1023257"/>
                  </a:lnTo>
                  <a:lnTo>
                    <a:pt x="667657" y="903514"/>
                  </a:lnTo>
                  <a:lnTo>
                    <a:pt x="878114" y="703943"/>
                  </a:lnTo>
                  <a:lnTo>
                    <a:pt x="994229" y="504371"/>
                  </a:lnTo>
                  <a:lnTo>
                    <a:pt x="1045029" y="446314"/>
                  </a:lnTo>
                  <a:lnTo>
                    <a:pt x="1063172" y="341086"/>
                  </a:lnTo>
                  <a:lnTo>
                    <a:pt x="968829" y="330200"/>
                  </a:lnTo>
                  <a:lnTo>
                    <a:pt x="925286" y="272143"/>
                  </a:lnTo>
                  <a:lnTo>
                    <a:pt x="867229" y="279400"/>
                  </a:lnTo>
                  <a:lnTo>
                    <a:pt x="823686" y="243114"/>
                  </a:lnTo>
                  <a:lnTo>
                    <a:pt x="751114" y="232229"/>
                  </a:lnTo>
                  <a:lnTo>
                    <a:pt x="725714" y="170543"/>
                  </a:lnTo>
                  <a:lnTo>
                    <a:pt x="689429" y="170543"/>
                  </a:lnTo>
                  <a:lnTo>
                    <a:pt x="683260" y="123916"/>
                  </a:lnTo>
                  <a:lnTo>
                    <a:pt x="638629" y="83457"/>
                  </a:lnTo>
                  <a:lnTo>
                    <a:pt x="635000" y="18143"/>
                  </a:lnTo>
                  <a:lnTo>
                    <a:pt x="605972" y="14514"/>
                  </a:lnTo>
                  <a:lnTo>
                    <a:pt x="537029" y="54429"/>
                  </a:lnTo>
                  <a:lnTo>
                    <a:pt x="489857" y="29029"/>
                  </a:lnTo>
                  <a:lnTo>
                    <a:pt x="420914" y="72571"/>
                  </a:lnTo>
                  <a:lnTo>
                    <a:pt x="279400" y="0"/>
                  </a:lnTo>
                  <a:lnTo>
                    <a:pt x="203200" y="39914"/>
                  </a:lnTo>
                  <a:lnTo>
                    <a:pt x="156029" y="18143"/>
                  </a:lnTo>
                  <a:lnTo>
                    <a:pt x="94343" y="137886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3" name="Freeform 19"/>
            <p:cNvSpPr/>
            <p:nvPr/>
          </p:nvSpPr>
          <p:spPr>
            <a:xfrm>
              <a:off x="3133103" y="4566800"/>
              <a:ext cx="539433" cy="382794"/>
            </a:xfrm>
            <a:custGeom>
              <a:avLst/>
              <a:gdLst>
                <a:gd name="connsiteX0" fmla="*/ 54429 w 925286"/>
                <a:gd name="connsiteY0" fmla="*/ 206829 h 656772"/>
                <a:gd name="connsiteX1" fmla="*/ 0 w 925286"/>
                <a:gd name="connsiteY1" fmla="*/ 439058 h 656772"/>
                <a:gd name="connsiteX2" fmla="*/ 76200 w 925286"/>
                <a:gd name="connsiteY2" fmla="*/ 464458 h 656772"/>
                <a:gd name="connsiteX3" fmla="*/ 116114 w 925286"/>
                <a:gd name="connsiteY3" fmla="*/ 580572 h 656772"/>
                <a:gd name="connsiteX4" fmla="*/ 188686 w 925286"/>
                <a:gd name="connsiteY4" fmla="*/ 602343 h 656772"/>
                <a:gd name="connsiteX5" fmla="*/ 221343 w 925286"/>
                <a:gd name="connsiteY5" fmla="*/ 584200 h 656772"/>
                <a:gd name="connsiteX6" fmla="*/ 257629 w 925286"/>
                <a:gd name="connsiteY6" fmla="*/ 616858 h 656772"/>
                <a:gd name="connsiteX7" fmla="*/ 449943 w 925286"/>
                <a:gd name="connsiteY7" fmla="*/ 656772 h 656772"/>
                <a:gd name="connsiteX8" fmla="*/ 460829 w 925286"/>
                <a:gd name="connsiteY8" fmla="*/ 591458 h 656772"/>
                <a:gd name="connsiteX9" fmla="*/ 558800 w 925286"/>
                <a:gd name="connsiteY9" fmla="*/ 533400 h 656772"/>
                <a:gd name="connsiteX10" fmla="*/ 689429 w 925286"/>
                <a:gd name="connsiteY10" fmla="*/ 566058 h 656772"/>
                <a:gd name="connsiteX11" fmla="*/ 758372 w 925286"/>
                <a:gd name="connsiteY11" fmla="*/ 526143 h 656772"/>
                <a:gd name="connsiteX12" fmla="*/ 849086 w 925286"/>
                <a:gd name="connsiteY12" fmla="*/ 569686 h 656772"/>
                <a:gd name="connsiteX13" fmla="*/ 849086 w 925286"/>
                <a:gd name="connsiteY13" fmla="*/ 518886 h 656772"/>
                <a:gd name="connsiteX14" fmla="*/ 838200 w 925286"/>
                <a:gd name="connsiteY14" fmla="*/ 497115 h 656772"/>
                <a:gd name="connsiteX15" fmla="*/ 870857 w 925286"/>
                <a:gd name="connsiteY15" fmla="*/ 460829 h 656772"/>
                <a:gd name="connsiteX16" fmla="*/ 830943 w 925286"/>
                <a:gd name="connsiteY16" fmla="*/ 442686 h 656772"/>
                <a:gd name="connsiteX17" fmla="*/ 863600 w 925286"/>
                <a:gd name="connsiteY17" fmla="*/ 417286 h 656772"/>
                <a:gd name="connsiteX18" fmla="*/ 885372 w 925286"/>
                <a:gd name="connsiteY18" fmla="*/ 413658 h 656772"/>
                <a:gd name="connsiteX19" fmla="*/ 903514 w 925286"/>
                <a:gd name="connsiteY19" fmla="*/ 457200 h 656772"/>
                <a:gd name="connsiteX20" fmla="*/ 925286 w 925286"/>
                <a:gd name="connsiteY20" fmla="*/ 417286 h 656772"/>
                <a:gd name="connsiteX21" fmla="*/ 921657 w 925286"/>
                <a:gd name="connsiteY21" fmla="*/ 355600 h 656772"/>
                <a:gd name="connsiteX22" fmla="*/ 881743 w 925286"/>
                <a:gd name="connsiteY22" fmla="*/ 366486 h 656772"/>
                <a:gd name="connsiteX23" fmla="*/ 827314 w 925286"/>
                <a:gd name="connsiteY23" fmla="*/ 333829 h 656772"/>
                <a:gd name="connsiteX24" fmla="*/ 801914 w 925286"/>
                <a:gd name="connsiteY24" fmla="*/ 261258 h 656772"/>
                <a:gd name="connsiteX25" fmla="*/ 714829 w 925286"/>
                <a:gd name="connsiteY25" fmla="*/ 261258 h 656772"/>
                <a:gd name="connsiteX26" fmla="*/ 678543 w 925286"/>
                <a:gd name="connsiteY26" fmla="*/ 177800 h 656772"/>
                <a:gd name="connsiteX27" fmla="*/ 689429 w 925286"/>
                <a:gd name="connsiteY27" fmla="*/ 79829 h 656772"/>
                <a:gd name="connsiteX28" fmla="*/ 642257 w 925286"/>
                <a:gd name="connsiteY28" fmla="*/ 43543 h 656772"/>
                <a:gd name="connsiteX29" fmla="*/ 547914 w 925286"/>
                <a:gd name="connsiteY29" fmla="*/ 72572 h 656772"/>
                <a:gd name="connsiteX30" fmla="*/ 453572 w 925286"/>
                <a:gd name="connsiteY30" fmla="*/ 21772 h 656772"/>
                <a:gd name="connsiteX31" fmla="*/ 373743 w 925286"/>
                <a:gd name="connsiteY31" fmla="*/ 21772 h 656772"/>
                <a:gd name="connsiteX32" fmla="*/ 370114 w 925286"/>
                <a:gd name="connsiteY32" fmla="*/ 0 h 656772"/>
                <a:gd name="connsiteX33" fmla="*/ 221343 w 925286"/>
                <a:gd name="connsiteY33" fmla="*/ 7258 h 656772"/>
                <a:gd name="connsiteX34" fmla="*/ 123372 w 925286"/>
                <a:gd name="connsiteY34" fmla="*/ 68943 h 656772"/>
                <a:gd name="connsiteX35" fmla="*/ 54429 w 925286"/>
                <a:gd name="connsiteY35" fmla="*/ 206829 h 65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5286" h="656772">
                  <a:moveTo>
                    <a:pt x="54429" y="206829"/>
                  </a:moveTo>
                  <a:lnTo>
                    <a:pt x="0" y="439058"/>
                  </a:lnTo>
                  <a:lnTo>
                    <a:pt x="76200" y="464458"/>
                  </a:lnTo>
                  <a:lnTo>
                    <a:pt x="116114" y="580572"/>
                  </a:lnTo>
                  <a:lnTo>
                    <a:pt x="188686" y="602343"/>
                  </a:lnTo>
                  <a:lnTo>
                    <a:pt x="221343" y="584200"/>
                  </a:lnTo>
                  <a:lnTo>
                    <a:pt x="257629" y="616858"/>
                  </a:lnTo>
                  <a:lnTo>
                    <a:pt x="449943" y="656772"/>
                  </a:lnTo>
                  <a:lnTo>
                    <a:pt x="460829" y="591458"/>
                  </a:lnTo>
                  <a:lnTo>
                    <a:pt x="558800" y="533400"/>
                  </a:lnTo>
                  <a:lnTo>
                    <a:pt x="689429" y="566058"/>
                  </a:lnTo>
                  <a:lnTo>
                    <a:pt x="758372" y="526143"/>
                  </a:lnTo>
                  <a:lnTo>
                    <a:pt x="849086" y="569686"/>
                  </a:lnTo>
                  <a:lnTo>
                    <a:pt x="849086" y="518886"/>
                  </a:lnTo>
                  <a:lnTo>
                    <a:pt x="838200" y="497115"/>
                  </a:lnTo>
                  <a:lnTo>
                    <a:pt x="870857" y="460829"/>
                  </a:lnTo>
                  <a:lnTo>
                    <a:pt x="830943" y="442686"/>
                  </a:lnTo>
                  <a:lnTo>
                    <a:pt x="863600" y="417286"/>
                  </a:lnTo>
                  <a:lnTo>
                    <a:pt x="885372" y="413658"/>
                  </a:lnTo>
                  <a:lnTo>
                    <a:pt x="903514" y="457200"/>
                  </a:lnTo>
                  <a:lnTo>
                    <a:pt x="925286" y="417286"/>
                  </a:lnTo>
                  <a:lnTo>
                    <a:pt x="921657" y="355600"/>
                  </a:lnTo>
                  <a:lnTo>
                    <a:pt x="881743" y="366486"/>
                  </a:lnTo>
                  <a:lnTo>
                    <a:pt x="827314" y="333829"/>
                  </a:lnTo>
                  <a:lnTo>
                    <a:pt x="801914" y="261258"/>
                  </a:lnTo>
                  <a:lnTo>
                    <a:pt x="714829" y="261258"/>
                  </a:lnTo>
                  <a:lnTo>
                    <a:pt x="678543" y="177800"/>
                  </a:lnTo>
                  <a:lnTo>
                    <a:pt x="689429" y="79829"/>
                  </a:lnTo>
                  <a:lnTo>
                    <a:pt x="642257" y="43543"/>
                  </a:lnTo>
                  <a:lnTo>
                    <a:pt x="547914" y="72572"/>
                  </a:lnTo>
                  <a:lnTo>
                    <a:pt x="453572" y="21772"/>
                  </a:lnTo>
                  <a:lnTo>
                    <a:pt x="373743" y="21772"/>
                  </a:lnTo>
                  <a:lnTo>
                    <a:pt x="370114" y="0"/>
                  </a:lnTo>
                  <a:lnTo>
                    <a:pt x="221343" y="7258"/>
                  </a:lnTo>
                  <a:lnTo>
                    <a:pt x="123372" y="68943"/>
                  </a:lnTo>
                  <a:lnTo>
                    <a:pt x="54429" y="206829"/>
                  </a:lnTo>
                  <a:close/>
                </a:path>
              </a:pathLst>
            </a:custGeom>
            <a:solidFill>
              <a:srgbClr val="6666FF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4" name="Freeform 20"/>
            <p:cNvSpPr/>
            <p:nvPr/>
          </p:nvSpPr>
          <p:spPr>
            <a:xfrm>
              <a:off x="3192422" y="4875445"/>
              <a:ext cx="459723" cy="329035"/>
            </a:xfrm>
            <a:custGeom>
              <a:avLst/>
              <a:gdLst>
                <a:gd name="connsiteX0" fmla="*/ 10886 w 787400"/>
                <a:gd name="connsiteY0" fmla="*/ 50800 h 562428"/>
                <a:gd name="connsiteX1" fmla="*/ 29029 w 787400"/>
                <a:gd name="connsiteY1" fmla="*/ 145143 h 562428"/>
                <a:gd name="connsiteX2" fmla="*/ 0 w 787400"/>
                <a:gd name="connsiteY2" fmla="*/ 203200 h 562428"/>
                <a:gd name="connsiteX3" fmla="*/ 181429 w 787400"/>
                <a:gd name="connsiteY3" fmla="*/ 203200 h 562428"/>
                <a:gd name="connsiteX4" fmla="*/ 250372 w 787400"/>
                <a:gd name="connsiteY4" fmla="*/ 239486 h 562428"/>
                <a:gd name="connsiteX5" fmla="*/ 384629 w 787400"/>
                <a:gd name="connsiteY5" fmla="*/ 290286 h 562428"/>
                <a:gd name="connsiteX6" fmla="*/ 460829 w 787400"/>
                <a:gd name="connsiteY6" fmla="*/ 424543 h 562428"/>
                <a:gd name="connsiteX7" fmla="*/ 533400 w 787400"/>
                <a:gd name="connsiteY7" fmla="*/ 410028 h 562428"/>
                <a:gd name="connsiteX8" fmla="*/ 573314 w 787400"/>
                <a:gd name="connsiteY8" fmla="*/ 413657 h 562428"/>
                <a:gd name="connsiteX9" fmla="*/ 573314 w 787400"/>
                <a:gd name="connsiteY9" fmla="*/ 449943 h 562428"/>
                <a:gd name="connsiteX10" fmla="*/ 497114 w 787400"/>
                <a:gd name="connsiteY10" fmla="*/ 529771 h 562428"/>
                <a:gd name="connsiteX11" fmla="*/ 533400 w 787400"/>
                <a:gd name="connsiteY11" fmla="*/ 562428 h 562428"/>
                <a:gd name="connsiteX12" fmla="*/ 689429 w 787400"/>
                <a:gd name="connsiteY12" fmla="*/ 428171 h 562428"/>
                <a:gd name="connsiteX13" fmla="*/ 707572 w 787400"/>
                <a:gd name="connsiteY13" fmla="*/ 428171 h 562428"/>
                <a:gd name="connsiteX14" fmla="*/ 707572 w 787400"/>
                <a:gd name="connsiteY14" fmla="*/ 377371 h 562428"/>
                <a:gd name="connsiteX15" fmla="*/ 740229 w 787400"/>
                <a:gd name="connsiteY15" fmla="*/ 381000 h 562428"/>
                <a:gd name="connsiteX16" fmla="*/ 743857 w 787400"/>
                <a:gd name="connsiteY16" fmla="*/ 293914 h 562428"/>
                <a:gd name="connsiteX17" fmla="*/ 747486 w 787400"/>
                <a:gd name="connsiteY17" fmla="*/ 228600 h 562428"/>
                <a:gd name="connsiteX18" fmla="*/ 787400 w 787400"/>
                <a:gd name="connsiteY18" fmla="*/ 185057 h 562428"/>
                <a:gd name="connsiteX19" fmla="*/ 747486 w 787400"/>
                <a:gd name="connsiteY19" fmla="*/ 166914 h 562428"/>
                <a:gd name="connsiteX20" fmla="*/ 722086 w 787400"/>
                <a:gd name="connsiteY20" fmla="*/ 43543 h 562428"/>
                <a:gd name="connsiteX21" fmla="*/ 631372 w 787400"/>
                <a:gd name="connsiteY21" fmla="*/ 0 h 562428"/>
                <a:gd name="connsiteX22" fmla="*/ 573314 w 787400"/>
                <a:gd name="connsiteY22" fmla="*/ 39914 h 562428"/>
                <a:gd name="connsiteX23" fmla="*/ 457200 w 787400"/>
                <a:gd name="connsiteY23" fmla="*/ 0 h 562428"/>
                <a:gd name="connsiteX24" fmla="*/ 362857 w 787400"/>
                <a:gd name="connsiteY24" fmla="*/ 65314 h 562428"/>
                <a:gd name="connsiteX25" fmla="*/ 348343 w 787400"/>
                <a:gd name="connsiteY25" fmla="*/ 134257 h 562428"/>
                <a:gd name="connsiteX26" fmla="*/ 141514 w 787400"/>
                <a:gd name="connsiteY26" fmla="*/ 83457 h 562428"/>
                <a:gd name="connsiteX27" fmla="*/ 116114 w 787400"/>
                <a:gd name="connsiteY27" fmla="*/ 58057 h 562428"/>
                <a:gd name="connsiteX28" fmla="*/ 76200 w 787400"/>
                <a:gd name="connsiteY28" fmla="*/ 79828 h 562428"/>
                <a:gd name="connsiteX29" fmla="*/ 10886 w 787400"/>
                <a:gd name="connsiteY29" fmla="*/ 50800 h 5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7400" h="562428">
                  <a:moveTo>
                    <a:pt x="10886" y="50800"/>
                  </a:moveTo>
                  <a:lnTo>
                    <a:pt x="29029" y="145143"/>
                  </a:lnTo>
                  <a:lnTo>
                    <a:pt x="0" y="203200"/>
                  </a:lnTo>
                  <a:lnTo>
                    <a:pt x="181429" y="203200"/>
                  </a:lnTo>
                  <a:lnTo>
                    <a:pt x="250372" y="239486"/>
                  </a:lnTo>
                  <a:lnTo>
                    <a:pt x="384629" y="290286"/>
                  </a:lnTo>
                  <a:lnTo>
                    <a:pt x="460829" y="424543"/>
                  </a:lnTo>
                  <a:lnTo>
                    <a:pt x="533400" y="410028"/>
                  </a:lnTo>
                  <a:lnTo>
                    <a:pt x="573314" y="413657"/>
                  </a:lnTo>
                  <a:lnTo>
                    <a:pt x="573314" y="449943"/>
                  </a:lnTo>
                  <a:lnTo>
                    <a:pt x="497114" y="529771"/>
                  </a:lnTo>
                  <a:lnTo>
                    <a:pt x="533400" y="562428"/>
                  </a:lnTo>
                  <a:lnTo>
                    <a:pt x="689429" y="428171"/>
                  </a:lnTo>
                  <a:lnTo>
                    <a:pt x="707572" y="428171"/>
                  </a:lnTo>
                  <a:lnTo>
                    <a:pt x="707572" y="377371"/>
                  </a:lnTo>
                  <a:lnTo>
                    <a:pt x="740229" y="381000"/>
                  </a:lnTo>
                  <a:lnTo>
                    <a:pt x="743857" y="293914"/>
                  </a:lnTo>
                  <a:lnTo>
                    <a:pt x="747486" y="228600"/>
                  </a:lnTo>
                  <a:lnTo>
                    <a:pt x="787400" y="185057"/>
                  </a:lnTo>
                  <a:lnTo>
                    <a:pt x="747486" y="166914"/>
                  </a:lnTo>
                  <a:lnTo>
                    <a:pt x="722086" y="43543"/>
                  </a:lnTo>
                  <a:lnTo>
                    <a:pt x="631372" y="0"/>
                  </a:lnTo>
                  <a:lnTo>
                    <a:pt x="573314" y="39914"/>
                  </a:lnTo>
                  <a:lnTo>
                    <a:pt x="457200" y="0"/>
                  </a:lnTo>
                  <a:lnTo>
                    <a:pt x="362857" y="65314"/>
                  </a:lnTo>
                  <a:lnTo>
                    <a:pt x="348343" y="134257"/>
                  </a:lnTo>
                  <a:lnTo>
                    <a:pt x="141514" y="83457"/>
                  </a:lnTo>
                  <a:lnTo>
                    <a:pt x="116114" y="58057"/>
                  </a:lnTo>
                  <a:lnTo>
                    <a:pt x="76200" y="79828"/>
                  </a:lnTo>
                  <a:lnTo>
                    <a:pt x="10886" y="50800"/>
                  </a:lnTo>
                  <a:close/>
                </a:path>
              </a:pathLst>
            </a:custGeom>
            <a:solidFill>
              <a:srgbClr val="94CBB6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5" name="Freeform 21"/>
            <p:cNvSpPr/>
            <p:nvPr/>
          </p:nvSpPr>
          <p:spPr>
            <a:xfrm>
              <a:off x="2880997" y="4994083"/>
              <a:ext cx="641387" cy="622850"/>
            </a:xfrm>
            <a:custGeom>
              <a:avLst/>
              <a:gdLst>
                <a:gd name="connsiteX0" fmla="*/ 529772 w 1099457"/>
                <a:gd name="connsiteY0" fmla="*/ 0 h 1066800"/>
                <a:gd name="connsiteX1" fmla="*/ 322943 w 1099457"/>
                <a:gd name="connsiteY1" fmla="*/ 94343 h 1066800"/>
                <a:gd name="connsiteX2" fmla="*/ 214086 w 1099457"/>
                <a:gd name="connsiteY2" fmla="*/ 181428 h 1066800"/>
                <a:gd name="connsiteX3" fmla="*/ 123372 w 1099457"/>
                <a:gd name="connsiteY3" fmla="*/ 348343 h 1066800"/>
                <a:gd name="connsiteX4" fmla="*/ 0 w 1099457"/>
                <a:gd name="connsiteY4" fmla="*/ 460828 h 1066800"/>
                <a:gd name="connsiteX5" fmla="*/ 83457 w 1099457"/>
                <a:gd name="connsiteY5" fmla="*/ 482600 h 1066800"/>
                <a:gd name="connsiteX6" fmla="*/ 119743 w 1099457"/>
                <a:gd name="connsiteY6" fmla="*/ 533400 h 1066800"/>
                <a:gd name="connsiteX7" fmla="*/ 166914 w 1099457"/>
                <a:gd name="connsiteY7" fmla="*/ 526143 h 1066800"/>
                <a:gd name="connsiteX8" fmla="*/ 221343 w 1099457"/>
                <a:gd name="connsiteY8" fmla="*/ 616857 h 1066800"/>
                <a:gd name="connsiteX9" fmla="*/ 254000 w 1099457"/>
                <a:gd name="connsiteY9" fmla="*/ 584200 h 1066800"/>
                <a:gd name="connsiteX10" fmla="*/ 283029 w 1099457"/>
                <a:gd name="connsiteY10" fmla="*/ 587828 h 1066800"/>
                <a:gd name="connsiteX11" fmla="*/ 478972 w 1099457"/>
                <a:gd name="connsiteY11" fmla="*/ 769257 h 1066800"/>
                <a:gd name="connsiteX12" fmla="*/ 522514 w 1099457"/>
                <a:gd name="connsiteY12" fmla="*/ 776514 h 1066800"/>
                <a:gd name="connsiteX13" fmla="*/ 613229 w 1099457"/>
                <a:gd name="connsiteY13" fmla="*/ 903514 h 1066800"/>
                <a:gd name="connsiteX14" fmla="*/ 667657 w 1099457"/>
                <a:gd name="connsiteY14" fmla="*/ 881743 h 1066800"/>
                <a:gd name="connsiteX15" fmla="*/ 711200 w 1099457"/>
                <a:gd name="connsiteY15" fmla="*/ 812800 h 1066800"/>
                <a:gd name="connsiteX16" fmla="*/ 685800 w 1099457"/>
                <a:gd name="connsiteY16" fmla="*/ 932543 h 1066800"/>
                <a:gd name="connsiteX17" fmla="*/ 660400 w 1099457"/>
                <a:gd name="connsiteY17" fmla="*/ 925286 h 1066800"/>
                <a:gd name="connsiteX18" fmla="*/ 595086 w 1099457"/>
                <a:gd name="connsiteY18" fmla="*/ 961571 h 1066800"/>
                <a:gd name="connsiteX19" fmla="*/ 595086 w 1099457"/>
                <a:gd name="connsiteY19" fmla="*/ 1066800 h 1066800"/>
                <a:gd name="connsiteX20" fmla="*/ 627743 w 1099457"/>
                <a:gd name="connsiteY20" fmla="*/ 1023257 h 1066800"/>
                <a:gd name="connsiteX21" fmla="*/ 645886 w 1099457"/>
                <a:gd name="connsiteY21" fmla="*/ 979714 h 1066800"/>
                <a:gd name="connsiteX22" fmla="*/ 678543 w 1099457"/>
                <a:gd name="connsiteY22" fmla="*/ 943428 h 1066800"/>
                <a:gd name="connsiteX23" fmla="*/ 689429 w 1099457"/>
                <a:gd name="connsiteY23" fmla="*/ 979714 h 1066800"/>
                <a:gd name="connsiteX24" fmla="*/ 758372 w 1099457"/>
                <a:gd name="connsiteY24" fmla="*/ 812800 h 1066800"/>
                <a:gd name="connsiteX25" fmla="*/ 754743 w 1099457"/>
                <a:gd name="connsiteY25" fmla="*/ 762000 h 1066800"/>
                <a:gd name="connsiteX26" fmla="*/ 791029 w 1099457"/>
                <a:gd name="connsiteY26" fmla="*/ 696686 h 1066800"/>
                <a:gd name="connsiteX27" fmla="*/ 830943 w 1099457"/>
                <a:gd name="connsiteY27" fmla="*/ 689428 h 1066800"/>
                <a:gd name="connsiteX28" fmla="*/ 852714 w 1099457"/>
                <a:gd name="connsiteY28" fmla="*/ 631371 h 1066800"/>
                <a:gd name="connsiteX29" fmla="*/ 892629 w 1099457"/>
                <a:gd name="connsiteY29" fmla="*/ 584200 h 1066800"/>
                <a:gd name="connsiteX30" fmla="*/ 867229 w 1099457"/>
                <a:gd name="connsiteY30" fmla="*/ 540657 h 1066800"/>
                <a:gd name="connsiteX31" fmla="*/ 914400 w 1099457"/>
                <a:gd name="connsiteY31" fmla="*/ 562428 h 1066800"/>
                <a:gd name="connsiteX32" fmla="*/ 983343 w 1099457"/>
                <a:gd name="connsiteY32" fmla="*/ 540657 h 1066800"/>
                <a:gd name="connsiteX33" fmla="*/ 961572 w 1099457"/>
                <a:gd name="connsiteY33" fmla="*/ 587828 h 1066800"/>
                <a:gd name="connsiteX34" fmla="*/ 914400 w 1099457"/>
                <a:gd name="connsiteY34" fmla="*/ 664028 h 1066800"/>
                <a:gd name="connsiteX35" fmla="*/ 910772 w 1099457"/>
                <a:gd name="connsiteY35" fmla="*/ 696686 h 1066800"/>
                <a:gd name="connsiteX36" fmla="*/ 856343 w 1099457"/>
                <a:gd name="connsiteY36" fmla="*/ 714828 h 1066800"/>
                <a:gd name="connsiteX37" fmla="*/ 783772 w 1099457"/>
                <a:gd name="connsiteY37" fmla="*/ 776514 h 1066800"/>
                <a:gd name="connsiteX38" fmla="*/ 783772 w 1099457"/>
                <a:gd name="connsiteY38" fmla="*/ 816428 h 1066800"/>
                <a:gd name="connsiteX39" fmla="*/ 976086 w 1099457"/>
                <a:gd name="connsiteY39" fmla="*/ 645886 h 1066800"/>
                <a:gd name="connsiteX40" fmla="*/ 1081314 w 1099457"/>
                <a:gd name="connsiteY40" fmla="*/ 359228 h 1066800"/>
                <a:gd name="connsiteX41" fmla="*/ 1041400 w 1099457"/>
                <a:gd name="connsiteY41" fmla="*/ 330200 h 1066800"/>
                <a:gd name="connsiteX42" fmla="*/ 1099457 w 1099457"/>
                <a:gd name="connsiteY42" fmla="*/ 232228 h 1066800"/>
                <a:gd name="connsiteX43" fmla="*/ 1088572 w 1099457"/>
                <a:gd name="connsiteY43" fmla="*/ 199571 h 1066800"/>
                <a:gd name="connsiteX44" fmla="*/ 994229 w 1099457"/>
                <a:gd name="connsiteY44" fmla="*/ 221343 h 1066800"/>
                <a:gd name="connsiteX45" fmla="*/ 921657 w 1099457"/>
                <a:gd name="connsiteY45" fmla="*/ 79828 h 1066800"/>
                <a:gd name="connsiteX46" fmla="*/ 700314 w 1099457"/>
                <a:gd name="connsiteY46" fmla="*/ 3628 h 1066800"/>
                <a:gd name="connsiteX47" fmla="*/ 529772 w 1099457"/>
                <a:gd name="connsiteY47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99457" h="1066800">
                  <a:moveTo>
                    <a:pt x="529772" y="0"/>
                  </a:moveTo>
                  <a:lnTo>
                    <a:pt x="322943" y="94343"/>
                  </a:lnTo>
                  <a:lnTo>
                    <a:pt x="214086" y="181428"/>
                  </a:lnTo>
                  <a:lnTo>
                    <a:pt x="123372" y="348343"/>
                  </a:lnTo>
                  <a:lnTo>
                    <a:pt x="0" y="460828"/>
                  </a:lnTo>
                  <a:lnTo>
                    <a:pt x="83457" y="482600"/>
                  </a:lnTo>
                  <a:lnTo>
                    <a:pt x="119743" y="533400"/>
                  </a:lnTo>
                  <a:lnTo>
                    <a:pt x="166914" y="526143"/>
                  </a:lnTo>
                  <a:lnTo>
                    <a:pt x="221343" y="616857"/>
                  </a:lnTo>
                  <a:lnTo>
                    <a:pt x="254000" y="584200"/>
                  </a:lnTo>
                  <a:lnTo>
                    <a:pt x="283029" y="587828"/>
                  </a:lnTo>
                  <a:lnTo>
                    <a:pt x="478972" y="769257"/>
                  </a:lnTo>
                  <a:lnTo>
                    <a:pt x="522514" y="776514"/>
                  </a:lnTo>
                  <a:lnTo>
                    <a:pt x="613229" y="903514"/>
                  </a:lnTo>
                  <a:lnTo>
                    <a:pt x="667657" y="881743"/>
                  </a:lnTo>
                  <a:lnTo>
                    <a:pt x="711200" y="812800"/>
                  </a:lnTo>
                  <a:lnTo>
                    <a:pt x="685800" y="932543"/>
                  </a:lnTo>
                  <a:lnTo>
                    <a:pt x="660400" y="925286"/>
                  </a:lnTo>
                  <a:lnTo>
                    <a:pt x="595086" y="961571"/>
                  </a:lnTo>
                  <a:lnTo>
                    <a:pt x="595086" y="1066800"/>
                  </a:lnTo>
                  <a:lnTo>
                    <a:pt x="627743" y="1023257"/>
                  </a:lnTo>
                  <a:lnTo>
                    <a:pt x="645886" y="979714"/>
                  </a:lnTo>
                  <a:lnTo>
                    <a:pt x="678543" y="943428"/>
                  </a:lnTo>
                  <a:lnTo>
                    <a:pt x="689429" y="979714"/>
                  </a:lnTo>
                  <a:lnTo>
                    <a:pt x="758372" y="812800"/>
                  </a:lnTo>
                  <a:lnTo>
                    <a:pt x="754743" y="762000"/>
                  </a:lnTo>
                  <a:lnTo>
                    <a:pt x="791029" y="696686"/>
                  </a:lnTo>
                  <a:lnTo>
                    <a:pt x="830943" y="689428"/>
                  </a:lnTo>
                  <a:lnTo>
                    <a:pt x="852714" y="631371"/>
                  </a:lnTo>
                  <a:lnTo>
                    <a:pt x="892629" y="584200"/>
                  </a:lnTo>
                  <a:lnTo>
                    <a:pt x="867229" y="540657"/>
                  </a:lnTo>
                  <a:lnTo>
                    <a:pt x="914400" y="562428"/>
                  </a:lnTo>
                  <a:lnTo>
                    <a:pt x="983343" y="540657"/>
                  </a:lnTo>
                  <a:lnTo>
                    <a:pt x="961572" y="587828"/>
                  </a:lnTo>
                  <a:lnTo>
                    <a:pt x="914400" y="664028"/>
                  </a:lnTo>
                  <a:lnTo>
                    <a:pt x="910772" y="696686"/>
                  </a:lnTo>
                  <a:lnTo>
                    <a:pt x="856343" y="714828"/>
                  </a:lnTo>
                  <a:lnTo>
                    <a:pt x="783772" y="776514"/>
                  </a:lnTo>
                  <a:lnTo>
                    <a:pt x="783772" y="816428"/>
                  </a:lnTo>
                  <a:lnTo>
                    <a:pt x="976086" y="645886"/>
                  </a:lnTo>
                  <a:lnTo>
                    <a:pt x="1081314" y="359228"/>
                  </a:lnTo>
                  <a:lnTo>
                    <a:pt x="1041400" y="330200"/>
                  </a:lnTo>
                  <a:lnTo>
                    <a:pt x="1099457" y="232228"/>
                  </a:lnTo>
                  <a:lnTo>
                    <a:pt x="1088572" y="199571"/>
                  </a:lnTo>
                  <a:lnTo>
                    <a:pt x="994229" y="221343"/>
                  </a:lnTo>
                  <a:lnTo>
                    <a:pt x="921657" y="79828"/>
                  </a:lnTo>
                  <a:lnTo>
                    <a:pt x="700314" y="3628"/>
                  </a:lnTo>
                  <a:lnTo>
                    <a:pt x="529772" y="0"/>
                  </a:lnTo>
                  <a:close/>
                </a:path>
              </a:pathLst>
            </a:custGeom>
            <a:solidFill>
              <a:srgbClr val="CC0000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6" name="Freeform 27"/>
            <p:cNvSpPr/>
            <p:nvPr/>
          </p:nvSpPr>
          <p:spPr>
            <a:xfrm>
              <a:off x="3245253" y="4333231"/>
              <a:ext cx="718316" cy="453235"/>
            </a:xfrm>
            <a:custGeom>
              <a:avLst/>
              <a:gdLst>
                <a:gd name="connsiteX0" fmla="*/ 732972 w 1230086"/>
                <a:gd name="connsiteY0" fmla="*/ 776514 h 776514"/>
                <a:gd name="connsiteX1" fmla="*/ 914400 w 1230086"/>
                <a:gd name="connsiteY1" fmla="*/ 609600 h 776514"/>
                <a:gd name="connsiteX2" fmla="*/ 979715 w 1230086"/>
                <a:gd name="connsiteY2" fmla="*/ 595085 h 776514"/>
                <a:gd name="connsiteX3" fmla="*/ 979715 w 1230086"/>
                <a:gd name="connsiteY3" fmla="*/ 595085 h 776514"/>
                <a:gd name="connsiteX4" fmla="*/ 1063172 w 1230086"/>
                <a:gd name="connsiteY4" fmla="*/ 569685 h 776514"/>
                <a:gd name="connsiteX5" fmla="*/ 1124858 w 1230086"/>
                <a:gd name="connsiteY5" fmla="*/ 569685 h 776514"/>
                <a:gd name="connsiteX6" fmla="*/ 1197429 w 1230086"/>
                <a:gd name="connsiteY6" fmla="*/ 497114 h 776514"/>
                <a:gd name="connsiteX7" fmla="*/ 1168400 w 1230086"/>
                <a:gd name="connsiteY7" fmla="*/ 464457 h 776514"/>
                <a:gd name="connsiteX8" fmla="*/ 1230086 w 1230086"/>
                <a:gd name="connsiteY8" fmla="*/ 377371 h 776514"/>
                <a:gd name="connsiteX9" fmla="*/ 1215572 w 1230086"/>
                <a:gd name="connsiteY9" fmla="*/ 330200 h 776514"/>
                <a:gd name="connsiteX10" fmla="*/ 1037772 w 1230086"/>
                <a:gd name="connsiteY10" fmla="*/ 344714 h 776514"/>
                <a:gd name="connsiteX11" fmla="*/ 1052286 w 1230086"/>
                <a:gd name="connsiteY11" fmla="*/ 381000 h 776514"/>
                <a:gd name="connsiteX12" fmla="*/ 925286 w 1230086"/>
                <a:gd name="connsiteY12" fmla="*/ 406400 h 776514"/>
                <a:gd name="connsiteX13" fmla="*/ 928915 w 1230086"/>
                <a:gd name="connsiteY13" fmla="*/ 326571 h 776514"/>
                <a:gd name="connsiteX14" fmla="*/ 936172 w 1230086"/>
                <a:gd name="connsiteY14" fmla="*/ 261257 h 776514"/>
                <a:gd name="connsiteX15" fmla="*/ 928915 w 1230086"/>
                <a:gd name="connsiteY15" fmla="*/ 192314 h 776514"/>
                <a:gd name="connsiteX16" fmla="*/ 845458 w 1230086"/>
                <a:gd name="connsiteY16" fmla="*/ 148771 h 776514"/>
                <a:gd name="connsiteX17" fmla="*/ 841829 w 1230086"/>
                <a:gd name="connsiteY17" fmla="*/ 112485 h 776514"/>
                <a:gd name="connsiteX18" fmla="*/ 805543 w 1230086"/>
                <a:gd name="connsiteY18" fmla="*/ 32657 h 776514"/>
                <a:gd name="connsiteX19" fmla="*/ 635000 w 1230086"/>
                <a:gd name="connsiteY19" fmla="*/ 61685 h 776514"/>
                <a:gd name="connsiteX20" fmla="*/ 515258 w 1230086"/>
                <a:gd name="connsiteY20" fmla="*/ 50800 h 776514"/>
                <a:gd name="connsiteX21" fmla="*/ 457200 w 1230086"/>
                <a:gd name="connsiteY21" fmla="*/ 0 h 776514"/>
                <a:gd name="connsiteX22" fmla="*/ 315686 w 1230086"/>
                <a:gd name="connsiteY22" fmla="*/ 3628 h 776514"/>
                <a:gd name="connsiteX23" fmla="*/ 152400 w 1230086"/>
                <a:gd name="connsiteY23" fmla="*/ 257628 h 776514"/>
                <a:gd name="connsiteX24" fmla="*/ 0 w 1230086"/>
                <a:gd name="connsiteY24" fmla="*/ 406400 h 776514"/>
                <a:gd name="connsiteX25" fmla="*/ 174172 w 1230086"/>
                <a:gd name="connsiteY25" fmla="*/ 402771 h 776514"/>
                <a:gd name="connsiteX26" fmla="*/ 185058 w 1230086"/>
                <a:gd name="connsiteY26" fmla="*/ 424542 h 776514"/>
                <a:gd name="connsiteX27" fmla="*/ 268515 w 1230086"/>
                <a:gd name="connsiteY27" fmla="*/ 424542 h 776514"/>
                <a:gd name="connsiteX28" fmla="*/ 351972 w 1230086"/>
                <a:gd name="connsiteY28" fmla="*/ 468085 h 776514"/>
                <a:gd name="connsiteX29" fmla="*/ 453572 w 1230086"/>
                <a:gd name="connsiteY29" fmla="*/ 453571 h 776514"/>
                <a:gd name="connsiteX30" fmla="*/ 486229 w 1230086"/>
                <a:gd name="connsiteY30" fmla="*/ 489857 h 776514"/>
                <a:gd name="connsiteX31" fmla="*/ 486229 w 1230086"/>
                <a:gd name="connsiteY31" fmla="*/ 587828 h 776514"/>
                <a:gd name="connsiteX32" fmla="*/ 522515 w 1230086"/>
                <a:gd name="connsiteY32" fmla="*/ 656771 h 776514"/>
                <a:gd name="connsiteX33" fmla="*/ 602343 w 1230086"/>
                <a:gd name="connsiteY33" fmla="*/ 664028 h 776514"/>
                <a:gd name="connsiteX34" fmla="*/ 638629 w 1230086"/>
                <a:gd name="connsiteY34" fmla="*/ 736600 h 776514"/>
                <a:gd name="connsiteX35" fmla="*/ 732972 w 1230086"/>
                <a:gd name="connsiteY35" fmla="*/ 776514 h 776514"/>
                <a:gd name="connsiteX0" fmla="*/ 732972 w 1230086"/>
                <a:gd name="connsiteY0" fmla="*/ 776514 h 776514"/>
                <a:gd name="connsiteX1" fmla="*/ 914400 w 1230086"/>
                <a:gd name="connsiteY1" fmla="*/ 609600 h 776514"/>
                <a:gd name="connsiteX2" fmla="*/ 979715 w 1230086"/>
                <a:gd name="connsiteY2" fmla="*/ 595085 h 776514"/>
                <a:gd name="connsiteX3" fmla="*/ 979715 w 1230086"/>
                <a:gd name="connsiteY3" fmla="*/ 595085 h 776514"/>
                <a:gd name="connsiteX4" fmla="*/ 1063172 w 1230086"/>
                <a:gd name="connsiteY4" fmla="*/ 569685 h 776514"/>
                <a:gd name="connsiteX5" fmla="*/ 1124858 w 1230086"/>
                <a:gd name="connsiteY5" fmla="*/ 569685 h 776514"/>
                <a:gd name="connsiteX6" fmla="*/ 1197429 w 1230086"/>
                <a:gd name="connsiteY6" fmla="*/ 497114 h 776514"/>
                <a:gd name="connsiteX7" fmla="*/ 1168400 w 1230086"/>
                <a:gd name="connsiteY7" fmla="*/ 464457 h 776514"/>
                <a:gd name="connsiteX8" fmla="*/ 1230086 w 1230086"/>
                <a:gd name="connsiteY8" fmla="*/ 377371 h 776514"/>
                <a:gd name="connsiteX9" fmla="*/ 1215572 w 1230086"/>
                <a:gd name="connsiteY9" fmla="*/ 330200 h 776514"/>
                <a:gd name="connsiteX10" fmla="*/ 1056822 w 1230086"/>
                <a:gd name="connsiteY10" fmla="*/ 329474 h 776514"/>
                <a:gd name="connsiteX11" fmla="*/ 1052286 w 1230086"/>
                <a:gd name="connsiteY11" fmla="*/ 381000 h 776514"/>
                <a:gd name="connsiteX12" fmla="*/ 925286 w 1230086"/>
                <a:gd name="connsiteY12" fmla="*/ 406400 h 776514"/>
                <a:gd name="connsiteX13" fmla="*/ 928915 w 1230086"/>
                <a:gd name="connsiteY13" fmla="*/ 326571 h 776514"/>
                <a:gd name="connsiteX14" fmla="*/ 936172 w 1230086"/>
                <a:gd name="connsiteY14" fmla="*/ 261257 h 776514"/>
                <a:gd name="connsiteX15" fmla="*/ 928915 w 1230086"/>
                <a:gd name="connsiteY15" fmla="*/ 192314 h 776514"/>
                <a:gd name="connsiteX16" fmla="*/ 845458 w 1230086"/>
                <a:gd name="connsiteY16" fmla="*/ 148771 h 776514"/>
                <a:gd name="connsiteX17" fmla="*/ 841829 w 1230086"/>
                <a:gd name="connsiteY17" fmla="*/ 112485 h 776514"/>
                <a:gd name="connsiteX18" fmla="*/ 805543 w 1230086"/>
                <a:gd name="connsiteY18" fmla="*/ 32657 h 776514"/>
                <a:gd name="connsiteX19" fmla="*/ 635000 w 1230086"/>
                <a:gd name="connsiteY19" fmla="*/ 61685 h 776514"/>
                <a:gd name="connsiteX20" fmla="*/ 515258 w 1230086"/>
                <a:gd name="connsiteY20" fmla="*/ 50800 h 776514"/>
                <a:gd name="connsiteX21" fmla="*/ 457200 w 1230086"/>
                <a:gd name="connsiteY21" fmla="*/ 0 h 776514"/>
                <a:gd name="connsiteX22" fmla="*/ 315686 w 1230086"/>
                <a:gd name="connsiteY22" fmla="*/ 3628 h 776514"/>
                <a:gd name="connsiteX23" fmla="*/ 152400 w 1230086"/>
                <a:gd name="connsiteY23" fmla="*/ 257628 h 776514"/>
                <a:gd name="connsiteX24" fmla="*/ 0 w 1230086"/>
                <a:gd name="connsiteY24" fmla="*/ 406400 h 776514"/>
                <a:gd name="connsiteX25" fmla="*/ 174172 w 1230086"/>
                <a:gd name="connsiteY25" fmla="*/ 402771 h 776514"/>
                <a:gd name="connsiteX26" fmla="*/ 185058 w 1230086"/>
                <a:gd name="connsiteY26" fmla="*/ 424542 h 776514"/>
                <a:gd name="connsiteX27" fmla="*/ 268515 w 1230086"/>
                <a:gd name="connsiteY27" fmla="*/ 424542 h 776514"/>
                <a:gd name="connsiteX28" fmla="*/ 351972 w 1230086"/>
                <a:gd name="connsiteY28" fmla="*/ 468085 h 776514"/>
                <a:gd name="connsiteX29" fmla="*/ 453572 w 1230086"/>
                <a:gd name="connsiteY29" fmla="*/ 453571 h 776514"/>
                <a:gd name="connsiteX30" fmla="*/ 486229 w 1230086"/>
                <a:gd name="connsiteY30" fmla="*/ 489857 h 776514"/>
                <a:gd name="connsiteX31" fmla="*/ 486229 w 1230086"/>
                <a:gd name="connsiteY31" fmla="*/ 587828 h 776514"/>
                <a:gd name="connsiteX32" fmla="*/ 522515 w 1230086"/>
                <a:gd name="connsiteY32" fmla="*/ 656771 h 776514"/>
                <a:gd name="connsiteX33" fmla="*/ 602343 w 1230086"/>
                <a:gd name="connsiteY33" fmla="*/ 664028 h 776514"/>
                <a:gd name="connsiteX34" fmla="*/ 638629 w 1230086"/>
                <a:gd name="connsiteY34" fmla="*/ 736600 h 776514"/>
                <a:gd name="connsiteX35" fmla="*/ 732972 w 1230086"/>
                <a:gd name="connsiteY35" fmla="*/ 776514 h 776514"/>
                <a:gd name="connsiteX0" fmla="*/ 732972 w 1230086"/>
                <a:gd name="connsiteY0" fmla="*/ 776514 h 776514"/>
                <a:gd name="connsiteX1" fmla="*/ 914400 w 1230086"/>
                <a:gd name="connsiteY1" fmla="*/ 609600 h 776514"/>
                <a:gd name="connsiteX2" fmla="*/ 979715 w 1230086"/>
                <a:gd name="connsiteY2" fmla="*/ 595085 h 776514"/>
                <a:gd name="connsiteX3" fmla="*/ 979715 w 1230086"/>
                <a:gd name="connsiteY3" fmla="*/ 595085 h 776514"/>
                <a:gd name="connsiteX4" fmla="*/ 1063172 w 1230086"/>
                <a:gd name="connsiteY4" fmla="*/ 569685 h 776514"/>
                <a:gd name="connsiteX5" fmla="*/ 1124858 w 1230086"/>
                <a:gd name="connsiteY5" fmla="*/ 569685 h 776514"/>
                <a:gd name="connsiteX6" fmla="*/ 1197429 w 1230086"/>
                <a:gd name="connsiteY6" fmla="*/ 497114 h 776514"/>
                <a:gd name="connsiteX7" fmla="*/ 1191260 w 1230086"/>
                <a:gd name="connsiteY7" fmla="*/ 464457 h 776514"/>
                <a:gd name="connsiteX8" fmla="*/ 1230086 w 1230086"/>
                <a:gd name="connsiteY8" fmla="*/ 377371 h 776514"/>
                <a:gd name="connsiteX9" fmla="*/ 1215572 w 1230086"/>
                <a:gd name="connsiteY9" fmla="*/ 330200 h 776514"/>
                <a:gd name="connsiteX10" fmla="*/ 1056822 w 1230086"/>
                <a:gd name="connsiteY10" fmla="*/ 329474 h 776514"/>
                <a:gd name="connsiteX11" fmla="*/ 1052286 w 1230086"/>
                <a:gd name="connsiteY11" fmla="*/ 381000 h 776514"/>
                <a:gd name="connsiteX12" fmla="*/ 925286 w 1230086"/>
                <a:gd name="connsiteY12" fmla="*/ 406400 h 776514"/>
                <a:gd name="connsiteX13" fmla="*/ 928915 w 1230086"/>
                <a:gd name="connsiteY13" fmla="*/ 326571 h 776514"/>
                <a:gd name="connsiteX14" fmla="*/ 936172 w 1230086"/>
                <a:gd name="connsiteY14" fmla="*/ 261257 h 776514"/>
                <a:gd name="connsiteX15" fmla="*/ 928915 w 1230086"/>
                <a:gd name="connsiteY15" fmla="*/ 192314 h 776514"/>
                <a:gd name="connsiteX16" fmla="*/ 845458 w 1230086"/>
                <a:gd name="connsiteY16" fmla="*/ 148771 h 776514"/>
                <a:gd name="connsiteX17" fmla="*/ 841829 w 1230086"/>
                <a:gd name="connsiteY17" fmla="*/ 112485 h 776514"/>
                <a:gd name="connsiteX18" fmla="*/ 805543 w 1230086"/>
                <a:gd name="connsiteY18" fmla="*/ 32657 h 776514"/>
                <a:gd name="connsiteX19" fmla="*/ 635000 w 1230086"/>
                <a:gd name="connsiteY19" fmla="*/ 61685 h 776514"/>
                <a:gd name="connsiteX20" fmla="*/ 515258 w 1230086"/>
                <a:gd name="connsiteY20" fmla="*/ 50800 h 776514"/>
                <a:gd name="connsiteX21" fmla="*/ 457200 w 1230086"/>
                <a:gd name="connsiteY21" fmla="*/ 0 h 776514"/>
                <a:gd name="connsiteX22" fmla="*/ 315686 w 1230086"/>
                <a:gd name="connsiteY22" fmla="*/ 3628 h 776514"/>
                <a:gd name="connsiteX23" fmla="*/ 152400 w 1230086"/>
                <a:gd name="connsiteY23" fmla="*/ 257628 h 776514"/>
                <a:gd name="connsiteX24" fmla="*/ 0 w 1230086"/>
                <a:gd name="connsiteY24" fmla="*/ 406400 h 776514"/>
                <a:gd name="connsiteX25" fmla="*/ 174172 w 1230086"/>
                <a:gd name="connsiteY25" fmla="*/ 402771 h 776514"/>
                <a:gd name="connsiteX26" fmla="*/ 185058 w 1230086"/>
                <a:gd name="connsiteY26" fmla="*/ 424542 h 776514"/>
                <a:gd name="connsiteX27" fmla="*/ 268515 w 1230086"/>
                <a:gd name="connsiteY27" fmla="*/ 424542 h 776514"/>
                <a:gd name="connsiteX28" fmla="*/ 351972 w 1230086"/>
                <a:gd name="connsiteY28" fmla="*/ 468085 h 776514"/>
                <a:gd name="connsiteX29" fmla="*/ 453572 w 1230086"/>
                <a:gd name="connsiteY29" fmla="*/ 453571 h 776514"/>
                <a:gd name="connsiteX30" fmla="*/ 486229 w 1230086"/>
                <a:gd name="connsiteY30" fmla="*/ 489857 h 776514"/>
                <a:gd name="connsiteX31" fmla="*/ 486229 w 1230086"/>
                <a:gd name="connsiteY31" fmla="*/ 587828 h 776514"/>
                <a:gd name="connsiteX32" fmla="*/ 522515 w 1230086"/>
                <a:gd name="connsiteY32" fmla="*/ 656771 h 776514"/>
                <a:gd name="connsiteX33" fmla="*/ 602343 w 1230086"/>
                <a:gd name="connsiteY33" fmla="*/ 664028 h 776514"/>
                <a:gd name="connsiteX34" fmla="*/ 638629 w 1230086"/>
                <a:gd name="connsiteY34" fmla="*/ 736600 h 776514"/>
                <a:gd name="connsiteX35" fmla="*/ 732972 w 1230086"/>
                <a:gd name="connsiteY35" fmla="*/ 776514 h 776514"/>
                <a:gd name="connsiteX0" fmla="*/ 732972 w 1230086"/>
                <a:gd name="connsiteY0" fmla="*/ 776514 h 776514"/>
                <a:gd name="connsiteX1" fmla="*/ 914400 w 1230086"/>
                <a:gd name="connsiteY1" fmla="*/ 609600 h 776514"/>
                <a:gd name="connsiteX2" fmla="*/ 979715 w 1230086"/>
                <a:gd name="connsiteY2" fmla="*/ 595085 h 776514"/>
                <a:gd name="connsiteX3" fmla="*/ 979715 w 1230086"/>
                <a:gd name="connsiteY3" fmla="*/ 595085 h 776514"/>
                <a:gd name="connsiteX4" fmla="*/ 1063172 w 1230086"/>
                <a:gd name="connsiteY4" fmla="*/ 569685 h 776514"/>
                <a:gd name="connsiteX5" fmla="*/ 1124858 w 1230086"/>
                <a:gd name="connsiteY5" fmla="*/ 569685 h 776514"/>
                <a:gd name="connsiteX6" fmla="*/ 1197429 w 1230086"/>
                <a:gd name="connsiteY6" fmla="*/ 497114 h 776514"/>
                <a:gd name="connsiteX7" fmla="*/ 1191260 w 1230086"/>
                <a:gd name="connsiteY7" fmla="*/ 464457 h 776514"/>
                <a:gd name="connsiteX8" fmla="*/ 1230086 w 1230086"/>
                <a:gd name="connsiteY8" fmla="*/ 377371 h 776514"/>
                <a:gd name="connsiteX9" fmla="*/ 1215572 w 1230086"/>
                <a:gd name="connsiteY9" fmla="*/ 330200 h 776514"/>
                <a:gd name="connsiteX10" fmla="*/ 1056822 w 1230086"/>
                <a:gd name="connsiteY10" fmla="*/ 329474 h 776514"/>
                <a:gd name="connsiteX11" fmla="*/ 1052286 w 1230086"/>
                <a:gd name="connsiteY11" fmla="*/ 381000 h 776514"/>
                <a:gd name="connsiteX12" fmla="*/ 925286 w 1230086"/>
                <a:gd name="connsiteY12" fmla="*/ 406400 h 776514"/>
                <a:gd name="connsiteX13" fmla="*/ 928915 w 1230086"/>
                <a:gd name="connsiteY13" fmla="*/ 326571 h 776514"/>
                <a:gd name="connsiteX14" fmla="*/ 936172 w 1230086"/>
                <a:gd name="connsiteY14" fmla="*/ 261257 h 776514"/>
                <a:gd name="connsiteX15" fmla="*/ 928915 w 1230086"/>
                <a:gd name="connsiteY15" fmla="*/ 192314 h 776514"/>
                <a:gd name="connsiteX16" fmla="*/ 845458 w 1230086"/>
                <a:gd name="connsiteY16" fmla="*/ 148771 h 776514"/>
                <a:gd name="connsiteX17" fmla="*/ 841829 w 1230086"/>
                <a:gd name="connsiteY17" fmla="*/ 112485 h 776514"/>
                <a:gd name="connsiteX18" fmla="*/ 805543 w 1230086"/>
                <a:gd name="connsiteY18" fmla="*/ 32657 h 776514"/>
                <a:gd name="connsiteX19" fmla="*/ 635000 w 1230086"/>
                <a:gd name="connsiteY19" fmla="*/ 61685 h 776514"/>
                <a:gd name="connsiteX20" fmla="*/ 515258 w 1230086"/>
                <a:gd name="connsiteY20" fmla="*/ 50800 h 776514"/>
                <a:gd name="connsiteX21" fmla="*/ 457200 w 1230086"/>
                <a:gd name="connsiteY21" fmla="*/ 0 h 776514"/>
                <a:gd name="connsiteX22" fmla="*/ 315686 w 1230086"/>
                <a:gd name="connsiteY22" fmla="*/ 3628 h 776514"/>
                <a:gd name="connsiteX23" fmla="*/ 152400 w 1230086"/>
                <a:gd name="connsiteY23" fmla="*/ 257628 h 776514"/>
                <a:gd name="connsiteX24" fmla="*/ 0 w 1230086"/>
                <a:gd name="connsiteY24" fmla="*/ 406400 h 776514"/>
                <a:gd name="connsiteX25" fmla="*/ 174172 w 1230086"/>
                <a:gd name="connsiteY25" fmla="*/ 402771 h 776514"/>
                <a:gd name="connsiteX26" fmla="*/ 185058 w 1230086"/>
                <a:gd name="connsiteY26" fmla="*/ 424542 h 776514"/>
                <a:gd name="connsiteX27" fmla="*/ 268515 w 1230086"/>
                <a:gd name="connsiteY27" fmla="*/ 424542 h 776514"/>
                <a:gd name="connsiteX28" fmla="*/ 351972 w 1230086"/>
                <a:gd name="connsiteY28" fmla="*/ 468085 h 776514"/>
                <a:gd name="connsiteX29" fmla="*/ 453572 w 1230086"/>
                <a:gd name="connsiteY29" fmla="*/ 453571 h 776514"/>
                <a:gd name="connsiteX30" fmla="*/ 486229 w 1230086"/>
                <a:gd name="connsiteY30" fmla="*/ 489857 h 776514"/>
                <a:gd name="connsiteX31" fmla="*/ 486229 w 1230086"/>
                <a:gd name="connsiteY31" fmla="*/ 587828 h 776514"/>
                <a:gd name="connsiteX32" fmla="*/ 522515 w 1230086"/>
                <a:gd name="connsiteY32" fmla="*/ 656771 h 776514"/>
                <a:gd name="connsiteX33" fmla="*/ 602343 w 1230086"/>
                <a:gd name="connsiteY33" fmla="*/ 664028 h 776514"/>
                <a:gd name="connsiteX34" fmla="*/ 638629 w 1230086"/>
                <a:gd name="connsiteY34" fmla="*/ 736600 h 776514"/>
                <a:gd name="connsiteX35" fmla="*/ 732972 w 1230086"/>
                <a:gd name="connsiteY35" fmla="*/ 776514 h 77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0086" h="776514">
                  <a:moveTo>
                    <a:pt x="732972" y="776514"/>
                  </a:moveTo>
                  <a:lnTo>
                    <a:pt x="914400" y="609600"/>
                  </a:lnTo>
                  <a:lnTo>
                    <a:pt x="979715" y="595085"/>
                  </a:lnTo>
                  <a:lnTo>
                    <a:pt x="979715" y="595085"/>
                  </a:lnTo>
                  <a:lnTo>
                    <a:pt x="1063172" y="569685"/>
                  </a:lnTo>
                  <a:lnTo>
                    <a:pt x="1124858" y="569685"/>
                  </a:lnTo>
                  <a:lnTo>
                    <a:pt x="1197429" y="497114"/>
                  </a:lnTo>
                  <a:cubicBezTo>
                    <a:pt x="1195373" y="486228"/>
                    <a:pt x="1204746" y="475343"/>
                    <a:pt x="1191260" y="464457"/>
                  </a:cubicBezTo>
                  <a:lnTo>
                    <a:pt x="1230086" y="377371"/>
                  </a:lnTo>
                  <a:lnTo>
                    <a:pt x="1215572" y="330200"/>
                  </a:lnTo>
                  <a:lnTo>
                    <a:pt x="1056822" y="329474"/>
                  </a:lnTo>
                  <a:lnTo>
                    <a:pt x="1052286" y="381000"/>
                  </a:lnTo>
                  <a:lnTo>
                    <a:pt x="925286" y="406400"/>
                  </a:lnTo>
                  <a:lnTo>
                    <a:pt x="928915" y="326571"/>
                  </a:lnTo>
                  <a:lnTo>
                    <a:pt x="936172" y="261257"/>
                  </a:lnTo>
                  <a:lnTo>
                    <a:pt x="928915" y="192314"/>
                  </a:lnTo>
                  <a:lnTo>
                    <a:pt x="845458" y="148771"/>
                  </a:lnTo>
                  <a:lnTo>
                    <a:pt x="841829" y="112485"/>
                  </a:lnTo>
                  <a:lnTo>
                    <a:pt x="805543" y="32657"/>
                  </a:lnTo>
                  <a:lnTo>
                    <a:pt x="635000" y="61685"/>
                  </a:lnTo>
                  <a:lnTo>
                    <a:pt x="515258" y="50800"/>
                  </a:lnTo>
                  <a:lnTo>
                    <a:pt x="457200" y="0"/>
                  </a:lnTo>
                  <a:lnTo>
                    <a:pt x="315686" y="3628"/>
                  </a:lnTo>
                  <a:lnTo>
                    <a:pt x="152400" y="257628"/>
                  </a:lnTo>
                  <a:lnTo>
                    <a:pt x="0" y="406400"/>
                  </a:lnTo>
                  <a:lnTo>
                    <a:pt x="174172" y="402771"/>
                  </a:lnTo>
                  <a:lnTo>
                    <a:pt x="185058" y="424542"/>
                  </a:lnTo>
                  <a:lnTo>
                    <a:pt x="268515" y="424542"/>
                  </a:lnTo>
                  <a:lnTo>
                    <a:pt x="351972" y="468085"/>
                  </a:lnTo>
                  <a:lnTo>
                    <a:pt x="453572" y="453571"/>
                  </a:lnTo>
                  <a:lnTo>
                    <a:pt x="486229" y="489857"/>
                  </a:lnTo>
                  <a:lnTo>
                    <a:pt x="486229" y="587828"/>
                  </a:lnTo>
                  <a:lnTo>
                    <a:pt x="522515" y="656771"/>
                  </a:lnTo>
                  <a:lnTo>
                    <a:pt x="602343" y="664028"/>
                  </a:lnTo>
                  <a:lnTo>
                    <a:pt x="638629" y="736600"/>
                  </a:lnTo>
                  <a:lnTo>
                    <a:pt x="732972" y="776514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7" name="Freeform 42"/>
            <p:cNvSpPr/>
            <p:nvPr/>
          </p:nvSpPr>
          <p:spPr>
            <a:xfrm>
              <a:off x="3937618" y="4403673"/>
              <a:ext cx="332743" cy="224300"/>
            </a:xfrm>
            <a:custGeom>
              <a:avLst/>
              <a:gdLst>
                <a:gd name="connsiteX0" fmla="*/ 0 w 569686"/>
                <a:gd name="connsiteY0" fmla="*/ 384629 h 384629"/>
                <a:gd name="connsiteX1" fmla="*/ 90715 w 569686"/>
                <a:gd name="connsiteY1" fmla="*/ 377372 h 384629"/>
                <a:gd name="connsiteX2" fmla="*/ 39915 w 569686"/>
                <a:gd name="connsiteY2" fmla="*/ 333829 h 384629"/>
                <a:gd name="connsiteX3" fmla="*/ 65315 w 569686"/>
                <a:gd name="connsiteY3" fmla="*/ 308429 h 384629"/>
                <a:gd name="connsiteX4" fmla="*/ 97972 w 569686"/>
                <a:gd name="connsiteY4" fmla="*/ 322943 h 384629"/>
                <a:gd name="connsiteX5" fmla="*/ 199572 w 569686"/>
                <a:gd name="connsiteY5" fmla="*/ 322943 h 384629"/>
                <a:gd name="connsiteX6" fmla="*/ 275772 w 569686"/>
                <a:gd name="connsiteY6" fmla="*/ 279400 h 384629"/>
                <a:gd name="connsiteX7" fmla="*/ 275772 w 569686"/>
                <a:gd name="connsiteY7" fmla="*/ 330200 h 384629"/>
                <a:gd name="connsiteX8" fmla="*/ 468086 w 569686"/>
                <a:gd name="connsiteY8" fmla="*/ 322943 h 384629"/>
                <a:gd name="connsiteX9" fmla="*/ 446315 w 569686"/>
                <a:gd name="connsiteY9" fmla="*/ 235858 h 384629"/>
                <a:gd name="connsiteX10" fmla="*/ 569686 w 569686"/>
                <a:gd name="connsiteY10" fmla="*/ 177800 h 384629"/>
                <a:gd name="connsiteX11" fmla="*/ 569686 w 569686"/>
                <a:gd name="connsiteY11" fmla="*/ 72572 h 384629"/>
                <a:gd name="connsiteX12" fmla="*/ 482600 w 569686"/>
                <a:gd name="connsiteY12" fmla="*/ 61686 h 384629"/>
                <a:gd name="connsiteX13" fmla="*/ 442686 w 569686"/>
                <a:gd name="connsiteY13" fmla="*/ 0 h 384629"/>
                <a:gd name="connsiteX14" fmla="*/ 373743 w 569686"/>
                <a:gd name="connsiteY14" fmla="*/ 25400 h 384629"/>
                <a:gd name="connsiteX15" fmla="*/ 410029 w 569686"/>
                <a:gd name="connsiteY15" fmla="*/ 65315 h 384629"/>
                <a:gd name="connsiteX16" fmla="*/ 370115 w 569686"/>
                <a:gd name="connsiteY16" fmla="*/ 79829 h 384629"/>
                <a:gd name="connsiteX17" fmla="*/ 370115 w 569686"/>
                <a:gd name="connsiteY17" fmla="*/ 137886 h 384629"/>
                <a:gd name="connsiteX18" fmla="*/ 330200 w 569686"/>
                <a:gd name="connsiteY18" fmla="*/ 166915 h 384629"/>
                <a:gd name="connsiteX19" fmla="*/ 290286 w 569686"/>
                <a:gd name="connsiteY19" fmla="*/ 141515 h 384629"/>
                <a:gd name="connsiteX20" fmla="*/ 224972 w 569686"/>
                <a:gd name="connsiteY20" fmla="*/ 170543 h 384629"/>
                <a:gd name="connsiteX21" fmla="*/ 25400 w 569686"/>
                <a:gd name="connsiteY21" fmla="*/ 221343 h 384629"/>
                <a:gd name="connsiteX22" fmla="*/ 32657 w 569686"/>
                <a:gd name="connsiteY22" fmla="*/ 264886 h 384629"/>
                <a:gd name="connsiteX23" fmla="*/ 0 w 569686"/>
                <a:gd name="connsiteY23" fmla="*/ 384629 h 384629"/>
                <a:gd name="connsiteX0" fmla="*/ 0 w 569686"/>
                <a:gd name="connsiteY0" fmla="*/ 384629 h 384629"/>
                <a:gd name="connsiteX1" fmla="*/ 90715 w 569686"/>
                <a:gd name="connsiteY1" fmla="*/ 377372 h 384629"/>
                <a:gd name="connsiteX2" fmla="*/ 39915 w 569686"/>
                <a:gd name="connsiteY2" fmla="*/ 333829 h 384629"/>
                <a:gd name="connsiteX3" fmla="*/ 65315 w 569686"/>
                <a:gd name="connsiteY3" fmla="*/ 308429 h 384629"/>
                <a:gd name="connsiteX4" fmla="*/ 97972 w 569686"/>
                <a:gd name="connsiteY4" fmla="*/ 322943 h 384629"/>
                <a:gd name="connsiteX5" fmla="*/ 199572 w 569686"/>
                <a:gd name="connsiteY5" fmla="*/ 322943 h 384629"/>
                <a:gd name="connsiteX6" fmla="*/ 275772 w 569686"/>
                <a:gd name="connsiteY6" fmla="*/ 279400 h 384629"/>
                <a:gd name="connsiteX7" fmla="*/ 275772 w 569686"/>
                <a:gd name="connsiteY7" fmla="*/ 330200 h 384629"/>
                <a:gd name="connsiteX8" fmla="*/ 468086 w 569686"/>
                <a:gd name="connsiteY8" fmla="*/ 322943 h 384629"/>
                <a:gd name="connsiteX9" fmla="*/ 446315 w 569686"/>
                <a:gd name="connsiteY9" fmla="*/ 235858 h 384629"/>
                <a:gd name="connsiteX10" fmla="*/ 569686 w 569686"/>
                <a:gd name="connsiteY10" fmla="*/ 177800 h 384629"/>
                <a:gd name="connsiteX11" fmla="*/ 569686 w 569686"/>
                <a:gd name="connsiteY11" fmla="*/ 57332 h 384629"/>
                <a:gd name="connsiteX12" fmla="*/ 482600 w 569686"/>
                <a:gd name="connsiteY12" fmla="*/ 61686 h 384629"/>
                <a:gd name="connsiteX13" fmla="*/ 442686 w 569686"/>
                <a:gd name="connsiteY13" fmla="*/ 0 h 384629"/>
                <a:gd name="connsiteX14" fmla="*/ 373743 w 569686"/>
                <a:gd name="connsiteY14" fmla="*/ 25400 h 384629"/>
                <a:gd name="connsiteX15" fmla="*/ 410029 w 569686"/>
                <a:gd name="connsiteY15" fmla="*/ 65315 h 384629"/>
                <a:gd name="connsiteX16" fmla="*/ 370115 w 569686"/>
                <a:gd name="connsiteY16" fmla="*/ 79829 h 384629"/>
                <a:gd name="connsiteX17" fmla="*/ 370115 w 569686"/>
                <a:gd name="connsiteY17" fmla="*/ 137886 h 384629"/>
                <a:gd name="connsiteX18" fmla="*/ 330200 w 569686"/>
                <a:gd name="connsiteY18" fmla="*/ 166915 h 384629"/>
                <a:gd name="connsiteX19" fmla="*/ 290286 w 569686"/>
                <a:gd name="connsiteY19" fmla="*/ 141515 h 384629"/>
                <a:gd name="connsiteX20" fmla="*/ 224972 w 569686"/>
                <a:gd name="connsiteY20" fmla="*/ 170543 h 384629"/>
                <a:gd name="connsiteX21" fmla="*/ 25400 w 569686"/>
                <a:gd name="connsiteY21" fmla="*/ 221343 h 384629"/>
                <a:gd name="connsiteX22" fmla="*/ 32657 w 569686"/>
                <a:gd name="connsiteY22" fmla="*/ 264886 h 384629"/>
                <a:gd name="connsiteX23" fmla="*/ 0 w 569686"/>
                <a:gd name="connsiteY23" fmla="*/ 384629 h 38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9686" h="384629">
                  <a:moveTo>
                    <a:pt x="0" y="384629"/>
                  </a:moveTo>
                  <a:lnTo>
                    <a:pt x="90715" y="377372"/>
                  </a:lnTo>
                  <a:lnTo>
                    <a:pt x="39915" y="333829"/>
                  </a:lnTo>
                  <a:lnTo>
                    <a:pt x="65315" y="308429"/>
                  </a:lnTo>
                  <a:lnTo>
                    <a:pt x="97972" y="322943"/>
                  </a:lnTo>
                  <a:lnTo>
                    <a:pt x="199572" y="322943"/>
                  </a:lnTo>
                  <a:lnTo>
                    <a:pt x="275772" y="279400"/>
                  </a:lnTo>
                  <a:lnTo>
                    <a:pt x="275772" y="330200"/>
                  </a:lnTo>
                  <a:lnTo>
                    <a:pt x="468086" y="322943"/>
                  </a:lnTo>
                  <a:lnTo>
                    <a:pt x="446315" y="235858"/>
                  </a:lnTo>
                  <a:lnTo>
                    <a:pt x="569686" y="177800"/>
                  </a:lnTo>
                  <a:lnTo>
                    <a:pt x="569686" y="57332"/>
                  </a:lnTo>
                  <a:lnTo>
                    <a:pt x="482600" y="61686"/>
                  </a:lnTo>
                  <a:lnTo>
                    <a:pt x="442686" y="0"/>
                  </a:lnTo>
                  <a:lnTo>
                    <a:pt x="373743" y="25400"/>
                  </a:lnTo>
                  <a:lnTo>
                    <a:pt x="410029" y="65315"/>
                  </a:lnTo>
                  <a:lnTo>
                    <a:pt x="370115" y="79829"/>
                  </a:lnTo>
                  <a:lnTo>
                    <a:pt x="370115" y="137886"/>
                  </a:lnTo>
                  <a:lnTo>
                    <a:pt x="330200" y="166915"/>
                  </a:lnTo>
                  <a:lnTo>
                    <a:pt x="290286" y="141515"/>
                  </a:lnTo>
                  <a:lnTo>
                    <a:pt x="224972" y="170543"/>
                  </a:lnTo>
                  <a:lnTo>
                    <a:pt x="25400" y="221343"/>
                  </a:lnTo>
                  <a:lnTo>
                    <a:pt x="32657" y="264886"/>
                  </a:lnTo>
                  <a:lnTo>
                    <a:pt x="0" y="384629"/>
                  </a:lnTo>
                  <a:close/>
                </a:path>
              </a:pathLst>
            </a:custGeom>
            <a:solidFill>
              <a:srgbClr val="009E3C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8" name="Freeform 46"/>
            <p:cNvSpPr/>
            <p:nvPr/>
          </p:nvSpPr>
          <p:spPr>
            <a:xfrm>
              <a:off x="4189723" y="4132103"/>
              <a:ext cx="194641" cy="304937"/>
            </a:xfrm>
            <a:custGeom>
              <a:avLst/>
              <a:gdLst>
                <a:gd name="connsiteX0" fmla="*/ 148772 w 333829"/>
                <a:gd name="connsiteY0" fmla="*/ 522515 h 522515"/>
                <a:gd name="connsiteX1" fmla="*/ 235857 w 333829"/>
                <a:gd name="connsiteY1" fmla="*/ 442686 h 522515"/>
                <a:gd name="connsiteX2" fmla="*/ 250372 w 333829"/>
                <a:gd name="connsiteY2" fmla="*/ 326572 h 522515"/>
                <a:gd name="connsiteX3" fmla="*/ 333829 w 333829"/>
                <a:gd name="connsiteY3" fmla="*/ 217715 h 522515"/>
                <a:gd name="connsiteX4" fmla="*/ 326572 w 333829"/>
                <a:gd name="connsiteY4" fmla="*/ 79829 h 522515"/>
                <a:gd name="connsiteX5" fmla="*/ 177800 w 333829"/>
                <a:gd name="connsiteY5" fmla="*/ 0 h 522515"/>
                <a:gd name="connsiteX6" fmla="*/ 188686 w 333829"/>
                <a:gd name="connsiteY6" fmla="*/ 65315 h 522515"/>
                <a:gd name="connsiteX7" fmla="*/ 123372 w 333829"/>
                <a:gd name="connsiteY7" fmla="*/ 61686 h 522515"/>
                <a:gd name="connsiteX8" fmla="*/ 119743 w 333829"/>
                <a:gd name="connsiteY8" fmla="*/ 134257 h 522515"/>
                <a:gd name="connsiteX9" fmla="*/ 79829 w 333829"/>
                <a:gd name="connsiteY9" fmla="*/ 152400 h 522515"/>
                <a:gd name="connsiteX10" fmla="*/ 145143 w 333829"/>
                <a:gd name="connsiteY10" fmla="*/ 221343 h 522515"/>
                <a:gd name="connsiteX11" fmla="*/ 134257 w 333829"/>
                <a:gd name="connsiteY11" fmla="*/ 279400 h 522515"/>
                <a:gd name="connsiteX12" fmla="*/ 101600 w 333829"/>
                <a:gd name="connsiteY12" fmla="*/ 279400 h 522515"/>
                <a:gd name="connsiteX13" fmla="*/ 72572 w 333829"/>
                <a:gd name="connsiteY13" fmla="*/ 370115 h 522515"/>
                <a:gd name="connsiteX14" fmla="*/ 3629 w 333829"/>
                <a:gd name="connsiteY14" fmla="*/ 370115 h 522515"/>
                <a:gd name="connsiteX15" fmla="*/ 0 w 333829"/>
                <a:gd name="connsiteY15" fmla="*/ 471715 h 522515"/>
                <a:gd name="connsiteX16" fmla="*/ 47172 w 333829"/>
                <a:gd name="connsiteY16" fmla="*/ 518886 h 522515"/>
                <a:gd name="connsiteX17" fmla="*/ 148772 w 333829"/>
                <a:gd name="connsiteY17" fmla="*/ 522515 h 52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3829" h="522515">
                  <a:moveTo>
                    <a:pt x="148772" y="522515"/>
                  </a:moveTo>
                  <a:lnTo>
                    <a:pt x="235857" y="442686"/>
                  </a:lnTo>
                  <a:lnTo>
                    <a:pt x="250372" y="326572"/>
                  </a:lnTo>
                  <a:lnTo>
                    <a:pt x="333829" y="217715"/>
                  </a:lnTo>
                  <a:lnTo>
                    <a:pt x="326572" y="79829"/>
                  </a:lnTo>
                  <a:lnTo>
                    <a:pt x="177800" y="0"/>
                  </a:lnTo>
                  <a:lnTo>
                    <a:pt x="188686" y="65315"/>
                  </a:lnTo>
                  <a:lnTo>
                    <a:pt x="123372" y="61686"/>
                  </a:lnTo>
                  <a:lnTo>
                    <a:pt x="119743" y="134257"/>
                  </a:lnTo>
                  <a:lnTo>
                    <a:pt x="79829" y="152400"/>
                  </a:lnTo>
                  <a:lnTo>
                    <a:pt x="145143" y="221343"/>
                  </a:lnTo>
                  <a:lnTo>
                    <a:pt x="134257" y="279400"/>
                  </a:lnTo>
                  <a:lnTo>
                    <a:pt x="101600" y="279400"/>
                  </a:lnTo>
                  <a:lnTo>
                    <a:pt x="72572" y="370115"/>
                  </a:lnTo>
                  <a:lnTo>
                    <a:pt x="3629" y="370115"/>
                  </a:lnTo>
                  <a:lnTo>
                    <a:pt x="0" y="471715"/>
                  </a:lnTo>
                  <a:lnTo>
                    <a:pt x="47172" y="518886"/>
                  </a:lnTo>
                  <a:lnTo>
                    <a:pt x="148772" y="52251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9" name="Freeform 54"/>
            <p:cNvSpPr/>
            <p:nvPr/>
          </p:nvSpPr>
          <p:spPr>
            <a:xfrm>
              <a:off x="3435259" y="3822532"/>
              <a:ext cx="915738" cy="744268"/>
            </a:xfrm>
            <a:custGeom>
              <a:avLst/>
              <a:gdLst>
                <a:gd name="connsiteX0" fmla="*/ 1542143 w 1567543"/>
                <a:gd name="connsiteY0" fmla="*/ 551543 h 1273628"/>
                <a:gd name="connsiteX1" fmla="*/ 1527628 w 1567543"/>
                <a:gd name="connsiteY1" fmla="*/ 497114 h 1273628"/>
                <a:gd name="connsiteX2" fmla="*/ 1527628 w 1567543"/>
                <a:gd name="connsiteY2" fmla="*/ 497114 h 1273628"/>
                <a:gd name="connsiteX3" fmla="*/ 1498600 w 1567543"/>
                <a:gd name="connsiteY3" fmla="*/ 497114 h 1273628"/>
                <a:gd name="connsiteX4" fmla="*/ 1498600 w 1567543"/>
                <a:gd name="connsiteY4" fmla="*/ 428171 h 1273628"/>
                <a:gd name="connsiteX5" fmla="*/ 1527628 w 1567543"/>
                <a:gd name="connsiteY5" fmla="*/ 373743 h 1273628"/>
                <a:gd name="connsiteX6" fmla="*/ 1549400 w 1567543"/>
                <a:gd name="connsiteY6" fmla="*/ 330200 h 1273628"/>
                <a:gd name="connsiteX7" fmla="*/ 1567543 w 1567543"/>
                <a:gd name="connsiteY7" fmla="*/ 275771 h 1273628"/>
                <a:gd name="connsiteX8" fmla="*/ 1513114 w 1567543"/>
                <a:gd name="connsiteY8" fmla="*/ 206828 h 1273628"/>
                <a:gd name="connsiteX9" fmla="*/ 1418771 w 1567543"/>
                <a:gd name="connsiteY9" fmla="*/ 195943 h 1273628"/>
                <a:gd name="connsiteX10" fmla="*/ 1386114 w 1567543"/>
                <a:gd name="connsiteY10" fmla="*/ 217714 h 1273628"/>
                <a:gd name="connsiteX11" fmla="*/ 1357086 w 1567543"/>
                <a:gd name="connsiteY11" fmla="*/ 181428 h 1273628"/>
                <a:gd name="connsiteX12" fmla="*/ 1270000 w 1567543"/>
                <a:gd name="connsiteY12" fmla="*/ 116114 h 1273628"/>
                <a:gd name="connsiteX13" fmla="*/ 1219200 w 1567543"/>
                <a:gd name="connsiteY13" fmla="*/ 134257 h 1273628"/>
                <a:gd name="connsiteX14" fmla="*/ 1182914 w 1567543"/>
                <a:gd name="connsiteY14" fmla="*/ 87086 h 1273628"/>
                <a:gd name="connsiteX15" fmla="*/ 1146628 w 1567543"/>
                <a:gd name="connsiteY15" fmla="*/ 72571 h 1273628"/>
                <a:gd name="connsiteX16" fmla="*/ 1124857 w 1567543"/>
                <a:gd name="connsiteY16" fmla="*/ 29028 h 1273628"/>
                <a:gd name="connsiteX17" fmla="*/ 1070428 w 1567543"/>
                <a:gd name="connsiteY17" fmla="*/ 29028 h 1273628"/>
                <a:gd name="connsiteX18" fmla="*/ 1045028 w 1567543"/>
                <a:gd name="connsiteY18" fmla="*/ 58057 h 1273628"/>
                <a:gd name="connsiteX19" fmla="*/ 990600 w 1567543"/>
                <a:gd name="connsiteY19" fmla="*/ 0 h 1273628"/>
                <a:gd name="connsiteX20" fmla="*/ 870857 w 1567543"/>
                <a:gd name="connsiteY20" fmla="*/ 25400 h 1273628"/>
                <a:gd name="connsiteX21" fmla="*/ 867228 w 1567543"/>
                <a:gd name="connsiteY21" fmla="*/ 58057 h 1273628"/>
                <a:gd name="connsiteX22" fmla="*/ 762000 w 1567543"/>
                <a:gd name="connsiteY22" fmla="*/ 108857 h 1273628"/>
                <a:gd name="connsiteX23" fmla="*/ 722086 w 1567543"/>
                <a:gd name="connsiteY23" fmla="*/ 123371 h 1273628"/>
                <a:gd name="connsiteX24" fmla="*/ 667657 w 1567543"/>
                <a:gd name="connsiteY24" fmla="*/ 148771 h 1273628"/>
                <a:gd name="connsiteX25" fmla="*/ 667657 w 1567543"/>
                <a:gd name="connsiteY25" fmla="*/ 94343 h 1273628"/>
                <a:gd name="connsiteX26" fmla="*/ 620486 w 1567543"/>
                <a:gd name="connsiteY26" fmla="*/ 54428 h 1273628"/>
                <a:gd name="connsiteX27" fmla="*/ 605971 w 1567543"/>
                <a:gd name="connsiteY27" fmla="*/ 76200 h 1273628"/>
                <a:gd name="connsiteX28" fmla="*/ 620486 w 1567543"/>
                <a:gd name="connsiteY28" fmla="*/ 108857 h 1273628"/>
                <a:gd name="connsiteX29" fmla="*/ 598714 w 1567543"/>
                <a:gd name="connsiteY29" fmla="*/ 119743 h 1273628"/>
                <a:gd name="connsiteX30" fmla="*/ 580571 w 1567543"/>
                <a:gd name="connsiteY30" fmla="*/ 97971 h 1273628"/>
                <a:gd name="connsiteX31" fmla="*/ 566057 w 1567543"/>
                <a:gd name="connsiteY31" fmla="*/ 127000 h 1273628"/>
                <a:gd name="connsiteX32" fmla="*/ 584200 w 1567543"/>
                <a:gd name="connsiteY32" fmla="*/ 174171 h 1273628"/>
                <a:gd name="connsiteX33" fmla="*/ 555171 w 1567543"/>
                <a:gd name="connsiteY33" fmla="*/ 177800 h 1273628"/>
                <a:gd name="connsiteX34" fmla="*/ 573314 w 1567543"/>
                <a:gd name="connsiteY34" fmla="*/ 228600 h 1273628"/>
                <a:gd name="connsiteX35" fmla="*/ 482600 w 1567543"/>
                <a:gd name="connsiteY35" fmla="*/ 330200 h 1273628"/>
                <a:gd name="connsiteX36" fmla="*/ 518886 w 1567543"/>
                <a:gd name="connsiteY36" fmla="*/ 399143 h 1273628"/>
                <a:gd name="connsiteX37" fmla="*/ 475343 w 1567543"/>
                <a:gd name="connsiteY37" fmla="*/ 457200 h 1273628"/>
                <a:gd name="connsiteX38" fmla="*/ 508000 w 1567543"/>
                <a:gd name="connsiteY38" fmla="*/ 475343 h 1273628"/>
                <a:gd name="connsiteX39" fmla="*/ 511628 w 1567543"/>
                <a:gd name="connsiteY39" fmla="*/ 504371 h 1273628"/>
                <a:gd name="connsiteX40" fmla="*/ 478971 w 1567543"/>
                <a:gd name="connsiteY40" fmla="*/ 529771 h 1273628"/>
                <a:gd name="connsiteX41" fmla="*/ 482600 w 1567543"/>
                <a:gd name="connsiteY41" fmla="*/ 576943 h 1273628"/>
                <a:gd name="connsiteX42" fmla="*/ 478971 w 1567543"/>
                <a:gd name="connsiteY42" fmla="*/ 587828 h 1273628"/>
                <a:gd name="connsiteX43" fmla="*/ 399143 w 1567543"/>
                <a:gd name="connsiteY43" fmla="*/ 638628 h 1273628"/>
                <a:gd name="connsiteX44" fmla="*/ 304800 w 1567543"/>
                <a:gd name="connsiteY44" fmla="*/ 616857 h 1273628"/>
                <a:gd name="connsiteX45" fmla="*/ 232228 w 1567543"/>
                <a:gd name="connsiteY45" fmla="*/ 674914 h 1273628"/>
                <a:gd name="connsiteX46" fmla="*/ 83457 w 1567543"/>
                <a:gd name="connsiteY46" fmla="*/ 711200 h 1273628"/>
                <a:gd name="connsiteX47" fmla="*/ 7257 w 1567543"/>
                <a:gd name="connsiteY47" fmla="*/ 791028 h 1273628"/>
                <a:gd name="connsiteX48" fmla="*/ 0 w 1567543"/>
                <a:gd name="connsiteY48" fmla="*/ 881743 h 1273628"/>
                <a:gd name="connsiteX49" fmla="*/ 116114 w 1567543"/>
                <a:gd name="connsiteY49" fmla="*/ 867228 h 1273628"/>
                <a:gd name="connsiteX50" fmla="*/ 188686 w 1567543"/>
                <a:gd name="connsiteY50" fmla="*/ 932543 h 1273628"/>
                <a:gd name="connsiteX51" fmla="*/ 319314 w 1567543"/>
                <a:gd name="connsiteY51" fmla="*/ 939800 h 1273628"/>
                <a:gd name="connsiteX52" fmla="*/ 453571 w 1567543"/>
                <a:gd name="connsiteY52" fmla="*/ 914400 h 1273628"/>
                <a:gd name="connsiteX53" fmla="*/ 508000 w 1567543"/>
                <a:gd name="connsiteY53" fmla="*/ 961571 h 1273628"/>
                <a:gd name="connsiteX54" fmla="*/ 518886 w 1567543"/>
                <a:gd name="connsiteY54" fmla="*/ 1037771 h 1273628"/>
                <a:gd name="connsiteX55" fmla="*/ 605971 w 1567543"/>
                <a:gd name="connsiteY55" fmla="*/ 1081314 h 1273628"/>
                <a:gd name="connsiteX56" fmla="*/ 613228 w 1567543"/>
                <a:gd name="connsiteY56" fmla="*/ 1273628 h 1273628"/>
                <a:gd name="connsiteX57" fmla="*/ 725714 w 1567543"/>
                <a:gd name="connsiteY57" fmla="*/ 1251857 h 1273628"/>
                <a:gd name="connsiteX58" fmla="*/ 725714 w 1567543"/>
                <a:gd name="connsiteY58" fmla="*/ 1251857 h 1273628"/>
                <a:gd name="connsiteX59" fmla="*/ 722086 w 1567543"/>
                <a:gd name="connsiteY59" fmla="*/ 1208314 h 1273628"/>
                <a:gd name="connsiteX60" fmla="*/ 885371 w 1567543"/>
                <a:gd name="connsiteY60" fmla="*/ 1197428 h 1273628"/>
                <a:gd name="connsiteX61" fmla="*/ 925286 w 1567543"/>
                <a:gd name="connsiteY61" fmla="*/ 1208314 h 1273628"/>
                <a:gd name="connsiteX62" fmla="*/ 1161143 w 1567543"/>
                <a:gd name="connsiteY62" fmla="*/ 1143000 h 1273628"/>
                <a:gd name="connsiteX63" fmla="*/ 1204686 w 1567543"/>
                <a:gd name="connsiteY63" fmla="*/ 1164771 h 1273628"/>
                <a:gd name="connsiteX64" fmla="*/ 1240971 w 1567543"/>
                <a:gd name="connsiteY64" fmla="*/ 1135743 h 1273628"/>
                <a:gd name="connsiteX65" fmla="*/ 1226457 w 1567543"/>
                <a:gd name="connsiteY65" fmla="*/ 1066800 h 1273628"/>
                <a:gd name="connsiteX66" fmla="*/ 1262743 w 1567543"/>
                <a:gd name="connsiteY66" fmla="*/ 1052286 h 1273628"/>
                <a:gd name="connsiteX67" fmla="*/ 1248228 w 1567543"/>
                <a:gd name="connsiteY67" fmla="*/ 1019628 h 1273628"/>
                <a:gd name="connsiteX68" fmla="*/ 1295400 w 1567543"/>
                <a:gd name="connsiteY68" fmla="*/ 990600 h 1273628"/>
                <a:gd name="connsiteX69" fmla="*/ 1302657 w 1567543"/>
                <a:gd name="connsiteY69" fmla="*/ 896257 h 1273628"/>
                <a:gd name="connsiteX70" fmla="*/ 1367971 w 1567543"/>
                <a:gd name="connsiteY70" fmla="*/ 892628 h 1273628"/>
                <a:gd name="connsiteX71" fmla="*/ 1397000 w 1567543"/>
                <a:gd name="connsiteY71" fmla="*/ 816428 h 1273628"/>
                <a:gd name="connsiteX72" fmla="*/ 1426028 w 1567543"/>
                <a:gd name="connsiteY72" fmla="*/ 805543 h 1273628"/>
                <a:gd name="connsiteX73" fmla="*/ 1433286 w 1567543"/>
                <a:gd name="connsiteY73" fmla="*/ 743857 h 1273628"/>
                <a:gd name="connsiteX74" fmla="*/ 1367971 w 1567543"/>
                <a:gd name="connsiteY74" fmla="*/ 674914 h 1273628"/>
                <a:gd name="connsiteX75" fmla="*/ 1415143 w 1567543"/>
                <a:gd name="connsiteY75" fmla="*/ 653143 h 1273628"/>
                <a:gd name="connsiteX76" fmla="*/ 1407886 w 1567543"/>
                <a:gd name="connsiteY76" fmla="*/ 598714 h 1273628"/>
                <a:gd name="connsiteX77" fmla="*/ 1473200 w 1567543"/>
                <a:gd name="connsiteY77" fmla="*/ 598714 h 1273628"/>
                <a:gd name="connsiteX78" fmla="*/ 1469571 w 1567543"/>
                <a:gd name="connsiteY78" fmla="*/ 537028 h 1273628"/>
                <a:gd name="connsiteX79" fmla="*/ 1542143 w 1567543"/>
                <a:gd name="connsiteY79" fmla="*/ 551543 h 1273628"/>
                <a:gd name="connsiteX0" fmla="*/ 1542143 w 1567543"/>
                <a:gd name="connsiteY0" fmla="*/ 551543 h 1273628"/>
                <a:gd name="connsiteX1" fmla="*/ 1527628 w 1567543"/>
                <a:gd name="connsiteY1" fmla="*/ 497114 h 1273628"/>
                <a:gd name="connsiteX2" fmla="*/ 1527628 w 1567543"/>
                <a:gd name="connsiteY2" fmla="*/ 497114 h 1273628"/>
                <a:gd name="connsiteX3" fmla="*/ 1498600 w 1567543"/>
                <a:gd name="connsiteY3" fmla="*/ 497114 h 1273628"/>
                <a:gd name="connsiteX4" fmla="*/ 1521460 w 1567543"/>
                <a:gd name="connsiteY4" fmla="*/ 424361 h 1273628"/>
                <a:gd name="connsiteX5" fmla="*/ 1527628 w 1567543"/>
                <a:gd name="connsiteY5" fmla="*/ 373743 h 1273628"/>
                <a:gd name="connsiteX6" fmla="*/ 1549400 w 1567543"/>
                <a:gd name="connsiteY6" fmla="*/ 330200 h 1273628"/>
                <a:gd name="connsiteX7" fmla="*/ 1567543 w 1567543"/>
                <a:gd name="connsiteY7" fmla="*/ 275771 h 1273628"/>
                <a:gd name="connsiteX8" fmla="*/ 1513114 w 1567543"/>
                <a:gd name="connsiteY8" fmla="*/ 206828 h 1273628"/>
                <a:gd name="connsiteX9" fmla="*/ 1418771 w 1567543"/>
                <a:gd name="connsiteY9" fmla="*/ 195943 h 1273628"/>
                <a:gd name="connsiteX10" fmla="*/ 1386114 w 1567543"/>
                <a:gd name="connsiteY10" fmla="*/ 217714 h 1273628"/>
                <a:gd name="connsiteX11" fmla="*/ 1357086 w 1567543"/>
                <a:gd name="connsiteY11" fmla="*/ 181428 h 1273628"/>
                <a:gd name="connsiteX12" fmla="*/ 1270000 w 1567543"/>
                <a:gd name="connsiteY12" fmla="*/ 116114 h 1273628"/>
                <a:gd name="connsiteX13" fmla="*/ 1219200 w 1567543"/>
                <a:gd name="connsiteY13" fmla="*/ 134257 h 1273628"/>
                <a:gd name="connsiteX14" fmla="*/ 1182914 w 1567543"/>
                <a:gd name="connsiteY14" fmla="*/ 87086 h 1273628"/>
                <a:gd name="connsiteX15" fmla="*/ 1146628 w 1567543"/>
                <a:gd name="connsiteY15" fmla="*/ 72571 h 1273628"/>
                <a:gd name="connsiteX16" fmla="*/ 1124857 w 1567543"/>
                <a:gd name="connsiteY16" fmla="*/ 29028 h 1273628"/>
                <a:gd name="connsiteX17" fmla="*/ 1070428 w 1567543"/>
                <a:gd name="connsiteY17" fmla="*/ 29028 h 1273628"/>
                <a:gd name="connsiteX18" fmla="*/ 1045028 w 1567543"/>
                <a:gd name="connsiteY18" fmla="*/ 58057 h 1273628"/>
                <a:gd name="connsiteX19" fmla="*/ 990600 w 1567543"/>
                <a:gd name="connsiteY19" fmla="*/ 0 h 1273628"/>
                <a:gd name="connsiteX20" fmla="*/ 870857 w 1567543"/>
                <a:gd name="connsiteY20" fmla="*/ 25400 h 1273628"/>
                <a:gd name="connsiteX21" fmla="*/ 867228 w 1567543"/>
                <a:gd name="connsiteY21" fmla="*/ 58057 h 1273628"/>
                <a:gd name="connsiteX22" fmla="*/ 762000 w 1567543"/>
                <a:gd name="connsiteY22" fmla="*/ 108857 h 1273628"/>
                <a:gd name="connsiteX23" fmla="*/ 722086 w 1567543"/>
                <a:gd name="connsiteY23" fmla="*/ 123371 h 1273628"/>
                <a:gd name="connsiteX24" fmla="*/ 667657 w 1567543"/>
                <a:gd name="connsiteY24" fmla="*/ 148771 h 1273628"/>
                <a:gd name="connsiteX25" fmla="*/ 667657 w 1567543"/>
                <a:gd name="connsiteY25" fmla="*/ 94343 h 1273628"/>
                <a:gd name="connsiteX26" fmla="*/ 620486 w 1567543"/>
                <a:gd name="connsiteY26" fmla="*/ 54428 h 1273628"/>
                <a:gd name="connsiteX27" fmla="*/ 605971 w 1567543"/>
                <a:gd name="connsiteY27" fmla="*/ 76200 h 1273628"/>
                <a:gd name="connsiteX28" fmla="*/ 620486 w 1567543"/>
                <a:gd name="connsiteY28" fmla="*/ 108857 h 1273628"/>
                <a:gd name="connsiteX29" fmla="*/ 598714 w 1567543"/>
                <a:gd name="connsiteY29" fmla="*/ 119743 h 1273628"/>
                <a:gd name="connsiteX30" fmla="*/ 580571 w 1567543"/>
                <a:gd name="connsiteY30" fmla="*/ 97971 h 1273628"/>
                <a:gd name="connsiteX31" fmla="*/ 566057 w 1567543"/>
                <a:gd name="connsiteY31" fmla="*/ 127000 h 1273628"/>
                <a:gd name="connsiteX32" fmla="*/ 584200 w 1567543"/>
                <a:gd name="connsiteY32" fmla="*/ 174171 h 1273628"/>
                <a:gd name="connsiteX33" fmla="*/ 555171 w 1567543"/>
                <a:gd name="connsiteY33" fmla="*/ 177800 h 1273628"/>
                <a:gd name="connsiteX34" fmla="*/ 573314 w 1567543"/>
                <a:gd name="connsiteY34" fmla="*/ 228600 h 1273628"/>
                <a:gd name="connsiteX35" fmla="*/ 482600 w 1567543"/>
                <a:gd name="connsiteY35" fmla="*/ 330200 h 1273628"/>
                <a:gd name="connsiteX36" fmla="*/ 518886 w 1567543"/>
                <a:gd name="connsiteY36" fmla="*/ 399143 h 1273628"/>
                <a:gd name="connsiteX37" fmla="*/ 475343 w 1567543"/>
                <a:gd name="connsiteY37" fmla="*/ 457200 h 1273628"/>
                <a:gd name="connsiteX38" fmla="*/ 508000 w 1567543"/>
                <a:gd name="connsiteY38" fmla="*/ 475343 h 1273628"/>
                <a:gd name="connsiteX39" fmla="*/ 511628 w 1567543"/>
                <a:gd name="connsiteY39" fmla="*/ 504371 h 1273628"/>
                <a:gd name="connsiteX40" fmla="*/ 478971 w 1567543"/>
                <a:gd name="connsiteY40" fmla="*/ 529771 h 1273628"/>
                <a:gd name="connsiteX41" fmla="*/ 482600 w 1567543"/>
                <a:gd name="connsiteY41" fmla="*/ 576943 h 1273628"/>
                <a:gd name="connsiteX42" fmla="*/ 478971 w 1567543"/>
                <a:gd name="connsiteY42" fmla="*/ 587828 h 1273628"/>
                <a:gd name="connsiteX43" fmla="*/ 399143 w 1567543"/>
                <a:gd name="connsiteY43" fmla="*/ 638628 h 1273628"/>
                <a:gd name="connsiteX44" fmla="*/ 304800 w 1567543"/>
                <a:gd name="connsiteY44" fmla="*/ 616857 h 1273628"/>
                <a:gd name="connsiteX45" fmla="*/ 232228 w 1567543"/>
                <a:gd name="connsiteY45" fmla="*/ 674914 h 1273628"/>
                <a:gd name="connsiteX46" fmla="*/ 83457 w 1567543"/>
                <a:gd name="connsiteY46" fmla="*/ 711200 h 1273628"/>
                <a:gd name="connsiteX47" fmla="*/ 7257 w 1567543"/>
                <a:gd name="connsiteY47" fmla="*/ 791028 h 1273628"/>
                <a:gd name="connsiteX48" fmla="*/ 0 w 1567543"/>
                <a:gd name="connsiteY48" fmla="*/ 881743 h 1273628"/>
                <a:gd name="connsiteX49" fmla="*/ 116114 w 1567543"/>
                <a:gd name="connsiteY49" fmla="*/ 867228 h 1273628"/>
                <a:gd name="connsiteX50" fmla="*/ 188686 w 1567543"/>
                <a:gd name="connsiteY50" fmla="*/ 932543 h 1273628"/>
                <a:gd name="connsiteX51" fmla="*/ 319314 w 1567543"/>
                <a:gd name="connsiteY51" fmla="*/ 939800 h 1273628"/>
                <a:gd name="connsiteX52" fmla="*/ 453571 w 1567543"/>
                <a:gd name="connsiteY52" fmla="*/ 914400 h 1273628"/>
                <a:gd name="connsiteX53" fmla="*/ 508000 w 1567543"/>
                <a:gd name="connsiteY53" fmla="*/ 961571 h 1273628"/>
                <a:gd name="connsiteX54" fmla="*/ 518886 w 1567543"/>
                <a:gd name="connsiteY54" fmla="*/ 1037771 h 1273628"/>
                <a:gd name="connsiteX55" fmla="*/ 605971 w 1567543"/>
                <a:gd name="connsiteY55" fmla="*/ 1081314 h 1273628"/>
                <a:gd name="connsiteX56" fmla="*/ 613228 w 1567543"/>
                <a:gd name="connsiteY56" fmla="*/ 1273628 h 1273628"/>
                <a:gd name="connsiteX57" fmla="*/ 725714 w 1567543"/>
                <a:gd name="connsiteY57" fmla="*/ 1251857 h 1273628"/>
                <a:gd name="connsiteX58" fmla="*/ 725714 w 1567543"/>
                <a:gd name="connsiteY58" fmla="*/ 1251857 h 1273628"/>
                <a:gd name="connsiteX59" fmla="*/ 722086 w 1567543"/>
                <a:gd name="connsiteY59" fmla="*/ 1208314 h 1273628"/>
                <a:gd name="connsiteX60" fmla="*/ 885371 w 1567543"/>
                <a:gd name="connsiteY60" fmla="*/ 1197428 h 1273628"/>
                <a:gd name="connsiteX61" fmla="*/ 925286 w 1567543"/>
                <a:gd name="connsiteY61" fmla="*/ 1208314 h 1273628"/>
                <a:gd name="connsiteX62" fmla="*/ 1161143 w 1567543"/>
                <a:gd name="connsiteY62" fmla="*/ 1143000 h 1273628"/>
                <a:gd name="connsiteX63" fmla="*/ 1204686 w 1567543"/>
                <a:gd name="connsiteY63" fmla="*/ 1164771 h 1273628"/>
                <a:gd name="connsiteX64" fmla="*/ 1240971 w 1567543"/>
                <a:gd name="connsiteY64" fmla="*/ 1135743 h 1273628"/>
                <a:gd name="connsiteX65" fmla="*/ 1226457 w 1567543"/>
                <a:gd name="connsiteY65" fmla="*/ 1066800 h 1273628"/>
                <a:gd name="connsiteX66" fmla="*/ 1262743 w 1567543"/>
                <a:gd name="connsiteY66" fmla="*/ 1052286 h 1273628"/>
                <a:gd name="connsiteX67" fmla="*/ 1248228 w 1567543"/>
                <a:gd name="connsiteY67" fmla="*/ 1019628 h 1273628"/>
                <a:gd name="connsiteX68" fmla="*/ 1295400 w 1567543"/>
                <a:gd name="connsiteY68" fmla="*/ 990600 h 1273628"/>
                <a:gd name="connsiteX69" fmla="*/ 1302657 w 1567543"/>
                <a:gd name="connsiteY69" fmla="*/ 896257 h 1273628"/>
                <a:gd name="connsiteX70" fmla="*/ 1367971 w 1567543"/>
                <a:gd name="connsiteY70" fmla="*/ 892628 h 1273628"/>
                <a:gd name="connsiteX71" fmla="*/ 1397000 w 1567543"/>
                <a:gd name="connsiteY71" fmla="*/ 816428 h 1273628"/>
                <a:gd name="connsiteX72" fmla="*/ 1426028 w 1567543"/>
                <a:gd name="connsiteY72" fmla="*/ 805543 h 1273628"/>
                <a:gd name="connsiteX73" fmla="*/ 1433286 w 1567543"/>
                <a:gd name="connsiteY73" fmla="*/ 743857 h 1273628"/>
                <a:gd name="connsiteX74" fmla="*/ 1367971 w 1567543"/>
                <a:gd name="connsiteY74" fmla="*/ 674914 h 1273628"/>
                <a:gd name="connsiteX75" fmla="*/ 1415143 w 1567543"/>
                <a:gd name="connsiteY75" fmla="*/ 653143 h 1273628"/>
                <a:gd name="connsiteX76" fmla="*/ 1407886 w 1567543"/>
                <a:gd name="connsiteY76" fmla="*/ 598714 h 1273628"/>
                <a:gd name="connsiteX77" fmla="*/ 1473200 w 1567543"/>
                <a:gd name="connsiteY77" fmla="*/ 598714 h 1273628"/>
                <a:gd name="connsiteX78" fmla="*/ 1469571 w 1567543"/>
                <a:gd name="connsiteY78" fmla="*/ 537028 h 1273628"/>
                <a:gd name="connsiteX79" fmla="*/ 1542143 w 1567543"/>
                <a:gd name="connsiteY79" fmla="*/ 551543 h 1273628"/>
                <a:gd name="connsiteX0" fmla="*/ 1542143 w 1567543"/>
                <a:gd name="connsiteY0" fmla="*/ 551543 h 1273628"/>
                <a:gd name="connsiteX1" fmla="*/ 1527628 w 1567543"/>
                <a:gd name="connsiteY1" fmla="*/ 497114 h 1273628"/>
                <a:gd name="connsiteX2" fmla="*/ 1527628 w 1567543"/>
                <a:gd name="connsiteY2" fmla="*/ 497114 h 1273628"/>
                <a:gd name="connsiteX3" fmla="*/ 1498600 w 1567543"/>
                <a:gd name="connsiteY3" fmla="*/ 497114 h 1273628"/>
                <a:gd name="connsiteX4" fmla="*/ 1521460 w 1567543"/>
                <a:gd name="connsiteY4" fmla="*/ 424361 h 1273628"/>
                <a:gd name="connsiteX5" fmla="*/ 1539058 w 1567543"/>
                <a:gd name="connsiteY5" fmla="*/ 377553 h 1273628"/>
                <a:gd name="connsiteX6" fmla="*/ 1549400 w 1567543"/>
                <a:gd name="connsiteY6" fmla="*/ 330200 h 1273628"/>
                <a:gd name="connsiteX7" fmla="*/ 1567543 w 1567543"/>
                <a:gd name="connsiteY7" fmla="*/ 275771 h 1273628"/>
                <a:gd name="connsiteX8" fmla="*/ 1513114 w 1567543"/>
                <a:gd name="connsiteY8" fmla="*/ 206828 h 1273628"/>
                <a:gd name="connsiteX9" fmla="*/ 1418771 w 1567543"/>
                <a:gd name="connsiteY9" fmla="*/ 195943 h 1273628"/>
                <a:gd name="connsiteX10" fmla="*/ 1386114 w 1567543"/>
                <a:gd name="connsiteY10" fmla="*/ 217714 h 1273628"/>
                <a:gd name="connsiteX11" fmla="*/ 1357086 w 1567543"/>
                <a:gd name="connsiteY11" fmla="*/ 181428 h 1273628"/>
                <a:gd name="connsiteX12" fmla="*/ 1270000 w 1567543"/>
                <a:gd name="connsiteY12" fmla="*/ 116114 h 1273628"/>
                <a:gd name="connsiteX13" fmla="*/ 1219200 w 1567543"/>
                <a:gd name="connsiteY13" fmla="*/ 134257 h 1273628"/>
                <a:gd name="connsiteX14" fmla="*/ 1182914 w 1567543"/>
                <a:gd name="connsiteY14" fmla="*/ 87086 h 1273628"/>
                <a:gd name="connsiteX15" fmla="*/ 1146628 w 1567543"/>
                <a:gd name="connsiteY15" fmla="*/ 72571 h 1273628"/>
                <a:gd name="connsiteX16" fmla="*/ 1124857 w 1567543"/>
                <a:gd name="connsiteY16" fmla="*/ 29028 h 1273628"/>
                <a:gd name="connsiteX17" fmla="*/ 1070428 w 1567543"/>
                <a:gd name="connsiteY17" fmla="*/ 29028 h 1273628"/>
                <a:gd name="connsiteX18" fmla="*/ 1045028 w 1567543"/>
                <a:gd name="connsiteY18" fmla="*/ 58057 h 1273628"/>
                <a:gd name="connsiteX19" fmla="*/ 990600 w 1567543"/>
                <a:gd name="connsiteY19" fmla="*/ 0 h 1273628"/>
                <a:gd name="connsiteX20" fmla="*/ 870857 w 1567543"/>
                <a:gd name="connsiteY20" fmla="*/ 25400 h 1273628"/>
                <a:gd name="connsiteX21" fmla="*/ 867228 w 1567543"/>
                <a:gd name="connsiteY21" fmla="*/ 58057 h 1273628"/>
                <a:gd name="connsiteX22" fmla="*/ 762000 w 1567543"/>
                <a:gd name="connsiteY22" fmla="*/ 108857 h 1273628"/>
                <a:gd name="connsiteX23" fmla="*/ 722086 w 1567543"/>
                <a:gd name="connsiteY23" fmla="*/ 123371 h 1273628"/>
                <a:gd name="connsiteX24" fmla="*/ 667657 w 1567543"/>
                <a:gd name="connsiteY24" fmla="*/ 148771 h 1273628"/>
                <a:gd name="connsiteX25" fmla="*/ 667657 w 1567543"/>
                <a:gd name="connsiteY25" fmla="*/ 94343 h 1273628"/>
                <a:gd name="connsiteX26" fmla="*/ 620486 w 1567543"/>
                <a:gd name="connsiteY26" fmla="*/ 54428 h 1273628"/>
                <a:gd name="connsiteX27" fmla="*/ 605971 w 1567543"/>
                <a:gd name="connsiteY27" fmla="*/ 76200 h 1273628"/>
                <a:gd name="connsiteX28" fmla="*/ 620486 w 1567543"/>
                <a:gd name="connsiteY28" fmla="*/ 108857 h 1273628"/>
                <a:gd name="connsiteX29" fmla="*/ 598714 w 1567543"/>
                <a:gd name="connsiteY29" fmla="*/ 119743 h 1273628"/>
                <a:gd name="connsiteX30" fmla="*/ 580571 w 1567543"/>
                <a:gd name="connsiteY30" fmla="*/ 97971 h 1273628"/>
                <a:gd name="connsiteX31" fmla="*/ 566057 w 1567543"/>
                <a:gd name="connsiteY31" fmla="*/ 127000 h 1273628"/>
                <a:gd name="connsiteX32" fmla="*/ 584200 w 1567543"/>
                <a:gd name="connsiteY32" fmla="*/ 174171 h 1273628"/>
                <a:gd name="connsiteX33" fmla="*/ 555171 w 1567543"/>
                <a:gd name="connsiteY33" fmla="*/ 177800 h 1273628"/>
                <a:gd name="connsiteX34" fmla="*/ 573314 w 1567543"/>
                <a:gd name="connsiteY34" fmla="*/ 228600 h 1273628"/>
                <a:gd name="connsiteX35" fmla="*/ 482600 w 1567543"/>
                <a:gd name="connsiteY35" fmla="*/ 330200 h 1273628"/>
                <a:gd name="connsiteX36" fmla="*/ 518886 w 1567543"/>
                <a:gd name="connsiteY36" fmla="*/ 399143 h 1273628"/>
                <a:gd name="connsiteX37" fmla="*/ 475343 w 1567543"/>
                <a:gd name="connsiteY37" fmla="*/ 457200 h 1273628"/>
                <a:gd name="connsiteX38" fmla="*/ 508000 w 1567543"/>
                <a:gd name="connsiteY38" fmla="*/ 475343 h 1273628"/>
                <a:gd name="connsiteX39" fmla="*/ 511628 w 1567543"/>
                <a:gd name="connsiteY39" fmla="*/ 504371 h 1273628"/>
                <a:gd name="connsiteX40" fmla="*/ 478971 w 1567543"/>
                <a:gd name="connsiteY40" fmla="*/ 529771 h 1273628"/>
                <a:gd name="connsiteX41" fmla="*/ 482600 w 1567543"/>
                <a:gd name="connsiteY41" fmla="*/ 576943 h 1273628"/>
                <a:gd name="connsiteX42" fmla="*/ 478971 w 1567543"/>
                <a:gd name="connsiteY42" fmla="*/ 587828 h 1273628"/>
                <a:gd name="connsiteX43" fmla="*/ 399143 w 1567543"/>
                <a:gd name="connsiteY43" fmla="*/ 638628 h 1273628"/>
                <a:gd name="connsiteX44" fmla="*/ 304800 w 1567543"/>
                <a:gd name="connsiteY44" fmla="*/ 616857 h 1273628"/>
                <a:gd name="connsiteX45" fmla="*/ 232228 w 1567543"/>
                <a:gd name="connsiteY45" fmla="*/ 674914 h 1273628"/>
                <a:gd name="connsiteX46" fmla="*/ 83457 w 1567543"/>
                <a:gd name="connsiteY46" fmla="*/ 711200 h 1273628"/>
                <a:gd name="connsiteX47" fmla="*/ 7257 w 1567543"/>
                <a:gd name="connsiteY47" fmla="*/ 791028 h 1273628"/>
                <a:gd name="connsiteX48" fmla="*/ 0 w 1567543"/>
                <a:gd name="connsiteY48" fmla="*/ 881743 h 1273628"/>
                <a:gd name="connsiteX49" fmla="*/ 116114 w 1567543"/>
                <a:gd name="connsiteY49" fmla="*/ 867228 h 1273628"/>
                <a:gd name="connsiteX50" fmla="*/ 188686 w 1567543"/>
                <a:gd name="connsiteY50" fmla="*/ 932543 h 1273628"/>
                <a:gd name="connsiteX51" fmla="*/ 319314 w 1567543"/>
                <a:gd name="connsiteY51" fmla="*/ 939800 h 1273628"/>
                <a:gd name="connsiteX52" fmla="*/ 453571 w 1567543"/>
                <a:gd name="connsiteY52" fmla="*/ 914400 h 1273628"/>
                <a:gd name="connsiteX53" fmla="*/ 508000 w 1567543"/>
                <a:gd name="connsiteY53" fmla="*/ 961571 h 1273628"/>
                <a:gd name="connsiteX54" fmla="*/ 518886 w 1567543"/>
                <a:gd name="connsiteY54" fmla="*/ 1037771 h 1273628"/>
                <a:gd name="connsiteX55" fmla="*/ 605971 w 1567543"/>
                <a:gd name="connsiteY55" fmla="*/ 1081314 h 1273628"/>
                <a:gd name="connsiteX56" fmla="*/ 613228 w 1567543"/>
                <a:gd name="connsiteY56" fmla="*/ 1273628 h 1273628"/>
                <a:gd name="connsiteX57" fmla="*/ 725714 w 1567543"/>
                <a:gd name="connsiteY57" fmla="*/ 1251857 h 1273628"/>
                <a:gd name="connsiteX58" fmla="*/ 725714 w 1567543"/>
                <a:gd name="connsiteY58" fmla="*/ 1251857 h 1273628"/>
                <a:gd name="connsiteX59" fmla="*/ 722086 w 1567543"/>
                <a:gd name="connsiteY59" fmla="*/ 1208314 h 1273628"/>
                <a:gd name="connsiteX60" fmla="*/ 885371 w 1567543"/>
                <a:gd name="connsiteY60" fmla="*/ 1197428 h 1273628"/>
                <a:gd name="connsiteX61" fmla="*/ 925286 w 1567543"/>
                <a:gd name="connsiteY61" fmla="*/ 1208314 h 1273628"/>
                <a:gd name="connsiteX62" fmla="*/ 1161143 w 1567543"/>
                <a:gd name="connsiteY62" fmla="*/ 1143000 h 1273628"/>
                <a:gd name="connsiteX63" fmla="*/ 1204686 w 1567543"/>
                <a:gd name="connsiteY63" fmla="*/ 1164771 h 1273628"/>
                <a:gd name="connsiteX64" fmla="*/ 1240971 w 1567543"/>
                <a:gd name="connsiteY64" fmla="*/ 1135743 h 1273628"/>
                <a:gd name="connsiteX65" fmla="*/ 1226457 w 1567543"/>
                <a:gd name="connsiteY65" fmla="*/ 1066800 h 1273628"/>
                <a:gd name="connsiteX66" fmla="*/ 1262743 w 1567543"/>
                <a:gd name="connsiteY66" fmla="*/ 1052286 h 1273628"/>
                <a:gd name="connsiteX67" fmla="*/ 1248228 w 1567543"/>
                <a:gd name="connsiteY67" fmla="*/ 1019628 h 1273628"/>
                <a:gd name="connsiteX68" fmla="*/ 1295400 w 1567543"/>
                <a:gd name="connsiteY68" fmla="*/ 990600 h 1273628"/>
                <a:gd name="connsiteX69" fmla="*/ 1302657 w 1567543"/>
                <a:gd name="connsiteY69" fmla="*/ 896257 h 1273628"/>
                <a:gd name="connsiteX70" fmla="*/ 1367971 w 1567543"/>
                <a:gd name="connsiteY70" fmla="*/ 892628 h 1273628"/>
                <a:gd name="connsiteX71" fmla="*/ 1397000 w 1567543"/>
                <a:gd name="connsiteY71" fmla="*/ 816428 h 1273628"/>
                <a:gd name="connsiteX72" fmla="*/ 1426028 w 1567543"/>
                <a:gd name="connsiteY72" fmla="*/ 805543 h 1273628"/>
                <a:gd name="connsiteX73" fmla="*/ 1433286 w 1567543"/>
                <a:gd name="connsiteY73" fmla="*/ 743857 h 1273628"/>
                <a:gd name="connsiteX74" fmla="*/ 1367971 w 1567543"/>
                <a:gd name="connsiteY74" fmla="*/ 674914 h 1273628"/>
                <a:gd name="connsiteX75" fmla="*/ 1415143 w 1567543"/>
                <a:gd name="connsiteY75" fmla="*/ 653143 h 1273628"/>
                <a:gd name="connsiteX76" fmla="*/ 1407886 w 1567543"/>
                <a:gd name="connsiteY76" fmla="*/ 598714 h 1273628"/>
                <a:gd name="connsiteX77" fmla="*/ 1473200 w 1567543"/>
                <a:gd name="connsiteY77" fmla="*/ 598714 h 1273628"/>
                <a:gd name="connsiteX78" fmla="*/ 1469571 w 1567543"/>
                <a:gd name="connsiteY78" fmla="*/ 537028 h 1273628"/>
                <a:gd name="connsiteX79" fmla="*/ 1542143 w 1567543"/>
                <a:gd name="connsiteY79" fmla="*/ 551543 h 127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567543" h="1273628">
                  <a:moveTo>
                    <a:pt x="1542143" y="551543"/>
                  </a:moveTo>
                  <a:lnTo>
                    <a:pt x="1527628" y="497114"/>
                  </a:lnTo>
                  <a:lnTo>
                    <a:pt x="1527628" y="497114"/>
                  </a:lnTo>
                  <a:lnTo>
                    <a:pt x="1498600" y="497114"/>
                  </a:lnTo>
                  <a:lnTo>
                    <a:pt x="1521460" y="424361"/>
                  </a:lnTo>
                  <a:lnTo>
                    <a:pt x="1539058" y="377553"/>
                  </a:lnTo>
                  <a:lnTo>
                    <a:pt x="1549400" y="330200"/>
                  </a:lnTo>
                  <a:lnTo>
                    <a:pt x="1567543" y="275771"/>
                  </a:lnTo>
                  <a:lnTo>
                    <a:pt x="1513114" y="206828"/>
                  </a:lnTo>
                  <a:lnTo>
                    <a:pt x="1418771" y="195943"/>
                  </a:lnTo>
                  <a:lnTo>
                    <a:pt x="1386114" y="217714"/>
                  </a:lnTo>
                  <a:lnTo>
                    <a:pt x="1357086" y="181428"/>
                  </a:lnTo>
                  <a:lnTo>
                    <a:pt x="1270000" y="116114"/>
                  </a:lnTo>
                  <a:lnTo>
                    <a:pt x="1219200" y="134257"/>
                  </a:lnTo>
                  <a:lnTo>
                    <a:pt x="1182914" y="87086"/>
                  </a:lnTo>
                  <a:lnTo>
                    <a:pt x="1146628" y="72571"/>
                  </a:lnTo>
                  <a:lnTo>
                    <a:pt x="1124857" y="29028"/>
                  </a:lnTo>
                  <a:lnTo>
                    <a:pt x="1070428" y="29028"/>
                  </a:lnTo>
                  <a:lnTo>
                    <a:pt x="1045028" y="58057"/>
                  </a:lnTo>
                  <a:lnTo>
                    <a:pt x="990600" y="0"/>
                  </a:lnTo>
                  <a:lnTo>
                    <a:pt x="870857" y="25400"/>
                  </a:lnTo>
                  <a:lnTo>
                    <a:pt x="867228" y="58057"/>
                  </a:lnTo>
                  <a:lnTo>
                    <a:pt x="762000" y="108857"/>
                  </a:lnTo>
                  <a:lnTo>
                    <a:pt x="722086" y="123371"/>
                  </a:lnTo>
                  <a:lnTo>
                    <a:pt x="667657" y="148771"/>
                  </a:lnTo>
                  <a:lnTo>
                    <a:pt x="667657" y="94343"/>
                  </a:lnTo>
                  <a:lnTo>
                    <a:pt x="620486" y="54428"/>
                  </a:lnTo>
                  <a:lnTo>
                    <a:pt x="605971" y="76200"/>
                  </a:lnTo>
                  <a:lnTo>
                    <a:pt x="620486" y="108857"/>
                  </a:lnTo>
                  <a:lnTo>
                    <a:pt x="598714" y="119743"/>
                  </a:lnTo>
                  <a:lnTo>
                    <a:pt x="580571" y="97971"/>
                  </a:lnTo>
                  <a:lnTo>
                    <a:pt x="566057" y="127000"/>
                  </a:lnTo>
                  <a:lnTo>
                    <a:pt x="584200" y="174171"/>
                  </a:lnTo>
                  <a:lnTo>
                    <a:pt x="555171" y="177800"/>
                  </a:lnTo>
                  <a:lnTo>
                    <a:pt x="573314" y="228600"/>
                  </a:lnTo>
                  <a:lnTo>
                    <a:pt x="482600" y="330200"/>
                  </a:lnTo>
                  <a:lnTo>
                    <a:pt x="518886" y="399143"/>
                  </a:lnTo>
                  <a:lnTo>
                    <a:pt x="475343" y="457200"/>
                  </a:lnTo>
                  <a:lnTo>
                    <a:pt x="508000" y="475343"/>
                  </a:lnTo>
                  <a:lnTo>
                    <a:pt x="511628" y="504371"/>
                  </a:lnTo>
                  <a:lnTo>
                    <a:pt x="478971" y="529771"/>
                  </a:lnTo>
                  <a:lnTo>
                    <a:pt x="482600" y="576943"/>
                  </a:lnTo>
                  <a:lnTo>
                    <a:pt x="478971" y="587828"/>
                  </a:lnTo>
                  <a:lnTo>
                    <a:pt x="399143" y="638628"/>
                  </a:lnTo>
                  <a:lnTo>
                    <a:pt x="304800" y="616857"/>
                  </a:lnTo>
                  <a:lnTo>
                    <a:pt x="232228" y="674914"/>
                  </a:lnTo>
                  <a:lnTo>
                    <a:pt x="83457" y="711200"/>
                  </a:lnTo>
                  <a:lnTo>
                    <a:pt x="7257" y="791028"/>
                  </a:lnTo>
                  <a:lnTo>
                    <a:pt x="0" y="881743"/>
                  </a:lnTo>
                  <a:lnTo>
                    <a:pt x="116114" y="867228"/>
                  </a:lnTo>
                  <a:lnTo>
                    <a:pt x="188686" y="932543"/>
                  </a:lnTo>
                  <a:lnTo>
                    <a:pt x="319314" y="939800"/>
                  </a:lnTo>
                  <a:lnTo>
                    <a:pt x="453571" y="914400"/>
                  </a:lnTo>
                  <a:lnTo>
                    <a:pt x="508000" y="961571"/>
                  </a:lnTo>
                  <a:lnTo>
                    <a:pt x="518886" y="1037771"/>
                  </a:lnTo>
                  <a:lnTo>
                    <a:pt x="605971" y="1081314"/>
                  </a:lnTo>
                  <a:lnTo>
                    <a:pt x="613228" y="1273628"/>
                  </a:lnTo>
                  <a:lnTo>
                    <a:pt x="725714" y="1251857"/>
                  </a:lnTo>
                  <a:lnTo>
                    <a:pt x="725714" y="1251857"/>
                  </a:lnTo>
                  <a:lnTo>
                    <a:pt x="722086" y="1208314"/>
                  </a:lnTo>
                  <a:lnTo>
                    <a:pt x="885371" y="1197428"/>
                  </a:lnTo>
                  <a:lnTo>
                    <a:pt x="925286" y="1208314"/>
                  </a:lnTo>
                  <a:lnTo>
                    <a:pt x="1161143" y="1143000"/>
                  </a:lnTo>
                  <a:lnTo>
                    <a:pt x="1204686" y="1164771"/>
                  </a:lnTo>
                  <a:lnTo>
                    <a:pt x="1240971" y="1135743"/>
                  </a:lnTo>
                  <a:lnTo>
                    <a:pt x="1226457" y="1066800"/>
                  </a:lnTo>
                  <a:lnTo>
                    <a:pt x="1262743" y="1052286"/>
                  </a:lnTo>
                  <a:lnTo>
                    <a:pt x="1248228" y="1019628"/>
                  </a:lnTo>
                  <a:lnTo>
                    <a:pt x="1295400" y="990600"/>
                  </a:lnTo>
                  <a:lnTo>
                    <a:pt x="1302657" y="896257"/>
                  </a:lnTo>
                  <a:lnTo>
                    <a:pt x="1367971" y="892628"/>
                  </a:lnTo>
                  <a:lnTo>
                    <a:pt x="1397000" y="816428"/>
                  </a:lnTo>
                  <a:lnTo>
                    <a:pt x="1426028" y="805543"/>
                  </a:lnTo>
                  <a:lnTo>
                    <a:pt x="1433286" y="743857"/>
                  </a:lnTo>
                  <a:lnTo>
                    <a:pt x="1367971" y="674914"/>
                  </a:lnTo>
                  <a:lnTo>
                    <a:pt x="1415143" y="653143"/>
                  </a:lnTo>
                  <a:lnTo>
                    <a:pt x="1407886" y="598714"/>
                  </a:lnTo>
                  <a:lnTo>
                    <a:pt x="1473200" y="598714"/>
                  </a:lnTo>
                  <a:lnTo>
                    <a:pt x="1469571" y="537028"/>
                  </a:lnTo>
                  <a:lnTo>
                    <a:pt x="1542143" y="551543"/>
                  </a:lnTo>
                  <a:close/>
                </a:path>
              </a:pathLst>
            </a:custGeom>
            <a:solidFill>
              <a:srgbClr val="00567F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0" name="Freeform 23551"/>
            <p:cNvSpPr/>
            <p:nvPr/>
          </p:nvSpPr>
          <p:spPr>
            <a:xfrm>
              <a:off x="3787466" y="3335003"/>
              <a:ext cx="792466" cy="843443"/>
            </a:xfrm>
            <a:custGeom>
              <a:avLst/>
              <a:gdLst>
                <a:gd name="connsiteX0" fmla="*/ 1030514 w 1357085"/>
                <a:gd name="connsiteY0" fmla="*/ 1433286 h 1433286"/>
                <a:gd name="connsiteX1" fmla="*/ 1099457 w 1357085"/>
                <a:gd name="connsiteY1" fmla="*/ 1338943 h 1433286"/>
                <a:gd name="connsiteX2" fmla="*/ 1081314 w 1357085"/>
                <a:gd name="connsiteY2" fmla="*/ 1273629 h 1433286"/>
                <a:gd name="connsiteX3" fmla="*/ 1121228 w 1357085"/>
                <a:gd name="connsiteY3" fmla="*/ 1034143 h 1433286"/>
                <a:gd name="connsiteX4" fmla="*/ 1099457 w 1357085"/>
                <a:gd name="connsiteY4" fmla="*/ 997857 h 1433286"/>
                <a:gd name="connsiteX5" fmla="*/ 1121228 w 1357085"/>
                <a:gd name="connsiteY5" fmla="*/ 947057 h 1433286"/>
                <a:gd name="connsiteX6" fmla="*/ 1113971 w 1357085"/>
                <a:gd name="connsiteY6" fmla="*/ 849086 h 1433286"/>
                <a:gd name="connsiteX7" fmla="*/ 1132114 w 1357085"/>
                <a:gd name="connsiteY7" fmla="*/ 740229 h 1433286"/>
                <a:gd name="connsiteX8" fmla="*/ 1150257 w 1357085"/>
                <a:gd name="connsiteY8" fmla="*/ 631372 h 1433286"/>
                <a:gd name="connsiteX9" fmla="*/ 1164771 w 1357085"/>
                <a:gd name="connsiteY9" fmla="*/ 584200 h 1433286"/>
                <a:gd name="connsiteX10" fmla="*/ 1201057 w 1357085"/>
                <a:gd name="connsiteY10" fmla="*/ 631372 h 1433286"/>
                <a:gd name="connsiteX11" fmla="*/ 1357085 w 1357085"/>
                <a:gd name="connsiteY11" fmla="*/ 406400 h 1433286"/>
                <a:gd name="connsiteX12" fmla="*/ 1317171 w 1357085"/>
                <a:gd name="connsiteY12" fmla="*/ 399143 h 1433286"/>
                <a:gd name="connsiteX13" fmla="*/ 1299028 w 1357085"/>
                <a:gd name="connsiteY13" fmla="*/ 366486 h 1433286"/>
                <a:gd name="connsiteX14" fmla="*/ 1259114 w 1357085"/>
                <a:gd name="connsiteY14" fmla="*/ 359229 h 1433286"/>
                <a:gd name="connsiteX15" fmla="*/ 1255485 w 1357085"/>
                <a:gd name="connsiteY15" fmla="*/ 304800 h 1433286"/>
                <a:gd name="connsiteX16" fmla="*/ 1299028 w 1357085"/>
                <a:gd name="connsiteY16" fmla="*/ 279400 h 1433286"/>
                <a:gd name="connsiteX17" fmla="*/ 1291771 w 1357085"/>
                <a:gd name="connsiteY17" fmla="*/ 239486 h 1433286"/>
                <a:gd name="connsiteX18" fmla="*/ 1237343 w 1357085"/>
                <a:gd name="connsiteY18" fmla="*/ 217714 h 1433286"/>
                <a:gd name="connsiteX19" fmla="*/ 1233714 w 1357085"/>
                <a:gd name="connsiteY19" fmla="*/ 181429 h 1433286"/>
                <a:gd name="connsiteX20" fmla="*/ 1161143 w 1357085"/>
                <a:gd name="connsiteY20" fmla="*/ 112486 h 1433286"/>
                <a:gd name="connsiteX21" fmla="*/ 1124857 w 1357085"/>
                <a:gd name="connsiteY21" fmla="*/ 119743 h 1433286"/>
                <a:gd name="connsiteX22" fmla="*/ 1103085 w 1357085"/>
                <a:gd name="connsiteY22" fmla="*/ 87086 h 1433286"/>
                <a:gd name="connsiteX23" fmla="*/ 1005114 w 1357085"/>
                <a:gd name="connsiteY23" fmla="*/ 29029 h 1433286"/>
                <a:gd name="connsiteX24" fmla="*/ 957943 w 1357085"/>
                <a:gd name="connsiteY24" fmla="*/ 87086 h 1433286"/>
                <a:gd name="connsiteX25" fmla="*/ 907143 w 1357085"/>
                <a:gd name="connsiteY25" fmla="*/ 127000 h 1433286"/>
                <a:gd name="connsiteX26" fmla="*/ 867228 w 1357085"/>
                <a:gd name="connsiteY26" fmla="*/ 156029 h 1433286"/>
                <a:gd name="connsiteX27" fmla="*/ 816428 w 1357085"/>
                <a:gd name="connsiteY27" fmla="*/ 170543 h 1433286"/>
                <a:gd name="connsiteX28" fmla="*/ 780143 w 1357085"/>
                <a:gd name="connsiteY28" fmla="*/ 192314 h 1433286"/>
                <a:gd name="connsiteX29" fmla="*/ 736600 w 1357085"/>
                <a:gd name="connsiteY29" fmla="*/ 210457 h 1433286"/>
                <a:gd name="connsiteX30" fmla="*/ 653143 w 1357085"/>
                <a:gd name="connsiteY30" fmla="*/ 210457 h 1433286"/>
                <a:gd name="connsiteX31" fmla="*/ 620485 w 1357085"/>
                <a:gd name="connsiteY31" fmla="*/ 250372 h 1433286"/>
                <a:gd name="connsiteX32" fmla="*/ 602343 w 1357085"/>
                <a:gd name="connsiteY32" fmla="*/ 290286 h 1433286"/>
                <a:gd name="connsiteX33" fmla="*/ 555171 w 1357085"/>
                <a:gd name="connsiteY33" fmla="*/ 322943 h 1433286"/>
                <a:gd name="connsiteX34" fmla="*/ 529771 w 1357085"/>
                <a:gd name="connsiteY34" fmla="*/ 330200 h 1433286"/>
                <a:gd name="connsiteX35" fmla="*/ 551543 w 1357085"/>
                <a:gd name="connsiteY35" fmla="*/ 279400 h 1433286"/>
                <a:gd name="connsiteX36" fmla="*/ 547914 w 1357085"/>
                <a:gd name="connsiteY36" fmla="*/ 232229 h 1433286"/>
                <a:gd name="connsiteX37" fmla="*/ 595085 w 1357085"/>
                <a:gd name="connsiteY37" fmla="*/ 221343 h 1433286"/>
                <a:gd name="connsiteX38" fmla="*/ 664028 w 1357085"/>
                <a:gd name="connsiteY38" fmla="*/ 166914 h 1433286"/>
                <a:gd name="connsiteX39" fmla="*/ 725714 w 1357085"/>
                <a:gd name="connsiteY39" fmla="*/ 163286 h 1433286"/>
                <a:gd name="connsiteX40" fmla="*/ 798285 w 1357085"/>
                <a:gd name="connsiteY40" fmla="*/ 127000 h 1433286"/>
                <a:gd name="connsiteX41" fmla="*/ 834571 w 1357085"/>
                <a:gd name="connsiteY41" fmla="*/ 134257 h 1433286"/>
                <a:gd name="connsiteX42" fmla="*/ 892628 w 1357085"/>
                <a:gd name="connsiteY42" fmla="*/ 112486 h 1433286"/>
                <a:gd name="connsiteX43" fmla="*/ 838200 w 1357085"/>
                <a:gd name="connsiteY43" fmla="*/ 7257 h 1433286"/>
                <a:gd name="connsiteX44" fmla="*/ 783771 w 1357085"/>
                <a:gd name="connsiteY44" fmla="*/ 0 h 1433286"/>
                <a:gd name="connsiteX45" fmla="*/ 729343 w 1357085"/>
                <a:gd name="connsiteY45" fmla="*/ 39914 h 1433286"/>
                <a:gd name="connsiteX46" fmla="*/ 671285 w 1357085"/>
                <a:gd name="connsiteY46" fmla="*/ 76200 h 1433286"/>
                <a:gd name="connsiteX47" fmla="*/ 605971 w 1357085"/>
                <a:gd name="connsiteY47" fmla="*/ 108857 h 1433286"/>
                <a:gd name="connsiteX48" fmla="*/ 562428 w 1357085"/>
                <a:gd name="connsiteY48" fmla="*/ 123372 h 1433286"/>
                <a:gd name="connsiteX49" fmla="*/ 508000 w 1357085"/>
                <a:gd name="connsiteY49" fmla="*/ 83457 h 1433286"/>
                <a:gd name="connsiteX50" fmla="*/ 475343 w 1357085"/>
                <a:gd name="connsiteY50" fmla="*/ 101600 h 1433286"/>
                <a:gd name="connsiteX51" fmla="*/ 439057 w 1357085"/>
                <a:gd name="connsiteY51" fmla="*/ 76200 h 1433286"/>
                <a:gd name="connsiteX52" fmla="*/ 417285 w 1357085"/>
                <a:gd name="connsiteY52" fmla="*/ 108857 h 1433286"/>
                <a:gd name="connsiteX53" fmla="*/ 442685 w 1357085"/>
                <a:gd name="connsiteY53" fmla="*/ 174172 h 1433286"/>
                <a:gd name="connsiteX54" fmla="*/ 428171 w 1357085"/>
                <a:gd name="connsiteY54" fmla="*/ 210457 h 1433286"/>
                <a:gd name="connsiteX55" fmla="*/ 391885 w 1357085"/>
                <a:gd name="connsiteY55" fmla="*/ 217714 h 1433286"/>
                <a:gd name="connsiteX56" fmla="*/ 373743 w 1357085"/>
                <a:gd name="connsiteY56" fmla="*/ 264886 h 1433286"/>
                <a:gd name="connsiteX57" fmla="*/ 322943 w 1357085"/>
                <a:gd name="connsiteY57" fmla="*/ 275772 h 1433286"/>
                <a:gd name="connsiteX58" fmla="*/ 283028 w 1357085"/>
                <a:gd name="connsiteY58" fmla="*/ 304800 h 1433286"/>
                <a:gd name="connsiteX59" fmla="*/ 203200 w 1357085"/>
                <a:gd name="connsiteY59" fmla="*/ 297543 h 1433286"/>
                <a:gd name="connsiteX60" fmla="*/ 145143 w 1357085"/>
                <a:gd name="connsiteY60" fmla="*/ 239486 h 1433286"/>
                <a:gd name="connsiteX61" fmla="*/ 87085 w 1357085"/>
                <a:gd name="connsiteY61" fmla="*/ 250372 h 1433286"/>
                <a:gd name="connsiteX62" fmla="*/ 39914 w 1357085"/>
                <a:gd name="connsiteY62" fmla="*/ 279400 h 1433286"/>
                <a:gd name="connsiteX63" fmla="*/ 39914 w 1357085"/>
                <a:gd name="connsiteY63" fmla="*/ 322943 h 1433286"/>
                <a:gd name="connsiteX64" fmla="*/ 0 w 1357085"/>
                <a:gd name="connsiteY64" fmla="*/ 377372 h 1433286"/>
                <a:gd name="connsiteX65" fmla="*/ 50800 w 1357085"/>
                <a:gd name="connsiteY65" fmla="*/ 406400 h 1433286"/>
                <a:gd name="connsiteX66" fmla="*/ 72571 w 1357085"/>
                <a:gd name="connsiteY66" fmla="*/ 413657 h 1433286"/>
                <a:gd name="connsiteX67" fmla="*/ 72571 w 1357085"/>
                <a:gd name="connsiteY67" fmla="*/ 464457 h 1433286"/>
                <a:gd name="connsiteX68" fmla="*/ 39914 w 1357085"/>
                <a:gd name="connsiteY68" fmla="*/ 522514 h 1433286"/>
                <a:gd name="connsiteX69" fmla="*/ 54428 w 1357085"/>
                <a:gd name="connsiteY69" fmla="*/ 598714 h 1433286"/>
                <a:gd name="connsiteX70" fmla="*/ 79828 w 1357085"/>
                <a:gd name="connsiteY70" fmla="*/ 613229 h 1433286"/>
                <a:gd name="connsiteX71" fmla="*/ 90714 w 1357085"/>
                <a:gd name="connsiteY71" fmla="*/ 642257 h 1433286"/>
                <a:gd name="connsiteX72" fmla="*/ 54428 w 1357085"/>
                <a:gd name="connsiteY72" fmla="*/ 653143 h 1433286"/>
                <a:gd name="connsiteX73" fmla="*/ 68943 w 1357085"/>
                <a:gd name="connsiteY73" fmla="*/ 689429 h 1433286"/>
                <a:gd name="connsiteX74" fmla="*/ 43543 w 1357085"/>
                <a:gd name="connsiteY74" fmla="*/ 758372 h 1433286"/>
                <a:gd name="connsiteX75" fmla="*/ 61685 w 1357085"/>
                <a:gd name="connsiteY75" fmla="*/ 801914 h 1433286"/>
                <a:gd name="connsiteX76" fmla="*/ 101600 w 1357085"/>
                <a:gd name="connsiteY76" fmla="*/ 830943 h 1433286"/>
                <a:gd name="connsiteX77" fmla="*/ 83457 w 1357085"/>
                <a:gd name="connsiteY77" fmla="*/ 928914 h 1433286"/>
                <a:gd name="connsiteX78" fmla="*/ 68943 w 1357085"/>
                <a:gd name="connsiteY78" fmla="*/ 947057 h 1433286"/>
                <a:gd name="connsiteX79" fmla="*/ 72571 w 1357085"/>
                <a:gd name="connsiteY79" fmla="*/ 961572 h 1433286"/>
                <a:gd name="connsiteX80" fmla="*/ 264885 w 1357085"/>
                <a:gd name="connsiteY80" fmla="*/ 889000 h 1433286"/>
                <a:gd name="connsiteX81" fmla="*/ 264885 w 1357085"/>
                <a:gd name="connsiteY81" fmla="*/ 852714 h 1433286"/>
                <a:gd name="connsiteX82" fmla="*/ 391885 w 1357085"/>
                <a:gd name="connsiteY82" fmla="*/ 830943 h 1433286"/>
                <a:gd name="connsiteX83" fmla="*/ 449943 w 1357085"/>
                <a:gd name="connsiteY83" fmla="*/ 881743 h 1433286"/>
                <a:gd name="connsiteX84" fmla="*/ 482600 w 1357085"/>
                <a:gd name="connsiteY84" fmla="*/ 845457 h 1433286"/>
                <a:gd name="connsiteX85" fmla="*/ 526143 w 1357085"/>
                <a:gd name="connsiteY85" fmla="*/ 849086 h 1433286"/>
                <a:gd name="connsiteX86" fmla="*/ 555171 w 1357085"/>
                <a:gd name="connsiteY86" fmla="*/ 914400 h 1433286"/>
                <a:gd name="connsiteX87" fmla="*/ 587828 w 1357085"/>
                <a:gd name="connsiteY87" fmla="*/ 932543 h 1433286"/>
                <a:gd name="connsiteX88" fmla="*/ 620485 w 1357085"/>
                <a:gd name="connsiteY88" fmla="*/ 954314 h 1433286"/>
                <a:gd name="connsiteX89" fmla="*/ 674914 w 1357085"/>
                <a:gd name="connsiteY89" fmla="*/ 936172 h 1433286"/>
                <a:gd name="connsiteX90" fmla="*/ 791028 w 1357085"/>
                <a:gd name="connsiteY90" fmla="*/ 1034143 h 1433286"/>
                <a:gd name="connsiteX91" fmla="*/ 834571 w 1357085"/>
                <a:gd name="connsiteY91" fmla="*/ 1023257 h 1433286"/>
                <a:gd name="connsiteX92" fmla="*/ 921657 w 1357085"/>
                <a:gd name="connsiteY92" fmla="*/ 1045029 h 1433286"/>
                <a:gd name="connsiteX93" fmla="*/ 961571 w 1357085"/>
                <a:gd name="connsiteY93" fmla="*/ 1113972 h 1433286"/>
                <a:gd name="connsiteX94" fmla="*/ 903514 w 1357085"/>
                <a:gd name="connsiteY94" fmla="*/ 1280886 h 1433286"/>
                <a:gd name="connsiteX95" fmla="*/ 903514 w 1357085"/>
                <a:gd name="connsiteY95" fmla="*/ 1317172 h 1433286"/>
                <a:gd name="connsiteX96" fmla="*/ 932543 w 1357085"/>
                <a:gd name="connsiteY96" fmla="*/ 1328057 h 1433286"/>
                <a:gd name="connsiteX97" fmla="*/ 936171 w 1357085"/>
                <a:gd name="connsiteY97" fmla="*/ 1378857 h 1433286"/>
                <a:gd name="connsiteX98" fmla="*/ 1030514 w 1357085"/>
                <a:gd name="connsiteY98" fmla="*/ 1433286 h 1433286"/>
                <a:gd name="connsiteX0" fmla="*/ 1030514 w 1357085"/>
                <a:gd name="connsiteY0" fmla="*/ 1433286 h 1433286"/>
                <a:gd name="connsiteX1" fmla="*/ 1099457 w 1357085"/>
                <a:gd name="connsiteY1" fmla="*/ 1338943 h 1433286"/>
                <a:gd name="connsiteX2" fmla="*/ 1081314 w 1357085"/>
                <a:gd name="connsiteY2" fmla="*/ 1273629 h 1433286"/>
                <a:gd name="connsiteX3" fmla="*/ 1121228 w 1357085"/>
                <a:gd name="connsiteY3" fmla="*/ 1034143 h 1433286"/>
                <a:gd name="connsiteX4" fmla="*/ 1099457 w 1357085"/>
                <a:gd name="connsiteY4" fmla="*/ 997857 h 1433286"/>
                <a:gd name="connsiteX5" fmla="*/ 1121228 w 1357085"/>
                <a:gd name="connsiteY5" fmla="*/ 947057 h 1433286"/>
                <a:gd name="connsiteX6" fmla="*/ 1113971 w 1357085"/>
                <a:gd name="connsiteY6" fmla="*/ 849086 h 1433286"/>
                <a:gd name="connsiteX7" fmla="*/ 1132114 w 1357085"/>
                <a:gd name="connsiteY7" fmla="*/ 740229 h 1433286"/>
                <a:gd name="connsiteX8" fmla="*/ 1150257 w 1357085"/>
                <a:gd name="connsiteY8" fmla="*/ 631372 h 1433286"/>
                <a:gd name="connsiteX9" fmla="*/ 1164771 w 1357085"/>
                <a:gd name="connsiteY9" fmla="*/ 584200 h 1433286"/>
                <a:gd name="connsiteX10" fmla="*/ 1201057 w 1357085"/>
                <a:gd name="connsiteY10" fmla="*/ 631372 h 1433286"/>
                <a:gd name="connsiteX11" fmla="*/ 1357085 w 1357085"/>
                <a:gd name="connsiteY11" fmla="*/ 406400 h 1433286"/>
                <a:gd name="connsiteX12" fmla="*/ 1317171 w 1357085"/>
                <a:gd name="connsiteY12" fmla="*/ 399143 h 1433286"/>
                <a:gd name="connsiteX13" fmla="*/ 1299028 w 1357085"/>
                <a:gd name="connsiteY13" fmla="*/ 366486 h 1433286"/>
                <a:gd name="connsiteX14" fmla="*/ 1259114 w 1357085"/>
                <a:gd name="connsiteY14" fmla="*/ 359229 h 1433286"/>
                <a:gd name="connsiteX15" fmla="*/ 1255485 w 1357085"/>
                <a:gd name="connsiteY15" fmla="*/ 304800 h 1433286"/>
                <a:gd name="connsiteX16" fmla="*/ 1299028 w 1357085"/>
                <a:gd name="connsiteY16" fmla="*/ 279400 h 1433286"/>
                <a:gd name="connsiteX17" fmla="*/ 1291771 w 1357085"/>
                <a:gd name="connsiteY17" fmla="*/ 239486 h 1433286"/>
                <a:gd name="connsiteX18" fmla="*/ 1237343 w 1357085"/>
                <a:gd name="connsiteY18" fmla="*/ 217714 h 1433286"/>
                <a:gd name="connsiteX19" fmla="*/ 1233714 w 1357085"/>
                <a:gd name="connsiteY19" fmla="*/ 181429 h 1433286"/>
                <a:gd name="connsiteX20" fmla="*/ 1161143 w 1357085"/>
                <a:gd name="connsiteY20" fmla="*/ 112486 h 1433286"/>
                <a:gd name="connsiteX21" fmla="*/ 1124857 w 1357085"/>
                <a:gd name="connsiteY21" fmla="*/ 119743 h 1433286"/>
                <a:gd name="connsiteX22" fmla="*/ 1103085 w 1357085"/>
                <a:gd name="connsiteY22" fmla="*/ 87086 h 1433286"/>
                <a:gd name="connsiteX23" fmla="*/ 1005114 w 1357085"/>
                <a:gd name="connsiteY23" fmla="*/ 29029 h 1433286"/>
                <a:gd name="connsiteX24" fmla="*/ 957943 w 1357085"/>
                <a:gd name="connsiteY24" fmla="*/ 87086 h 1433286"/>
                <a:gd name="connsiteX25" fmla="*/ 907143 w 1357085"/>
                <a:gd name="connsiteY25" fmla="*/ 127000 h 1433286"/>
                <a:gd name="connsiteX26" fmla="*/ 867228 w 1357085"/>
                <a:gd name="connsiteY26" fmla="*/ 156029 h 1433286"/>
                <a:gd name="connsiteX27" fmla="*/ 816428 w 1357085"/>
                <a:gd name="connsiteY27" fmla="*/ 170543 h 1433286"/>
                <a:gd name="connsiteX28" fmla="*/ 780143 w 1357085"/>
                <a:gd name="connsiteY28" fmla="*/ 192314 h 1433286"/>
                <a:gd name="connsiteX29" fmla="*/ 736600 w 1357085"/>
                <a:gd name="connsiteY29" fmla="*/ 210457 h 1433286"/>
                <a:gd name="connsiteX30" fmla="*/ 653143 w 1357085"/>
                <a:gd name="connsiteY30" fmla="*/ 210457 h 1433286"/>
                <a:gd name="connsiteX31" fmla="*/ 620485 w 1357085"/>
                <a:gd name="connsiteY31" fmla="*/ 250372 h 1433286"/>
                <a:gd name="connsiteX32" fmla="*/ 602343 w 1357085"/>
                <a:gd name="connsiteY32" fmla="*/ 290286 h 1433286"/>
                <a:gd name="connsiteX33" fmla="*/ 555171 w 1357085"/>
                <a:gd name="connsiteY33" fmla="*/ 322943 h 1433286"/>
                <a:gd name="connsiteX34" fmla="*/ 529771 w 1357085"/>
                <a:gd name="connsiteY34" fmla="*/ 330200 h 1433286"/>
                <a:gd name="connsiteX35" fmla="*/ 551543 w 1357085"/>
                <a:gd name="connsiteY35" fmla="*/ 279400 h 1433286"/>
                <a:gd name="connsiteX36" fmla="*/ 547914 w 1357085"/>
                <a:gd name="connsiteY36" fmla="*/ 232229 h 1433286"/>
                <a:gd name="connsiteX37" fmla="*/ 595085 w 1357085"/>
                <a:gd name="connsiteY37" fmla="*/ 221343 h 1433286"/>
                <a:gd name="connsiteX38" fmla="*/ 664028 w 1357085"/>
                <a:gd name="connsiteY38" fmla="*/ 166914 h 1433286"/>
                <a:gd name="connsiteX39" fmla="*/ 725714 w 1357085"/>
                <a:gd name="connsiteY39" fmla="*/ 163286 h 1433286"/>
                <a:gd name="connsiteX40" fmla="*/ 798285 w 1357085"/>
                <a:gd name="connsiteY40" fmla="*/ 127000 h 1433286"/>
                <a:gd name="connsiteX41" fmla="*/ 834571 w 1357085"/>
                <a:gd name="connsiteY41" fmla="*/ 134257 h 1433286"/>
                <a:gd name="connsiteX42" fmla="*/ 892628 w 1357085"/>
                <a:gd name="connsiteY42" fmla="*/ 112486 h 1433286"/>
                <a:gd name="connsiteX43" fmla="*/ 838200 w 1357085"/>
                <a:gd name="connsiteY43" fmla="*/ 7257 h 1433286"/>
                <a:gd name="connsiteX44" fmla="*/ 783771 w 1357085"/>
                <a:gd name="connsiteY44" fmla="*/ 0 h 1433286"/>
                <a:gd name="connsiteX45" fmla="*/ 717913 w 1357085"/>
                <a:gd name="connsiteY45" fmla="*/ 32294 h 1433286"/>
                <a:gd name="connsiteX46" fmla="*/ 671285 w 1357085"/>
                <a:gd name="connsiteY46" fmla="*/ 76200 h 1433286"/>
                <a:gd name="connsiteX47" fmla="*/ 605971 w 1357085"/>
                <a:gd name="connsiteY47" fmla="*/ 108857 h 1433286"/>
                <a:gd name="connsiteX48" fmla="*/ 562428 w 1357085"/>
                <a:gd name="connsiteY48" fmla="*/ 123372 h 1433286"/>
                <a:gd name="connsiteX49" fmla="*/ 508000 w 1357085"/>
                <a:gd name="connsiteY49" fmla="*/ 83457 h 1433286"/>
                <a:gd name="connsiteX50" fmla="*/ 475343 w 1357085"/>
                <a:gd name="connsiteY50" fmla="*/ 101600 h 1433286"/>
                <a:gd name="connsiteX51" fmla="*/ 439057 w 1357085"/>
                <a:gd name="connsiteY51" fmla="*/ 76200 h 1433286"/>
                <a:gd name="connsiteX52" fmla="*/ 417285 w 1357085"/>
                <a:gd name="connsiteY52" fmla="*/ 108857 h 1433286"/>
                <a:gd name="connsiteX53" fmla="*/ 442685 w 1357085"/>
                <a:gd name="connsiteY53" fmla="*/ 174172 h 1433286"/>
                <a:gd name="connsiteX54" fmla="*/ 428171 w 1357085"/>
                <a:gd name="connsiteY54" fmla="*/ 210457 h 1433286"/>
                <a:gd name="connsiteX55" fmla="*/ 391885 w 1357085"/>
                <a:gd name="connsiteY55" fmla="*/ 217714 h 1433286"/>
                <a:gd name="connsiteX56" fmla="*/ 373743 w 1357085"/>
                <a:gd name="connsiteY56" fmla="*/ 264886 h 1433286"/>
                <a:gd name="connsiteX57" fmla="*/ 322943 w 1357085"/>
                <a:gd name="connsiteY57" fmla="*/ 275772 h 1433286"/>
                <a:gd name="connsiteX58" fmla="*/ 283028 w 1357085"/>
                <a:gd name="connsiteY58" fmla="*/ 304800 h 1433286"/>
                <a:gd name="connsiteX59" fmla="*/ 203200 w 1357085"/>
                <a:gd name="connsiteY59" fmla="*/ 297543 h 1433286"/>
                <a:gd name="connsiteX60" fmla="*/ 145143 w 1357085"/>
                <a:gd name="connsiteY60" fmla="*/ 239486 h 1433286"/>
                <a:gd name="connsiteX61" fmla="*/ 87085 w 1357085"/>
                <a:gd name="connsiteY61" fmla="*/ 250372 h 1433286"/>
                <a:gd name="connsiteX62" fmla="*/ 39914 w 1357085"/>
                <a:gd name="connsiteY62" fmla="*/ 279400 h 1433286"/>
                <a:gd name="connsiteX63" fmla="*/ 39914 w 1357085"/>
                <a:gd name="connsiteY63" fmla="*/ 322943 h 1433286"/>
                <a:gd name="connsiteX64" fmla="*/ 0 w 1357085"/>
                <a:gd name="connsiteY64" fmla="*/ 377372 h 1433286"/>
                <a:gd name="connsiteX65" fmla="*/ 50800 w 1357085"/>
                <a:gd name="connsiteY65" fmla="*/ 406400 h 1433286"/>
                <a:gd name="connsiteX66" fmla="*/ 72571 w 1357085"/>
                <a:gd name="connsiteY66" fmla="*/ 413657 h 1433286"/>
                <a:gd name="connsiteX67" fmla="*/ 72571 w 1357085"/>
                <a:gd name="connsiteY67" fmla="*/ 464457 h 1433286"/>
                <a:gd name="connsiteX68" fmla="*/ 39914 w 1357085"/>
                <a:gd name="connsiteY68" fmla="*/ 522514 h 1433286"/>
                <a:gd name="connsiteX69" fmla="*/ 54428 w 1357085"/>
                <a:gd name="connsiteY69" fmla="*/ 598714 h 1433286"/>
                <a:gd name="connsiteX70" fmla="*/ 79828 w 1357085"/>
                <a:gd name="connsiteY70" fmla="*/ 613229 h 1433286"/>
                <a:gd name="connsiteX71" fmla="*/ 90714 w 1357085"/>
                <a:gd name="connsiteY71" fmla="*/ 642257 h 1433286"/>
                <a:gd name="connsiteX72" fmla="*/ 54428 w 1357085"/>
                <a:gd name="connsiteY72" fmla="*/ 653143 h 1433286"/>
                <a:gd name="connsiteX73" fmla="*/ 68943 w 1357085"/>
                <a:gd name="connsiteY73" fmla="*/ 689429 h 1433286"/>
                <a:gd name="connsiteX74" fmla="*/ 43543 w 1357085"/>
                <a:gd name="connsiteY74" fmla="*/ 758372 h 1433286"/>
                <a:gd name="connsiteX75" fmla="*/ 61685 w 1357085"/>
                <a:gd name="connsiteY75" fmla="*/ 801914 h 1433286"/>
                <a:gd name="connsiteX76" fmla="*/ 101600 w 1357085"/>
                <a:gd name="connsiteY76" fmla="*/ 830943 h 1433286"/>
                <a:gd name="connsiteX77" fmla="*/ 83457 w 1357085"/>
                <a:gd name="connsiteY77" fmla="*/ 928914 h 1433286"/>
                <a:gd name="connsiteX78" fmla="*/ 68943 w 1357085"/>
                <a:gd name="connsiteY78" fmla="*/ 947057 h 1433286"/>
                <a:gd name="connsiteX79" fmla="*/ 72571 w 1357085"/>
                <a:gd name="connsiteY79" fmla="*/ 961572 h 1433286"/>
                <a:gd name="connsiteX80" fmla="*/ 264885 w 1357085"/>
                <a:gd name="connsiteY80" fmla="*/ 889000 h 1433286"/>
                <a:gd name="connsiteX81" fmla="*/ 264885 w 1357085"/>
                <a:gd name="connsiteY81" fmla="*/ 852714 h 1433286"/>
                <a:gd name="connsiteX82" fmla="*/ 391885 w 1357085"/>
                <a:gd name="connsiteY82" fmla="*/ 830943 h 1433286"/>
                <a:gd name="connsiteX83" fmla="*/ 449943 w 1357085"/>
                <a:gd name="connsiteY83" fmla="*/ 881743 h 1433286"/>
                <a:gd name="connsiteX84" fmla="*/ 482600 w 1357085"/>
                <a:gd name="connsiteY84" fmla="*/ 845457 h 1433286"/>
                <a:gd name="connsiteX85" fmla="*/ 526143 w 1357085"/>
                <a:gd name="connsiteY85" fmla="*/ 849086 h 1433286"/>
                <a:gd name="connsiteX86" fmla="*/ 555171 w 1357085"/>
                <a:gd name="connsiteY86" fmla="*/ 914400 h 1433286"/>
                <a:gd name="connsiteX87" fmla="*/ 587828 w 1357085"/>
                <a:gd name="connsiteY87" fmla="*/ 932543 h 1433286"/>
                <a:gd name="connsiteX88" fmla="*/ 620485 w 1357085"/>
                <a:gd name="connsiteY88" fmla="*/ 954314 h 1433286"/>
                <a:gd name="connsiteX89" fmla="*/ 674914 w 1357085"/>
                <a:gd name="connsiteY89" fmla="*/ 936172 h 1433286"/>
                <a:gd name="connsiteX90" fmla="*/ 791028 w 1357085"/>
                <a:gd name="connsiteY90" fmla="*/ 1034143 h 1433286"/>
                <a:gd name="connsiteX91" fmla="*/ 834571 w 1357085"/>
                <a:gd name="connsiteY91" fmla="*/ 1023257 h 1433286"/>
                <a:gd name="connsiteX92" fmla="*/ 921657 w 1357085"/>
                <a:gd name="connsiteY92" fmla="*/ 1045029 h 1433286"/>
                <a:gd name="connsiteX93" fmla="*/ 961571 w 1357085"/>
                <a:gd name="connsiteY93" fmla="*/ 1113972 h 1433286"/>
                <a:gd name="connsiteX94" fmla="*/ 903514 w 1357085"/>
                <a:gd name="connsiteY94" fmla="*/ 1280886 h 1433286"/>
                <a:gd name="connsiteX95" fmla="*/ 903514 w 1357085"/>
                <a:gd name="connsiteY95" fmla="*/ 1317172 h 1433286"/>
                <a:gd name="connsiteX96" fmla="*/ 932543 w 1357085"/>
                <a:gd name="connsiteY96" fmla="*/ 1328057 h 1433286"/>
                <a:gd name="connsiteX97" fmla="*/ 936171 w 1357085"/>
                <a:gd name="connsiteY97" fmla="*/ 1378857 h 1433286"/>
                <a:gd name="connsiteX98" fmla="*/ 1030514 w 1357085"/>
                <a:gd name="connsiteY98" fmla="*/ 1433286 h 1433286"/>
                <a:gd name="connsiteX0" fmla="*/ 1030514 w 1357085"/>
                <a:gd name="connsiteY0" fmla="*/ 1433286 h 1433286"/>
                <a:gd name="connsiteX1" fmla="*/ 1099457 w 1357085"/>
                <a:gd name="connsiteY1" fmla="*/ 1338943 h 1433286"/>
                <a:gd name="connsiteX2" fmla="*/ 1081314 w 1357085"/>
                <a:gd name="connsiteY2" fmla="*/ 1273629 h 1433286"/>
                <a:gd name="connsiteX3" fmla="*/ 1121228 w 1357085"/>
                <a:gd name="connsiteY3" fmla="*/ 1034143 h 1433286"/>
                <a:gd name="connsiteX4" fmla="*/ 1099457 w 1357085"/>
                <a:gd name="connsiteY4" fmla="*/ 997857 h 1433286"/>
                <a:gd name="connsiteX5" fmla="*/ 1121228 w 1357085"/>
                <a:gd name="connsiteY5" fmla="*/ 947057 h 1433286"/>
                <a:gd name="connsiteX6" fmla="*/ 1113971 w 1357085"/>
                <a:gd name="connsiteY6" fmla="*/ 849086 h 1433286"/>
                <a:gd name="connsiteX7" fmla="*/ 1132114 w 1357085"/>
                <a:gd name="connsiteY7" fmla="*/ 740229 h 1433286"/>
                <a:gd name="connsiteX8" fmla="*/ 1150257 w 1357085"/>
                <a:gd name="connsiteY8" fmla="*/ 631372 h 1433286"/>
                <a:gd name="connsiteX9" fmla="*/ 1164771 w 1357085"/>
                <a:gd name="connsiteY9" fmla="*/ 584200 h 1433286"/>
                <a:gd name="connsiteX10" fmla="*/ 1201057 w 1357085"/>
                <a:gd name="connsiteY10" fmla="*/ 631372 h 1433286"/>
                <a:gd name="connsiteX11" fmla="*/ 1357085 w 1357085"/>
                <a:gd name="connsiteY11" fmla="*/ 406400 h 1433286"/>
                <a:gd name="connsiteX12" fmla="*/ 1317171 w 1357085"/>
                <a:gd name="connsiteY12" fmla="*/ 399143 h 1433286"/>
                <a:gd name="connsiteX13" fmla="*/ 1299028 w 1357085"/>
                <a:gd name="connsiteY13" fmla="*/ 366486 h 1433286"/>
                <a:gd name="connsiteX14" fmla="*/ 1259114 w 1357085"/>
                <a:gd name="connsiteY14" fmla="*/ 359229 h 1433286"/>
                <a:gd name="connsiteX15" fmla="*/ 1255485 w 1357085"/>
                <a:gd name="connsiteY15" fmla="*/ 304800 h 1433286"/>
                <a:gd name="connsiteX16" fmla="*/ 1299028 w 1357085"/>
                <a:gd name="connsiteY16" fmla="*/ 279400 h 1433286"/>
                <a:gd name="connsiteX17" fmla="*/ 1291771 w 1357085"/>
                <a:gd name="connsiteY17" fmla="*/ 239486 h 1433286"/>
                <a:gd name="connsiteX18" fmla="*/ 1237343 w 1357085"/>
                <a:gd name="connsiteY18" fmla="*/ 217714 h 1433286"/>
                <a:gd name="connsiteX19" fmla="*/ 1233714 w 1357085"/>
                <a:gd name="connsiteY19" fmla="*/ 181429 h 1433286"/>
                <a:gd name="connsiteX20" fmla="*/ 1161143 w 1357085"/>
                <a:gd name="connsiteY20" fmla="*/ 112486 h 1433286"/>
                <a:gd name="connsiteX21" fmla="*/ 1124857 w 1357085"/>
                <a:gd name="connsiteY21" fmla="*/ 119743 h 1433286"/>
                <a:gd name="connsiteX22" fmla="*/ 1103085 w 1357085"/>
                <a:gd name="connsiteY22" fmla="*/ 87086 h 1433286"/>
                <a:gd name="connsiteX23" fmla="*/ 1005114 w 1357085"/>
                <a:gd name="connsiteY23" fmla="*/ 29029 h 1433286"/>
                <a:gd name="connsiteX24" fmla="*/ 957943 w 1357085"/>
                <a:gd name="connsiteY24" fmla="*/ 87086 h 1433286"/>
                <a:gd name="connsiteX25" fmla="*/ 907143 w 1357085"/>
                <a:gd name="connsiteY25" fmla="*/ 127000 h 1433286"/>
                <a:gd name="connsiteX26" fmla="*/ 867228 w 1357085"/>
                <a:gd name="connsiteY26" fmla="*/ 156029 h 1433286"/>
                <a:gd name="connsiteX27" fmla="*/ 816428 w 1357085"/>
                <a:gd name="connsiteY27" fmla="*/ 170543 h 1433286"/>
                <a:gd name="connsiteX28" fmla="*/ 780143 w 1357085"/>
                <a:gd name="connsiteY28" fmla="*/ 192314 h 1433286"/>
                <a:gd name="connsiteX29" fmla="*/ 736600 w 1357085"/>
                <a:gd name="connsiteY29" fmla="*/ 210457 h 1433286"/>
                <a:gd name="connsiteX30" fmla="*/ 653143 w 1357085"/>
                <a:gd name="connsiteY30" fmla="*/ 210457 h 1433286"/>
                <a:gd name="connsiteX31" fmla="*/ 620485 w 1357085"/>
                <a:gd name="connsiteY31" fmla="*/ 250372 h 1433286"/>
                <a:gd name="connsiteX32" fmla="*/ 602343 w 1357085"/>
                <a:gd name="connsiteY32" fmla="*/ 290286 h 1433286"/>
                <a:gd name="connsiteX33" fmla="*/ 555171 w 1357085"/>
                <a:gd name="connsiteY33" fmla="*/ 322943 h 1433286"/>
                <a:gd name="connsiteX34" fmla="*/ 529771 w 1357085"/>
                <a:gd name="connsiteY34" fmla="*/ 330200 h 1433286"/>
                <a:gd name="connsiteX35" fmla="*/ 551543 w 1357085"/>
                <a:gd name="connsiteY35" fmla="*/ 279400 h 1433286"/>
                <a:gd name="connsiteX36" fmla="*/ 547914 w 1357085"/>
                <a:gd name="connsiteY36" fmla="*/ 232229 h 1433286"/>
                <a:gd name="connsiteX37" fmla="*/ 595085 w 1357085"/>
                <a:gd name="connsiteY37" fmla="*/ 221343 h 1433286"/>
                <a:gd name="connsiteX38" fmla="*/ 664028 w 1357085"/>
                <a:gd name="connsiteY38" fmla="*/ 166914 h 1433286"/>
                <a:gd name="connsiteX39" fmla="*/ 725714 w 1357085"/>
                <a:gd name="connsiteY39" fmla="*/ 163286 h 1433286"/>
                <a:gd name="connsiteX40" fmla="*/ 798285 w 1357085"/>
                <a:gd name="connsiteY40" fmla="*/ 127000 h 1433286"/>
                <a:gd name="connsiteX41" fmla="*/ 834571 w 1357085"/>
                <a:gd name="connsiteY41" fmla="*/ 134257 h 1433286"/>
                <a:gd name="connsiteX42" fmla="*/ 892628 w 1357085"/>
                <a:gd name="connsiteY42" fmla="*/ 112486 h 1433286"/>
                <a:gd name="connsiteX43" fmla="*/ 838200 w 1357085"/>
                <a:gd name="connsiteY43" fmla="*/ 7257 h 1433286"/>
                <a:gd name="connsiteX44" fmla="*/ 783771 w 1357085"/>
                <a:gd name="connsiteY44" fmla="*/ 0 h 1433286"/>
                <a:gd name="connsiteX45" fmla="*/ 717913 w 1357085"/>
                <a:gd name="connsiteY45" fmla="*/ 32294 h 1433286"/>
                <a:gd name="connsiteX46" fmla="*/ 667475 w 1357085"/>
                <a:gd name="connsiteY46" fmla="*/ 64770 h 1433286"/>
                <a:gd name="connsiteX47" fmla="*/ 605971 w 1357085"/>
                <a:gd name="connsiteY47" fmla="*/ 108857 h 1433286"/>
                <a:gd name="connsiteX48" fmla="*/ 562428 w 1357085"/>
                <a:gd name="connsiteY48" fmla="*/ 123372 h 1433286"/>
                <a:gd name="connsiteX49" fmla="*/ 508000 w 1357085"/>
                <a:gd name="connsiteY49" fmla="*/ 83457 h 1433286"/>
                <a:gd name="connsiteX50" fmla="*/ 475343 w 1357085"/>
                <a:gd name="connsiteY50" fmla="*/ 101600 h 1433286"/>
                <a:gd name="connsiteX51" fmla="*/ 439057 w 1357085"/>
                <a:gd name="connsiteY51" fmla="*/ 76200 h 1433286"/>
                <a:gd name="connsiteX52" fmla="*/ 417285 w 1357085"/>
                <a:gd name="connsiteY52" fmla="*/ 108857 h 1433286"/>
                <a:gd name="connsiteX53" fmla="*/ 442685 w 1357085"/>
                <a:gd name="connsiteY53" fmla="*/ 174172 h 1433286"/>
                <a:gd name="connsiteX54" fmla="*/ 428171 w 1357085"/>
                <a:gd name="connsiteY54" fmla="*/ 210457 h 1433286"/>
                <a:gd name="connsiteX55" fmla="*/ 391885 w 1357085"/>
                <a:gd name="connsiteY55" fmla="*/ 217714 h 1433286"/>
                <a:gd name="connsiteX56" fmla="*/ 373743 w 1357085"/>
                <a:gd name="connsiteY56" fmla="*/ 264886 h 1433286"/>
                <a:gd name="connsiteX57" fmla="*/ 322943 w 1357085"/>
                <a:gd name="connsiteY57" fmla="*/ 275772 h 1433286"/>
                <a:gd name="connsiteX58" fmla="*/ 283028 w 1357085"/>
                <a:gd name="connsiteY58" fmla="*/ 304800 h 1433286"/>
                <a:gd name="connsiteX59" fmla="*/ 203200 w 1357085"/>
                <a:gd name="connsiteY59" fmla="*/ 297543 h 1433286"/>
                <a:gd name="connsiteX60" fmla="*/ 145143 w 1357085"/>
                <a:gd name="connsiteY60" fmla="*/ 239486 h 1433286"/>
                <a:gd name="connsiteX61" fmla="*/ 87085 w 1357085"/>
                <a:gd name="connsiteY61" fmla="*/ 250372 h 1433286"/>
                <a:gd name="connsiteX62" fmla="*/ 39914 w 1357085"/>
                <a:gd name="connsiteY62" fmla="*/ 279400 h 1433286"/>
                <a:gd name="connsiteX63" fmla="*/ 39914 w 1357085"/>
                <a:gd name="connsiteY63" fmla="*/ 322943 h 1433286"/>
                <a:gd name="connsiteX64" fmla="*/ 0 w 1357085"/>
                <a:gd name="connsiteY64" fmla="*/ 377372 h 1433286"/>
                <a:gd name="connsiteX65" fmla="*/ 50800 w 1357085"/>
                <a:gd name="connsiteY65" fmla="*/ 406400 h 1433286"/>
                <a:gd name="connsiteX66" fmla="*/ 72571 w 1357085"/>
                <a:gd name="connsiteY66" fmla="*/ 413657 h 1433286"/>
                <a:gd name="connsiteX67" fmla="*/ 72571 w 1357085"/>
                <a:gd name="connsiteY67" fmla="*/ 464457 h 1433286"/>
                <a:gd name="connsiteX68" fmla="*/ 39914 w 1357085"/>
                <a:gd name="connsiteY68" fmla="*/ 522514 h 1433286"/>
                <a:gd name="connsiteX69" fmla="*/ 54428 w 1357085"/>
                <a:gd name="connsiteY69" fmla="*/ 598714 h 1433286"/>
                <a:gd name="connsiteX70" fmla="*/ 79828 w 1357085"/>
                <a:gd name="connsiteY70" fmla="*/ 613229 h 1433286"/>
                <a:gd name="connsiteX71" fmla="*/ 90714 w 1357085"/>
                <a:gd name="connsiteY71" fmla="*/ 642257 h 1433286"/>
                <a:gd name="connsiteX72" fmla="*/ 54428 w 1357085"/>
                <a:gd name="connsiteY72" fmla="*/ 653143 h 1433286"/>
                <a:gd name="connsiteX73" fmla="*/ 68943 w 1357085"/>
                <a:gd name="connsiteY73" fmla="*/ 689429 h 1433286"/>
                <a:gd name="connsiteX74" fmla="*/ 43543 w 1357085"/>
                <a:gd name="connsiteY74" fmla="*/ 758372 h 1433286"/>
                <a:gd name="connsiteX75" fmla="*/ 61685 w 1357085"/>
                <a:gd name="connsiteY75" fmla="*/ 801914 h 1433286"/>
                <a:gd name="connsiteX76" fmla="*/ 101600 w 1357085"/>
                <a:gd name="connsiteY76" fmla="*/ 830943 h 1433286"/>
                <a:gd name="connsiteX77" fmla="*/ 83457 w 1357085"/>
                <a:gd name="connsiteY77" fmla="*/ 928914 h 1433286"/>
                <a:gd name="connsiteX78" fmla="*/ 68943 w 1357085"/>
                <a:gd name="connsiteY78" fmla="*/ 947057 h 1433286"/>
                <a:gd name="connsiteX79" fmla="*/ 72571 w 1357085"/>
                <a:gd name="connsiteY79" fmla="*/ 961572 h 1433286"/>
                <a:gd name="connsiteX80" fmla="*/ 264885 w 1357085"/>
                <a:gd name="connsiteY80" fmla="*/ 889000 h 1433286"/>
                <a:gd name="connsiteX81" fmla="*/ 264885 w 1357085"/>
                <a:gd name="connsiteY81" fmla="*/ 852714 h 1433286"/>
                <a:gd name="connsiteX82" fmla="*/ 391885 w 1357085"/>
                <a:gd name="connsiteY82" fmla="*/ 830943 h 1433286"/>
                <a:gd name="connsiteX83" fmla="*/ 449943 w 1357085"/>
                <a:gd name="connsiteY83" fmla="*/ 881743 h 1433286"/>
                <a:gd name="connsiteX84" fmla="*/ 482600 w 1357085"/>
                <a:gd name="connsiteY84" fmla="*/ 845457 h 1433286"/>
                <a:gd name="connsiteX85" fmla="*/ 526143 w 1357085"/>
                <a:gd name="connsiteY85" fmla="*/ 849086 h 1433286"/>
                <a:gd name="connsiteX86" fmla="*/ 555171 w 1357085"/>
                <a:gd name="connsiteY86" fmla="*/ 914400 h 1433286"/>
                <a:gd name="connsiteX87" fmla="*/ 587828 w 1357085"/>
                <a:gd name="connsiteY87" fmla="*/ 932543 h 1433286"/>
                <a:gd name="connsiteX88" fmla="*/ 620485 w 1357085"/>
                <a:gd name="connsiteY88" fmla="*/ 954314 h 1433286"/>
                <a:gd name="connsiteX89" fmla="*/ 674914 w 1357085"/>
                <a:gd name="connsiteY89" fmla="*/ 936172 h 1433286"/>
                <a:gd name="connsiteX90" fmla="*/ 791028 w 1357085"/>
                <a:gd name="connsiteY90" fmla="*/ 1034143 h 1433286"/>
                <a:gd name="connsiteX91" fmla="*/ 834571 w 1357085"/>
                <a:gd name="connsiteY91" fmla="*/ 1023257 h 1433286"/>
                <a:gd name="connsiteX92" fmla="*/ 921657 w 1357085"/>
                <a:gd name="connsiteY92" fmla="*/ 1045029 h 1433286"/>
                <a:gd name="connsiteX93" fmla="*/ 961571 w 1357085"/>
                <a:gd name="connsiteY93" fmla="*/ 1113972 h 1433286"/>
                <a:gd name="connsiteX94" fmla="*/ 903514 w 1357085"/>
                <a:gd name="connsiteY94" fmla="*/ 1280886 h 1433286"/>
                <a:gd name="connsiteX95" fmla="*/ 903514 w 1357085"/>
                <a:gd name="connsiteY95" fmla="*/ 1317172 h 1433286"/>
                <a:gd name="connsiteX96" fmla="*/ 932543 w 1357085"/>
                <a:gd name="connsiteY96" fmla="*/ 1328057 h 1433286"/>
                <a:gd name="connsiteX97" fmla="*/ 936171 w 1357085"/>
                <a:gd name="connsiteY97" fmla="*/ 1378857 h 1433286"/>
                <a:gd name="connsiteX98" fmla="*/ 1030514 w 1357085"/>
                <a:gd name="connsiteY98" fmla="*/ 1433286 h 1433286"/>
                <a:gd name="connsiteX0" fmla="*/ 1030514 w 1357085"/>
                <a:gd name="connsiteY0" fmla="*/ 1444716 h 1444716"/>
                <a:gd name="connsiteX1" fmla="*/ 1099457 w 1357085"/>
                <a:gd name="connsiteY1" fmla="*/ 1350373 h 1444716"/>
                <a:gd name="connsiteX2" fmla="*/ 1081314 w 1357085"/>
                <a:gd name="connsiteY2" fmla="*/ 1285059 h 1444716"/>
                <a:gd name="connsiteX3" fmla="*/ 1121228 w 1357085"/>
                <a:gd name="connsiteY3" fmla="*/ 1045573 h 1444716"/>
                <a:gd name="connsiteX4" fmla="*/ 1099457 w 1357085"/>
                <a:gd name="connsiteY4" fmla="*/ 1009287 h 1444716"/>
                <a:gd name="connsiteX5" fmla="*/ 1121228 w 1357085"/>
                <a:gd name="connsiteY5" fmla="*/ 958487 h 1444716"/>
                <a:gd name="connsiteX6" fmla="*/ 1113971 w 1357085"/>
                <a:gd name="connsiteY6" fmla="*/ 860516 h 1444716"/>
                <a:gd name="connsiteX7" fmla="*/ 1132114 w 1357085"/>
                <a:gd name="connsiteY7" fmla="*/ 751659 h 1444716"/>
                <a:gd name="connsiteX8" fmla="*/ 1150257 w 1357085"/>
                <a:gd name="connsiteY8" fmla="*/ 642802 h 1444716"/>
                <a:gd name="connsiteX9" fmla="*/ 1164771 w 1357085"/>
                <a:gd name="connsiteY9" fmla="*/ 595630 h 1444716"/>
                <a:gd name="connsiteX10" fmla="*/ 1201057 w 1357085"/>
                <a:gd name="connsiteY10" fmla="*/ 642802 h 1444716"/>
                <a:gd name="connsiteX11" fmla="*/ 1357085 w 1357085"/>
                <a:gd name="connsiteY11" fmla="*/ 417830 h 1444716"/>
                <a:gd name="connsiteX12" fmla="*/ 1317171 w 1357085"/>
                <a:gd name="connsiteY12" fmla="*/ 410573 h 1444716"/>
                <a:gd name="connsiteX13" fmla="*/ 1299028 w 1357085"/>
                <a:gd name="connsiteY13" fmla="*/ 377916 h 1444716"/>
                <a:gd name="connsiteX14" fmla="*/ 1259114 w 1357085"/>
                <a:gd name="connsiteY14" fmla="*/ 370659 h 1444716"/>
                <a:gd name="connsiteX15" fmla="*/ 1255485 w 1357085"/>
                <a:gd name="connsiteY15" fmla="*/ 316230 h 1444716"/>
                <a:gd name="connsiteX16" fmla="*/ 1299028 w 1357085"/>
                <a:gd name="connsiteY16" fmla="*/ 290830 h 1444716"/>
                <a:gd name="connsiteX17" fmla="*/ 1291771 w 1357085"/>
                <a:gd name="connsiteY17" fmla="*/ 250916 h 1444716"/>
                <a:gd name="connsiteX18" fmla="*/ 1237343 w 1357085"/>
                <a:gd name="connsiteY18" fmla="*/ 229144 h 1444716"/>
                <a:gd name="connsiteX19" fmla="*/ 1233714 w 1357085"/>
                <a:gd name="connsiteY19" fmla="*/ 192859 h 1444716"/>
                <a:gd name="connsiteX20" fmla="*/ 1161143 w 1357085"/>
                <a:gd name="connsiteY20" fmla="*/ 123916 h 1444716"/>
                <a:gd name="connsiteX21" fmla="*/ 1124857 w 1357085"/>
                <a:gd name="connsiteY21" fmla="*/ 131173 h 1444716"/>
                <a:gd name="connsiteX22" fmla="*/ 1103085 w 1357085"/>
                <a:gd name="connsiteY22" fmla="*/ 98516 h 1444716"/>
                <a:gd name="connsiteX23" fmla="*/ 1005114 w 1357085"/>
                <a:gd name="connsiteY23" fmla="*/ 40459 h 1444716"/>
                <a:gd name="connsiteX24" fmla="*/ 957943 w 1357085"/>
                <a:gd name="connsiteY24" fmla="*/ 98516 h 1444716"/>
                <a:gd name="connsiteX25" fmla="*/ 907143 w 1357085"/>
                <a:gd name="connsiteY25" fmla="*/ 138430 h 1444716"/>
                <a:gd name="connsiteX26" fmla="*/ 867228 w 1357085"/>
                <a:gd name="connsiteY26" fmla="*/ 167459 h 1444716"/>
                <a:gd name="connsiteX27" fmla="*/ 816428 w 1357085"/>
                <a:gd name="connsiteY27" fmla="*/ 181973 h 1444716"/>
                <a:gd name="connsiteX28" fmla="*/ 780143 w 1357085"/>
                <a:gd name="connsiteY28" fmla="*/ 203744 h 1444716"/>
                <a:gd name="connsiteX29" fmla="*/ 736600 w 1357085"/>
                <a:gd name="connsiteY29" fmla="*/ 221887 h 1444716"/>
                <a:gd name="connsiteX30" fmla="*/ 653143 w 1357085"/>
                <a:gd name="connsiteY30" fmla="*/ 221887 h 1444716"/>
                <a:gd name="connsiteX31" fmla="*/ 620485 w 1357085"/>
                <a:gd name="connsiteY31" fmla="*/ 261802 h 1444716"/>
                <a:gd name="connsiteX32" fmla="*/ 602343 w 1357085"/>
                <a:gd name="connsiteY32" fmla="*/ 301716 h 1444716"/>
                <a:gd name="connsiteX33" fmla="*/ 555171 w 1357085"/>
                <a:gd name="connsiteY33" fmla="*/ 334373 h 1444716"/>
                <a:gd name="connsiteX34" fmla="*/ 529771 w 1357085"/>
                <a:gd name="connsiteY34" fmla="*/ 341630 h 1444716"/>
                <a:gd name="connsiteX35" fmla="*/ 551543 w 1357085"/>
                <a:gd name="connsiteY35" fmla="*/ 290830 h 1444716"/>
                <a:gd name="connsiteX36" fmla="*/ 547914 w 1357085"/>
                <a:gd name="connsiteY36" fmla="*/ 243659 h 1444716"/>
                <a:gd name="connsiteX37" fmla="*/ 595085 w 1357085"/>
                <a:gd name="connsiteY37" fmla="*/ 232773 h 1444716"/>
                <a:gd name="connsiteX38" fmla="*/ 664028 w 1357085"/>
                <a:gd name="connsiteY38" fmla="*/ 178344 h 1444716"/>
                <a:gd name="connsiteX39" fmla="*/ 725714 w 1357085"/>
                <a:gd name="connsiteY39" fmla="*/ 174716 h 1444716"/>
                <a:gd name="connsiteX40" fmla="*/ 798285 w 1357085"/>
                <a:gd name="connsiteY40" fmla="*/ 138430 h 1444716"/>
                <a:gd name="connsiteX41" fmla="*/ 834571 w 1357085"/>
                <a:gd name="connsiteY41" fmla="*/ 145687 h 1444716"/>
                <a:gd name="connsiteX42" fmla="*/ 892628 w 1357085"/>
                <a:gd name="connsiteY42" fmla="*/ 123916 h 1444716"/>
                <a:gd name="connsiteX43" fmla="*/ 838200 w 1357085"/>
                <a:gd name="connsiteY43" fmla="*/ 18687 h 1444716"/>
                <a:gd name="connsiteX44" fmla="*/ 783771 w 1357085"/>
                <a:gd name="connsiteY44" fmla="*/ 0 h 1444716"/>
                <a:gd name="connsiteX45" fmla="*/ 717913 w 1357085"/>
                <a:gd name="connsiteY45" fmla="*/ 43724 h 1444716"/>
                <a:gd name="connsiteX46" fmla="*/ 667475 w 1357085"/>
                <a:gd name="connsiteY46" fmla="*/ 76200 h 1444716"/>
                <a:gd name="connsiteX47" fmla="*/ 605971 w 1357085"/>
                <a:gd name="connsiteY47" fmla="*/ 120287 h 1444716"/>
                <a:gd name="connsiteX48" fmla="*/ 562428 w 1357085"/>
                <a:gd name="connsiteY48" fmla="*/ 134802 h 1444716"/>
                <a:gd name="connsiteX49" fmla="*/ 508000 w 1357085"/>
                <a:gd name="connsiteY49" fmla="*/ 94887 h 1444716"/>
                <a:gd name="connsiteX50" fmla="*/ 475343 w 1357085"/>
                <a:gd name="connsiteY50" fmla="*/ 113030 h 1444716"/>
                <a:gd name="connsiteX51" fmla="*/ 439057 w 1357085"/>
                <a:gd name="connsiteY51" fmla="*/ 87630 h 1444716"/>
                <a:gd name="connsiteX52" fmla="*/ 417285 w 1357085"/>
                <a:gd name="connsiteY52" fmla="*/ 120287 h 1444716"/>
                <a:gd name="connsiteX53" fmla="*/ 442685 w 1357085"/>
                <a:gd name="connsiteY53" fmla="*/ 185602 h 1444716"/>
                <a:gd name="connsiteX54" fmla="*/ 428171 w 1357085"/>
                <a:gd name="connsiteY54" fmla="*/ 221887 h 1444716"/>
                <a:gd name="connsiteX55" fmla="*/ 391885 w 1357085"/>
                <a:gd name="connsiteY55" fmla="*/ 229144 h 1444716"/>
                <a:gd name="connsiteX56" fmla="*/ 373743 w 1357085"/>
                <a:gd name="connsiteY56" fmla="*/ 276316 h 1444716"/>
                <a:gd name="connsiteX57" fmla="*/ 322943 w 1357085"/>
                <a:gd name="connsiteY57" fmla="*/ 287202 h 1444716"/>
                <a:gd name="connsiteX58" fmla="*/ 283028 w 1357085"/>
                <a:gd name="connsiteY58" fmla="*/ 316230 h 1444716"/>
                <a:gd name="connsiteX59" fmla="*/ 203200 w 1357085"/>
                <a:gd name="connsiteY59" fmla="*/ 308973 h 1444716"/>
                <a:gd name="connsiteX60" fmla="*/ 145143 w 1357085"/>
                <a:gd name="connsiteY60" fmla="*/ 250916 h 1444716"/>
                <a:gd name="connsiteX61" fmla="*/ 87085 w 1357085"/>
                <a:gd name="connsiteY61" fmla="*/ 261802 h 1444716"/>
                <a:gd name="connsiteX62" fmla="*/ 39914 w 1357085"/>
                <a:gd name="connsiteY62" fmla="*/ 290830 h 1444716"/>
                <a:gd name="connsiteX63" fmla="*/ 39914 w 1357085"/>
                <a:gd name="connsiteY63" fmla="*/ 334373 h 1444716"/>
                <a:gd name="connsiteX64" fmla="*/ 0 w 1357085"/>
                <a:gd name="connsiteY64" fmla="*/ 388802 h 1444716"/>
                <a:gd name="connsiteX65" fmla="*/ 50800 w 1357085"/>
                <a:gd name="connsiteY65" fmla="*/ 417830 h 1444716"/>
                <a:gd name="connsiteX66" fmla="*/ 72571 w 1357085"/>
                <a:gd name="connsiteY66" fmla="*/ 425087 h 1444716"/>
                <a:gd name="connsiteX67" fmla="*/ 72571 w 1357085"/>
                <a:gd name="connsiteY67" fmla="*/ 475887 h 1444716"/>
                <a:gd name="connsiteX68" fmla="*/ 39914 w 1357085"/>
                <a:gd name="connsiteY68" fmla="*/ 533944 h 1444716"/>
                <a:gd name="connsiteX69" fmla="*/ 54428 w 1357085"/>
                <a:gd name="connsiteY69" fmla="*/ 610144 h 1444716"/>
                <a:gd name="connsiteX70" fmla="*/ 79828 w 1357085"/>
                <a:gd name="connsiteY70" fmla="*/ 624659 h 1444716"/>
                <a:gd name="connsiteX71" fmla="*/ 90714 w 1357085"/>
                <a:gd name="connsiteY71" fmla="*/ 653687 h 1444716"/>
                <a:gd name="connsiteX72" fmla="*/ 54428 w 1357085"/>
                <a:gd name="connsiteY72" fmla="*/ 664573 h 1444716"/>
                <a:gd name="connsiteX73" fmla="*/ 68943 w 1357085"/>
                <a:gd name="connsiteY73" fmla="*/ 700859 h 1444716"/>
                <a:gd name="connsiteX74" fmla="*/ 43543 w 1357085"/>
                <a:gd name="connsiteY74" fmla="*/ 769802 h 1444716"/>
                <a:gd name="connsiteX75" fmla="*/ 61685 w 1357085"/>
                <a:gd name="connsiteY75" fmla="*/ 813344 h 1444716"/>
                <a:gd name="connsiteX76" fmla="*/ 101600 w 1357085"/>
                <a:gd name="connsiteY76" fmla="*/ 842373 h 1444716"/>
                <a:gd name="connsiteX77" fmla="*/ 83457 w 1357085"/>
                <a:gd name="connsiteY77" fmla="*/ 940344 h 1444716"/>
                <a:gd name="connsiteX78" fmla="*/ 68943 w 1357085"/>
                <a:gd name="connsiteY78" fmla="*/ 958487 h 1444716"/>
                <a:gd name="connsiteX79" fmla="*/ 72571 w 1357085"/>
                <a:gd name="connsiteY79" fmla="*/ 973002 h 1444716"/>
                <a:gd name="connsiteX80" fmla="*/ 264885 w 1357085"/>
                <a:gd name="connsiteY80" fmla="*/ 900430 h 1444716"/>
                <a:gd name="connsiteX81" fmla="*/ 264885 w 1357085"/>
                <a:gd name="connsiteY81" fmla="*/ 864144 h 1444716"/>
                <a:gd name="connsiteX82" fmla="*/ 391885 w 1357085"/>
                <a:gd name="connsiteY82" fmla="*/ 842373 h 1444716"/>
                <a:gd name="connsiteX83" fmla="*/ 449943 w 1357085"/>
                <a:gd name="connsiteY83" fmla="*/ 893173 h 1444716"/>
                <a:gd name="connsiteX84" fmla="*/ 482600 w 1357085"/>
                <a:gd name="connsiteY84" fmla="*/ 856887 h 1444716"/>
                <a:gd name="connsiteX85" fmla="*/ 526143 w 1357085"/>
                <a:gd name="connsiteY85" fmla="*/ 860516 h 1444716"/>
                <a:gd name="connsiteX86" fmla="*/ 555171 w 1357085"/>
                <a:gd name="connsiteY86" fmla="*/ 925830 h 1444716"/>
                <a:gd name="connsiteX87" fmla="*/ 587828 w 1357085"/>
                <a:gd name="connsiteY87" fmla="*/ 943973 h 1444716"/>
                <a:gd name="connsiteX88" fmla="*/ 620485 w 1357085"/>
                <a:gd name="connsiteY88" fmla="*/ 965744 h 1444716"/>
                <a:gd name="connsiteX89" fmla="*/ 674914 w 1357085"/>
                <a:gd name="connsiteY89" fmla="*/ 947602 h 1444716"/>
                <a:gd name="connsiteX90" fmla="*/ 791028 w 1357085"/>
                <a:gd name="connsiteY90" fmla="*/ 1045573 h 1444716"/>
                <a:gd name="connsiteX91" fmla="*/ 834571 w 1357085"/>
                <a:gd name="connsiteY91" fmla="*/ 1034687 h 1444716"/>
                <a:gd name="connsiteX92" fmla="*/ 921657 w 1357085"/>
                <a:gd name="connsiteY92" fmla="*/ 1056459 h 1444716"/>
                <a:gd name="connsiteX93" fmla="*/ 961571 w 1357085"/>
                <a:gd name="connsiteY93" fmla="*/ 1125402 h 1444716"/>
                <a:gd name="connsiteX94" fmla="*/ 903514 w 1357085"/>
                <a:gd name="connsiteY94" fmla="*/ 1292316 h 1444716"/>
                <a:gd name="connsiteX95" fmla="*/ 903514 w 1357085"/>
                <a:gd name="connsiteY95" fmla="*/ 1328602 h 1444716"/>
                <a:gd name="connsiteX96" fmla="*/ 932543 w 1357085"/>
                <a:gd name="connsiteY96" fmla="*/ 1339487 h 1444716"/>
                <a:gd name="connsiteX97" fmla="*/ 936171 w 1357085"/>
                <a:gd name="connsiteY97" fmla="*/ 1390287 h 1444716"/>
                <a:gd name="connsiteX98" fmla="*/ 1030514 w 1357085"/>
                <a:gd name="connsiteY98" fmla="*/ 1444716 h 1444716"/>
                <a:gd name="connsiteX0" fmla="*/ 1030514 w 1357085"/>
                <a:gd name="connsiteY0" fmla="*/ 1444716 h 1444716"/>
                <a:gd name="connsiteX1" fmla="*/ 1099457 w 1357085"/>
                <a:gd name="connsiteY1" fmla="*/ 1350373 h 1444716"/>
                <a:gd name="connsiteX2" fmla="*/ 1081314 w 1357085"/>
                <a:gd name="connsiteY2" fmla="*/ 1285059 h 1444716"/>
                <a:gd name="connsiteX3" fmla="*/ 1121228 w 1357085"/>
                <a:gd name="connsiteY3" fmla="*/ 1045573 h 1444716"/>
                <a:gd name="connsiteX4" fmla="*/ 1099457 w 1357085"/>
                <a:gd name="connsiteY4" fmla="*/ 1009287 h 1444716"/>
                <a:gd name="connsiteX5" fmla="*/ 1121228 w 1357085"/>
                <a:gd name="connsiteY5" fmla="*/ 958487 h 1444716"/>
                <a:gd name="connsiteX6" fmla="*/ 1113971 w 1357085"/>
                <a:gd name="connsiteY6" fmla="*/ 860516 h 1444716"/>
                <a:gd name="connsiteX7" fmla="*/ 1132114 w 1357085"/>
                <a:gd name="connsiteY7" fmla="*/ 751659 h 1444716"/>
                <a:gd name="connsiteX8" fmla="*/ 1150257 w 1357085"/>
                <a:gd name="connsiteY8" fmla="*/ 642802 h 1444716"/>
                <a:gd name="connsiteX9" fmla="*/ 1164771 w 1357085"/>
                <a:gd name="connsiteY9" fmla="*/ 595630 h 1444716"/>
                <a:gd name="connsiteX10" fmla="*/ 1201057 w 1357085"/>
                <a:gd name="connsiteY10" fmla="*/ 642802 h 1444716"/>
                <a:gd name="connsiteX11" fmla="*/ 1357085 w 1357085"/>
                <a:gd name="connsiteY11" fmla="*/ 417830 h 1444716"/>
                <a:gd name="connsiteX12" fmla="*/ 1317171 w 1357085"/>
                <a:gd name="connsiteY12" fmla="*/ 410573 h 1444716"/>
                <a:gd name="connsiteX13" fmla="*/ 1299028 w 1357085"/>
                <a:gd name="connsiteY13" fmla="*/ 377916 h 1444716"/>
                <a:gd name="connsiteX14" fmla="*/ 1259114 w 1357085"/>
                <a:gd name="connsiteY14" fmla="*/ 370659 h 1444716"/>
                <a:gd name="connsiteX15" fmla="*/ 1255485 w 1357085"/>
                <a:gd name="connsiteY15" fmla="*/ 316230 h 1444716"/>
                <a:gd name="connsiteX16" fmla="*/ 1299028 w 1357085"/>
                <a:gd name="connsiteY16" fmla="*/ 290830 h 1444716"/>
                <a:gd name="connsiteX17" fmla="*/ 1291771 w 1357085"/>
                <a:gd name="connsiteY17" fmla="*/ 250916 h 1444716"/>
                <a:gd name="connsiteX18" fmla="*/ 1237343 w 1357085"/>
                <a:gd name="connsiteY18" fmla="*/ 229144 h 1444716"/>
                <a:gd name="connsiteX19" fmla="*/ 1233714 w 1357085"/>
                <a:gd name="connsiteY19" fmla="*/ 192859 h 1444716"/>
                <a:gd name="connsiteX20" fmla="*/ 1161143 w 1357085"/>
                <a:gd name="connsiteY20" fmla="*/ 123916 h 1444716"/>
                <a:gd name="connsiteX21" fmla="*/ 1124857 w 1357085"/>
                <a:gd name="connsiteY21" fmla="*/ 131173 h 1444716"/>
                <a:gd name="connsiteX22" fmla="*/ 1103085 w 1357085"/>
                <a:gd name="connsiteY22" fmla="*/ 98516 h 1444716"/>
                <a:gd name="connsiteX23" fmla="*/ 1005114 w 1357085"/>
                <a:gd name="connsiteY23" fmla="*/ 40459 h 1444716"/>
                <a:gd name="connsiteX24" fmla="*/ 957943 w 1357085"/>
                <a:gd name="connsiteY24" fmla="*/ 98516 h 1444716"/>
                <a:gd name="connsiteX25" fmla="*/ 907143 w 1357085"/>
                <a:gd name="connsiteY25" fmla="*/ 138430 h 1444716"/>
                <a:gd name="connsiteX26" fmla="*/ 867228 w 1357085"/>
                <a:gd name="connsiteY26" fmla="*/ 167459 h 1444716"/>
                <a:gd name="connsiteX27" fmla="*/ 816428 w 1357085"/>
                <a:gd name="connsiteY27" fmla="*/ 181973 h 1444716"/>
                <a:gd name="connsiteX28" fmla="*/ 780143 w 1357085"/>
                <a:gd name="connsiteY28" fmla="*/ 203744 h 1444716"/>
                <a:gd name="connsiteX29" fmla="*/ 736600 w 1357085"/>
                <a:gd name="connsiteY29" fmla="*/ 221887 h 1444716"/>
                <a:gd name="connsiteX30" fmla="*/ 653143 w 1357085"/>
                <a:gd name="connsiteY30" fmla="*/ 221887 h 1444716"/>
                <a:gd name="connsiteX31" fmla="*/ 620485 w 1357085"/>
                <a:gd name="connsiteY31" fmla="*/ 261802 h 1444716"/>
                <a:gd name="connsiteX32" fmla="*/ 602343 w 1357085"/>
                <a:gd name="connsiteY32" fmla="*/ 301716 h 1444716"/>
                <a:gd name="connsiteX33" fmla="*/ 555171 w 1357085"/>
                <a:gd name="connsiteY33" fmla="*/ 334373 h 1444716"/>
                <a:gd name="connsiteX34" fmla="*/ 551543 w 1357085"/>
                <a:gd name="connsiteY34" fmla="*/ 290830 h 1444716"/>
                <a:gd name="connsiteX35" fmla="*/ 547914 w 1357085"/>
                <a:gd name="connsiteY35" fmla="*/ 243659 h 1444716"/>
                <a:gd name="connsiteX36" fmla="*/ 595085 w 1357085"/>
                <a:gd name="connsiteY36" fmla="*/ 232773 h 1444716"/>
                <a:gd name="connsiteX37" fmla="*/ 664028 w 1357085"/>
                <a:gd name="connsiteY37" fmla="*/ 178344 h 1444716"/>
                <a:gd name="connsiteX38" fmla="*/ 725714 w 1357085"/>
                <a:gd name="connsiteY38" fmla="*/ 174716 h 1444716"/>
                <a:gd name="connsiteX39" fmla="*/ 798285 w 1357085"/>
                <a:gd name="connsiteY39" fmla="*/ 138430 h 1444716"/>
                <a:gd name="connsiteX40" fmla="*/ 834571 w 1357085"/>
                <a:gd name="connsiteY40" fmla="*/ 145687 h 1444716"/>
                <a:gd name="connsiteX41" fmla="*/ 892628 w 1357085"/>
                <a:gd name="connsiteY41" fmla="*/ 123916 h 1444716"/>
                <a:gd name="connsiteX42" fmla="*/ 838200 w 1357085"/>
                <a:gd name="connsiteY42" fmla="*/ 18687 h 1444716"/>
                <a:gd name="connsiteX43" fmla="*/ 783771 w 1357085"/>
                <a:gd name="connsiteY43" fmla="*/ 0 h 1444716"/>
                <a:gd name="connsiteX44" fmla="*/ 717913 w 1357085"/>
                <a:gd name="connsiteY44" fmla="*/ 43724 h 1444716"/>
                <a:gd name="connsiteX45" fmla="*/ 667475 w 1357085"/>
                <a:gd name="connsiteY45" fmla="*/ 76200 h 1444716"/>
                <a:gd name="connsiteX46" fmla="*/ 605971 w 1357085"/>
                <a:gd name="connsiteY46" fmla="*/ 120287 h 1444716"/>
                <a:gd name="connsiteX47" fmla="*/ 562428 w 1357085"/>
                <a:gd name="connsiteY47" fmla="*/ 134802 h 1444716"/>
                <a:gd name="connsiteX48" fmla="*/ 508000 w 1357085"/>
                <a:gd name="connsiteY48" fmla="*/ 94887 h 1444716"/>
                <a:gd name="connsiteX49" fmla="*/ 475343 w 1357085"/>
                <a:gd name="connsiteY49" fmla="*/ 113030 h 1444716"/>
                <a:gd name="connsiteX50" fmla="*/ 439057 w 1357085"/>
                <a:gd name="connsiteY50" fmla="*/ 87630 h 1444716"/>
                <a:gd name="connsiteX51" fmla="*/ 417285 w 1357085"/>
                <a:gd name="connsiteY51" fmla="*/ 120287 h 1444716"/>
                <a:gd name="connsiteX52" fmla="*/ 442685 w 1357085"/>
                <a:gd name="connsiteY52" fmla="*/ 185602 h 1444716"/>
                <a:gd name="connsiteX53" fmla="*/ 428171 w 1357085"/>
                <a:gd name="connsiteY53" fmla="*/ 221887 h 1444716"/>
                <a:gd name="connsiteX54" fmla="*/ 391885 w 1357085"/>
                <a:gd name="connsiteY54" fmla="*/ 229144 h 1444716"/>
                <a:gd name="connsiteX55" fmla="*/ 373743 w 1357085"/>
                <a:gd name="connsiteY55" fmla="*/ 276316 h 1444716"/>
                <a:gd name="connsiteX56" fmla="*/ 322943 w 1357085"/>
                <a:gd name="connsiteY56" fmla="*/ 287202 h 1444716"/>
                <a:gd name="connsiteX57" fmla="*/ 283028 w 1357085"/>
                <a:gd name="connsiteY57" fmla="*/ 316230 h 1444716"/>
                <a:gd name="connsiteX58" fmla="*/ 203200 w 1357085"/>
                <a:gd name="connsiteY58" fmla="*/ 308973 h 1444716"/>
                <a:gd name="connsiteX59" fmla="*/ 145143 w 1357085"/>
                <a:gd name="connsiteY59" fmla="*/ 250916 h 1444716"/>
                <a:gd name="connsiteX60" fmla="*/ 87085 w 1357085"/>
                <a:gd name="connsiteY60" fmla="*/ 261802 h 1444716"/>
                <a:gd name="connsiteX61" fmla="*/ 39914 w 1357085"/>
                <a:gd name="connsiteY61" fmla="*/ 290830 h 1444716"/>
                <a:gd name="connsiteX62" fmla="*/ 39914 w 1357085"/>
                <a:gd name="connsiteY62" fmla="*/ 334373 h 1444716"/>
                <a:gd name="connsiteX63" fmla="*/ 0 w 1357085"/>
                <a:gd name="connsiteY63" fmla="*/ 388802 h 1444716"/>
                <a:gd name="connsiteX64" fmla="*/ 50800 w 1357085"/>
                <a:gd name="connsiteY64" fmla="*/ 417830 h 1444716"/>
                <a:gd name="connsiteX65" fmla="*/ 72571 w 1357085"/>
                <a:gd name="connsiteY65" fmla="*/ 425087 h 1444716"/>
                <a:gd name="connsiteX66" fmla="*/ 72571 w 1357085"/>
                <a:gd name="connsiteY66" fmla="*/ 475887 h 1444716"/>
                <a:gd name="connsiteX67" fmla="*/ 39914 w 1357085"/>
                <a:gd name="connsiteY67" fmla="*/ 533944 h 1444716"/>
                <a:gd name="connsiteX68" fmla="*/ 54428 w 1357085"/>
                <a:gd name="connsiteY68" fmla="*/ 610144 h 1444716"/>
                <a:gd name="connsiteX69" fmla="*/ 79828 w 1357085"/>
                <a:gd name="connsiteY69" fmla="*/ 624659 h 1444716"/>
                <a:gd name="connsiteX70" fmla="*/ 90714 w 1357085"/>
                <a:gd name="connsiteY70" fmla="*/ 653687 h 1444716"/>
                <a:gd name="connsiteX71" fmla="*/ 54428 w 1357085"/>
                <a:gd name="connsiteY71" fmla="*/ 664573 h 1444716"/>
                <a:gd name="connsiteX72" fmla="*/ 68943 w 1357085"/>
                <a:gd name="connsiteY72" fmla="*/ 700859 h 1444716"/>
                <a:gd name="connsiteX73" fmla="*/ 43543 w 1357085"/>
                <a:gd name="connsiteY73" fmla="*/ 769802 h 1444716"/>
                <a:gd name="connsiteX74" fmla="*/ 61685 w 1357085"/>
                <a:gd name="connsiteY74" fmla="*/ 813344 h 1444716"/>
                <a:gd name="connsiteX75" fmla="*/ 101600 w 1357085"/>
                <a:gd name="connsiteY75" fmla="*/ 842373 h 1444716"/>
                <a:gd name="connsiteX76" fmla="*/ 83457 w 1357085"/>
                <a:gd name="connsiteY76" fmla="*/ 940344 h 1444716"/>
                <a:gd name="connsiteX77" fmla="*/ 68943 w 1357085"/>
                <a:gd name="connsiteY77" fmla="*/ 958487 h 1444716"/>
                <a:gd name="connsiteX78" fmla="*/ 72571 w 1357085"/>
                <a:gd name="connsiteY78" fmla="*/ 973002 h 1444716"/>
                <a:gd name="connsiteX79" fmla="*/ 264885 w 1357085"/>
                <a:gd name="connsiteY79" fmla="*/ 900430 h 1444716"/>
                <a:gd name="connsiteX80" fmla="*/ 264885 w 1357085"/>
                <a:gd name="connsiteY80" fmla="*/ 864144 h 1444716"/>
                <a:gd name="connsiteX81" fmla="*/ 391885 w 1357085"/>
                <a:gd name="connsiteY81" fmla="*/ 842373 h 1444716"/>
                <a:gd name="connsiteX82" fmla="*/ 449943 w 1357085"/>
                <a:gd name="connsiteY82" fmla="*/ 893173 h 1444716"/>
                <a:gd name="connsiteX83" fmla="*/ 482600 w 1357085"/>
                <a:gd name="connsiteY83" fmla="*/ 856887 h 1444716"/>
                <a:gd name="connsiteX84" fmla="*/ 526143 w 1357085"/>
                <a:gd name="connsiteY84" fmla="*/ 860516 h 1444716"/>
                <a:gd name="connsiteX85" fmla="*/ 555171 w 1357085"/>
                <a:gd name="connsiteY85" fmla="*/ 925830 h 1444716"/>
                <a:gd name="connsiteX86" fmla="*/ 587828 w 1357085"/>
                <a:gd name="connsiteY86" fmla="*/ 943973 h 1444716"/>
                <a:gd name="connsiteX87" fmla="*/ 620485 w 1357085"/>
                <a:gd name="connsiteY87" fmla="*/ 965744 h 1444716"/>
                <a:gd name="connsiteX88" fmla="*/ 674914 w 1357085"/>
                <a:gd name="connsiteY88" fmla="*/ 947602 h 1444716"/>
                <a:gd name="connsiteX89" fmla="*/ 791028 w 1357085"/>
                <a:gd name="connsiteY89" fmla="*/ 1045573 h 1444716"/>
                <a:gd name="connsiteX90" fmla="*/ 834571 w 1357085"/>
                <a:gd name="connsiteY90" fmla="*/ 1034687 h 1444716"/>
                <a:gd name="connsiteX91" fmla="*/ 921657 w 1357085"/>
                <a:gd name="connsiteY91" fmla="*/ 1056459 h 1444716"/>
                <a:gd name="connsiteX92" fmla="*/ 961571 w 1357085"/>
                <a:gd name="connsiteY92" fmla="*/ 1125402 h 1444716"/>
                <a:gd name="connsiteX93" fmla="*/ 903514 w 1357085"/>
                <a:gd name="connsiteY93" fmla="*/ 1292316 h 1444716"/>
                <a:gd name="connsiteX94" fmla="*/ 903514 w 1357085"/>
                <a:gd name="connsiteY94" fmla="*/ 1328602 h 1444716"/>
                <a:gd name="connsiteX95" fmla="*/ 932543 w 1357085"/>
                <a:gd name="connsiteY95" fmla="*/ 1339487 h 1444716"/>
                <a:gd name="connsiteX96" fmla="*/ 936171 w 1357085"/>
                <a:gd name="connsiteY96" fmla="*/ 1390287 h 1444716"/>
                <a:gd name="connsiteX97" fmla="*/ 1030514 w 1357085"/>
                <a:gd name="connsiteY97" fmla="*/ 1444716 h 1444716"/>
                <a:gd name="connsiteX0" fmla="*/ 1030514 w 1357085"/>
                <a:gd name="connsiteY0" fmla="*/ 1444716 h 1444716"/>
                <a:gd name="connsiteX1" fmla="*/ 1099457 w 1357085"/>
                <a:gd name="connsiteY1" fmla="*/ 1350373 h 1444716"/>
                <a:gd name="connsiteX2" fmla="*/ 1081314 w 1357085"/>
                <a:gd name="connsiteY2" fmla="*/ 1285059 h 1444716"/>
                <a:gd name="connsiteX3" fmla="*/ 1121228 w 1357085"/>
                <a:gd name="connsiteY3" fmla="*/ 1045573 h 1444716"/>
                <a:gd name="connsiteX4" fmla="*/ 1099457 w 1357085"/>
                <a:gd name="connsiteY4" fmla="*/ 1009287 h 1444716"/>
                <a:gd name="connsiteX5" fmla="*/ 1121228 w 1357085"/>
                <a:gd name="connsiteY5" fmla="*/ 958487 h 1444716"/>
                <a:gd name="connsiteX6" fmla="*/ 1113971 w 1357085"/>
                <a:gd name="connsiteY6" fmla="*/ 860516 h 1444716"/>
                <a:gd name="connsiteX7" fmla="*/ 1132114 w 1357085"/>
                <a:gd name="connsiteY7" fmla="*/ 751659 h 1444716"/>
                <a:gd name="connsiteX8" fmla="*/ 1150257 w 1357085"/>
                <a:gd name="connsiteY8" fmla="*/ 642802 h 1444716"/>
                <a:gd name="connsiteX9" fmla="*/ 1164771 w 1357085"/>
                <a:gd name="connsiteY9" fmla="*/ 595630 h 1444716"/>
                <a:gd name="connsiteX10" fmla="*/ 1201057 w 1357085"/>
                <a:gd name="connsiteY10" fmla="*/ 642802 h 1444716"/>
                <a:gd name="connsiteX11" fmla="*/ 1357085 w 1357085"/>
                <a:gd name="connsiteY11" fmla="*/ 417830 h 1444716"/>
                <a:gd name="connsiteX12" fmla="*/ 1317171 w 1357085"/>
                <a:gd name="connsiteY12" fmla="*/ 410573 h 1444716"/>
                <a:gd name="connsiteX13" fmla="*/ 1299028 w 1357085"/>
                <a:gd name="connsiteY13" fmla="*/ 377916 h 1444716"/>
                <a:gd name="connsiteX14" fmla="*/ 1259114 w 1357085"/>
                <a:gd name="connsiteY14" fmla="*/ 370659 h 1444716"/>
                <a:gd name="connsiteX15" fmla="*/ 1255485 w 1357085"/>
                <a:gd name="connsiteY15" fmla="*/ 316230 h 1444716"/>
                <a:gd name="connsiteX16" fmla="*/ 1299028 w 1357085"/>
                <a:gd name="connsiteY16" fmla="*/ 290830 h 1444716"/>
                <a:gd name="connsiteX17" fmla="*/ 1291771 w 1357085"/>
                <a:gd name="connsiteY17" fmla="*/ 250916 h 1444716"/>
                <a:gd name="connsiteX18" fmla="*/ 1237343 w 1357085"/>
                <a:gd name="connsiteY18" fmla="*/ 229144 h 1444716"/>
                <a:gd name="connsiteX19" fmla="*/ 1233714 w 1357085"/>
                <a:gd name="connsiteY19" fmla="*/ 192859 h 1444716"/>
                <a:gd name="connsiteX20" fmla="*/ 1161143 w 1357085"/>
                <a:gd name="connsiteY20" fmla="*/ 123916 h 1444716"/>
                <a:gd name="connsiteX21" fmla="*/ 1124857 w 1357085"/>
                <a:gd name="connsiteY21" fmla="*/ 131173 h 1444716"/>
                <a:gd name="connsiteX22" fmla="*/ 1103085 w 1357085"/>
                <a:gd name="connsiteY22" fmla="*/ 98516 h 1444716"/>
                <a:gd name="connsiteX23" fmla="*/ 1005114 w 1357085"/>
                <a:gd name="connsiteY23" fmla="*/ 40459 h 1444716"/>
                <a:gd name="connsiteX24" fmla="*/ 957943 w 1357085"/>
                <a:gd name="connsiteY24" fmla="*/ 98516 h 1444716"/>
                <a:gd name="connsiteX25" fmla="*/ 907143 w 1357085"/>
                <a:gd name="connsiteY25" fmla="*/ 138430 h 1444716"/>
                <a:gd name="connsiteX26" fmla="*/ 867228 w 1357085"/>
                <a:gd name="connsiteY26" fmla="*/ 167459 h 1444716"/>
                <a:gd name="connsiteX27" fmla="*/ 816428 w 1357085"/>
                <a:gd name="connsiteY27" fmla="*/ 181973 h 1444716"/>
                <a:gd name="connsiteX28" fmla="*/ 780143 w 1357085"/>
                <a:gd name="connsiteY28" fmla="*/ 203744 h 1444716"/>
                <a:gd name="connsiteX29" fmla="*/ 736600 w 1357085"/>
                <a:gd name="connsiteY29" fmla="*/ 221887 h 1444716"/>
                <a:gd name="connsiteX30" fmla="*/ 653143 w 1357085"/>
                <a:gd name="connsiteY30" fmla="*/ 221887 h 1444716"/>
                <a:gd name="connsiteX31" fmla="*/ 620485 w 1357085"/>
                <a:gd name="connsiteY31" fmla="*/ 261802 h 1444716"/>
                <a:gd name="connsiteX32" fmla="*/ 602343 w 1357085"/>
                <a:gd name="connsiteY32" fmla="*/ 301716 h 1444716"/>
                <a:gd name="connsiteX33" fmla="*/ 551543 w 1357085"/>
                <a:gd name="connsiteY33" fmla="*/ 290830 h 1444716"/>
                <a:gd name="connsiteX34" fmla="*/ 547914 w 1357085"/>
                <a:gd name="connsiteY34" fmla="*/ 243659 h 1444716"/>
                <a:gd name="connsiteX35" fmla="*/ 595085 w 1357085"/>
                <a:gd name="connsiteY35" fmla="*/ 232773 h 1444716"/>
                <a:gd name="connsiteX36" fmla="*/ 664028 w 1357085"/>
                <a:gd name="connsiteY36" fmla="*/ 178344 h 1444716"/>
                <a:gd name="connsiteX37" fmla="*/ 725714 w 1357085"/>
                <a:gd name="connsiteY37" fmla="*/ 174716 h 1444716"/>
                <a:gd name="connsiteX38" fmla="*/ 798285 w 1357085"/>
                <a:gd name="connsiteY38" fmla="*/ 138430 h 1444716"/>
                <a:gd name="connsiteX39" fmla="*/ 834571 w 1357085"/>
                <a:gd name="connsiteY39" fmla="*/ 145687 h 1444716"/>
                <a:gd name="connsiteX40" fmla="*/ 892628 w 1357085"/>
                <a:gd name="connsiteY40" fmla="*/ 123916 h 1444716"/>
                <a:gd name="connsiteX41" fmla="*/ 838200 w 1357085"/>
                <a:gd name="connsiteY41" fmla="*/ 18687 h 1444716"/>
                <a:gd name="connsiteX42" fmla="*/ 783771 w 1357085"/>
                <a:gd name="connsiteY42" fmla="*/ 0 h 1444716"/>
                <a:gd name="connsiteX43" fmla="*/ 717913 w 1357085"/>
                <a:gd name="connsiteY43" fmla="*/ 43724 h 1444716"/>
                <a:gd name="connsiteX44" fmla="*/ 667475 w 1357085"/>
                <a:gd name="connsiteY44" fmla="*/ 76200 h 1444716"/>
                <a:gd name="connsiteX45" fmla="*/ 605971 w 1357085"/>
                <a:gd name="connsiteY45" fmla="*/ 120287 h 1444716"/>
                <a:gd name="connsiteX46" fmla="*/ 562428 w 1357085"/>
                <a:gd name="connsiteY46" fmla="*/ 134802 h 1444716"/>
                <a:gd name="connsiteX47" fmla="*/ 508000 w 1357085"/>
                <a:gd name="connsiteY47" fmla="*/ 94887 h 1444716"/>
                <a:gd name="connsiteX48" fmla="*/ 475343 w 1357085"/>
                <a:gd name="connsiteY48" fmla="*/ 113030 h 1444716"/>
                <a:gd name="connsiteX49" fmla="*/ 439057 w 1357085"/>
                <a:gd name="connsiteY49" fmla="*/ 87630 h 1444716"/>
                <a:gd name="connsiteX50" fmla="*/ 417285 w 1357085"/>
                <a:gd name="connsiteY50" fmla="*/ 120287 h 1444716"/>
                <a:gd name="connsiteX51" fmla="*/ 442685 w 1357085"/>
                <a:gd name="connsiteY51" fmla="*/ 185602 h 1444716"/>
                <a:gd name="connsiteX52" fmla="*/ 428171 w 1357085"/>
                <a:gd name="connsiteY52" fmla="*/ 221887 h 1444716"/>
                <a:gd name="connsiteX53" fmla="*/ 391885 w 1357085"/>
                <a:gd name="connsiteY53" fmla="*/ 229144 h 1444716"/>
                <a:gd name="connsiteX54" fmla="*/ 373743 w 1357085"/>
                <a:gd name="connsiteY54" fmla="*/ 276316 h 1444716"/>
                <a:gd name="connsiteX55" fmla="*/ 322943 w 1357085"/>
                <a:gd name="connsiteY55" fmla="*/ 287202 h 1444716"/>
                <a:gd name="connsiteX56" fmla="*/ 283028 w 1357085"/>
                <a:gd name="connsiteY56" fmla="*/ 316230 h 1444716"/>
                <a:gd name="connsiteX57" fmla="*/ 203200 w 1357085"/>
                <a:gd name="connsiteY57" fmla="*/ 308973 h 1444716"/>
                <a:gd name="connsiteX58" fmla="*/ 145143 w 1357085"/>
                <a:gd name="connsiteY58" fmla="*/ 250916 h 1444716"/>
                <a:gd name="connsiteX59" fmla="*/ 87085 w 1357085"/>
                <a:gd name="connsiteY59" fmla="*/ 261802 h 1444716"/>
                <a:gd name="connsiteX60" fmla="*/ 39914 w 1357085"/>
                <a:gd name="connsiteY60" fmla="*/ 290830 h 1444716"/>
                <a:gd name="connsiteX61" fmla="*/ 39914 w 1357085"/>
                <a:gd name="connsiteY61" fmla="*/ 334373 h 1444716"/>
                <a:gd name="connsiteX62" fmla="*/ 0 w 1357085"/>
                <a:gd name="connsiteY62" fmla="*/ 388802 h 1444716"/>
                <a:gd name="connsiteX63" fmla="*/ 50800 w 1357085"/>
                <a:gd name="connsiteY63" fmla="*/ 417830 h 1444716"/>
                <a:gd name="connsiteX64" fmla="*/ 72571 w 1357085"/>
                <a:gd name="connsiteY64" fmla="*/ 425087 h 1444716"/>
                <a:gd name="connsiteX65" fmla="*/ 72571 w 1357085"/>
                <a:gd name="connsiteY65" fmla="*/ 475887 h 1444716"/>
                <a:gd name="connsiteX66" fmla="*/ 39914 w 1357085"/>
                <a:gd name="connsiteY66" fmla="*/ 533944 h 1444716"/>
                <a:gd name="connsiteX67" fmla="*/ 54428 w 1357085"/>
                <a:gd name="connsiteY67" fmla="*/ 610144 h 1444716"/>
                <a:gd name="connsiteX68" fmla="*/ 79828 w 1357085"/>
                <a:gd name="connsiteY68" fmla="*/ 624659 h 1444716"/>
                <a:gd name="connsiteX69" fmla="*/ 90714 w 1357085"/>
                <a:gd name="connsiteY69" fmla="*/ 653687 h 1444716"/>
                <a:gd name="connsiteX70" fmla="*/ 54428 w 1357085"/>
                <a:gd name="connsiteY70" fmla="*/ 664573 h 1444716"/>
                <a:gd name="connsiteX71" fmla="*/ 68943 w 1357085"/>
                <a:gd name="connsiteY71" fmla="*/ 700859 h 1444716"/>
                <a:gd name="connsiteX72" fmla="*/ 43543 w 1357085"/>
                <a:gd name="connsiteY72" fmla="*/ 769802 h 1444716"/>
                <a:gd name="connsiteX73" fmla="*/ 61685 w 1357085"/>
                <a:gd name="connsiteY73" fmla="*/ 813344 h 1444716"/>
                <a:gd name="connsiteX74" fmla="*/ 101600 w 1357085"/>
                <a:gd name="connsiteY74" fmla="*/ 842373 h 1444716"/>
                <a:gd name="connsiteX75" fmla="*/ 83457 w 1357085"/>
                <a:gd name="connsiteY75" fmla="*/ 940344 h 1444716"/>
                <a:gd name="connsiteX76" fmla="*/ 68943 w 1357085"/>
                <a:gd name="connsiteY76" fmla="*/ 958487 h 1444716"/>
                <a:gd name="connsiteX77" fmla="*/ 72571 w 1357085"/>
                <a:gd name="connsiteY77" fmla="*/ 973002 h 1444716"/>
                <a:gd name="connsiteX78" fmla="*/ 264885 w 1357085"/>
                <a:gd name="connsiteY78" fmla="*/ 900430 h 1444716"/>
                <a:gd name="connsiteX79" fmla="*/ 264885 w 1357085"/>
                <a:gd name="connsiteY79" fmla="*/ 864144 h 1444716"/>
                <a:gd name="connsiteX80" fmla="*/ 391885 w 1357085"/>
                <a:gd name="connsiteY80" fmla="*/ 842373 h 1444716"/>
                <a:gd name="connsiteX81" fmla="*/ 449943 w 1357085"/>
                <a:gd name="connsiteY81" fmla="*/ 893173 h 1444716"/>
                <a:gd name="connsiteX82" fmla="*/ 482600 w 1357085"/>
                <a:gd name="connsiteY82" fmla="*/ 856887 h 1444716"/>
                <a:gd name="connsiteX83" fmla="*/ 526143 w 1357085"/>
                <a:gd name="connsiteY83" fmla="*/ 860516 h 1444716"/>
                <a:gd name="connsiteX84" fmla="*/ 555171 w 1357085"/>
                <a:gd name="connsiteY84" fmla="*/ 925830 h 1444716"/>
                <a:gd name="connsiteX85" fmla="*/ 587828 w 1357085"/>
                <a:gd name="connsiteY85" fmla="*/ 943973 h 1444716"/>
                <a:gd name="connsiteX86" fmla="*/ 620485 w 1357085"/>
                <a:gd name="connsiteY86" fmla="*/ 965744 h 1444716"/>
                <a:gd name="connsiteX87" fmla="*/ 674914 w 1357085"/>
                <a:gd name="connsiteY87" fmla="*/ 947602 h 1444716"/>
                <a:gd name="connsiteX88" fmla="*/ 791028 w 1357085"/>
                <a:gd name="connsiteY88" fmla="*/ 1045573 h 1444716"/>
                <a:gd name="connsiteX89" fmla="*/ 834571 w 1357085"/>
                <a:gd name="connsiteY89" fmla="*/ 1034687 h 1444716"/>
                <a:gd name="connsiteX90" fmla="*/ 921657 w 1357085"/>
                <a:gd name="connsiteY90" fmla="*/ 1056459 h 1444716"/>
                <a:gd name="connsiteX91" fmla="*/ 961571 w 1357085"/>
                <a:gd name="connsiteY91" fmla="*/ 1125402 h 1444716"/>
                <a:gd name="connsiteX92" fmla="*/ 903514 w 1357085"/>
                <a:gd name="connsiteY92" fmla="*/ 1292316 h 1444716"/>
                <a:gd name="connsiteX93" fmla="*/ 903514 w 1357085"/>
                <a:gd name="connsiteY93" fmla="*/ 1328602 h 1444716"/>
                <a:gd name="connsiteX94" fmla="*/ 932543 w 1357085"/>
                <a:gd name="connsiteY94" fmla="*/ 1339487 h 1444716"/>
                <a:gd name="connsiteX95" fmla="*/ 936171 w 1357085"/>
                <a:gd name="connsiteY95" fmla="*/ 1390287 h 1444716"/>
                <a:gd name="connsiteX96" fmla="*/ 1030514 w 1357085"/>
                <a:gd name="connsiteY96" fmla="*/ 1444716 h 1444716"/>
                <a:gd name="connsiteX0" fmla="*/ 1030514 w 1357085"/>
                <a:gd name="connsiteY0" fmla="*/ 1444716 h 1444716"/>
                <a:gd name="connsiteX1" fmla="*/ 1099457 w 1357085"/>
                <a:gd name="connsiteY1" fmla="*/ 1350373 h 1444716"/>
                <a:gd name="connsiteX2" fmla="*/ 1081314 w 1357085"/>
                <a:gd name="connsiteY2" fmla="*/ 1285059 h 1444716"/>
                <a:gd name="connsiteX3" fmla="*/ 1121228 w 1357085"/>
                <a:gd name="connsiteY3" fmla="*/ 1045573 h 1444716"/>
                <a:gd name="connsiteX4" fmla="*/ 1099457 w 1357085"/>
                <a:gd name="connsiteY4" fmla="*/ 1009287 h 1444716"/>
                <a:gd name="connsiteX5" fmla="*/ 1121228 w 1357085"/>
                <a:gd name="connsiteY5" fmla="*/ 958487 h 1444716"/>
                <a:gd name="connsiteX6" fmla="*/ 1113971 w 1357085"/>
                <a:gd name="connsiteY6" fmla="*/ 860516 h 1444716"/>
                <a:gd name="connsiteX7" fmla="*/ 1132114 w 1357085"/>
                <a:gd name="connsiteY7" fmla="*/ 751659 h 1444716"/>
                <a:gd name="connsiteX8" fmla="*/ 1150257 w 1357085"/>
                <a:gd name="connsiteY8" fmla="*/ 642802 h 1444716"/>
                <a:gd name="connsiteX9" fmla="*/ 1164771 w 1357085"/>
                <a:gd name="connsiteY9" fmla="*/ 595630 h 1444716"/>
                <a:gd name="connsiteX10" fmla="*/ 1201057 w 1357085"/>
                <a:gd name="connsiteY10" fmla="*/ 642802 h 1444716"/>
                <a:gd name="connsiteX11" fmla="*/ 1357085 w 1357085"/>
                <a:gd name="connsiteY11" fmla="*/ 417830 h 1444716"/>
                <a:gd name="connsiteX12" fmla="*/ 1317171 w 1357085"/>
                <a:gd name="connsiteY12" fmla="*/ 410573 h 1444716"/>
                <a:gd name="connsiteX13" fmla="*/ 1299028 w 1357085"/>
                <a:gd name="connsiteY13" fmla="*/ 377916 h 1444716"/>
                <a:gd name="connsiteX14" fmla="*/ 1259114 w 1357085"/>
                <a:gd name="connsiteY14" fmla="*/ 370659 h 1444716"/>
                <a:gd name="connsiteX15" fmla="*/ 1255485 w 1357085"/>
                <a:gd name="connsiteY15" fmla="*/ 316230 h 1444716"/>
                <a:gd name="connsiteX16" fmla="*/ 1299028 w 1357085"/>
                <a:gd name="connsiteY16" fmla="*/ 290830 h 1444716"/>
                <a:gd name="connsiteX17" fmla="*/ 1291771 w 1357085"/>
                <a:gd name="connsiteY17" fmla="*/ 250916 h 1444716"/>
                <a:gd name="connsiteX18" fmla="*/ 1237343 w 1357085"/>
                <a:gd name="connsiteY18" fmla="*/ 229144 h 1444716"/>
                <a:gd name="connsiteX19" fmla="*/ 1233714 w 1357085"/>
                <a:gd name="connsiteY19" fmla="*/ 192859 h 1444716"/>
                <a:gd name="connsiteX20" fmla="*/ 1161143 w 1357085"/>
                <a:gd name="connsiteY20" fmla="*/ 123916 h 1444716"/>
                <a:gd name="connsiteX21" fmla="*/ 1124857 w 1357085"/>
                <a:gd name="connsiteY21" fmla="*/ 131173 h 1444716"/>
                <a:gd name="connsiteX22" fmla="*/ 1103085 w 1357085"/>
                <a:gd name="connsiteY22" fmla="*/ 98516 h 1444716"/>
                <a:gd name="connsiteX23" fmla="*/ 1005114 w 1357085"/>
                <a:gd name="connsiteY23" fmla="*/ 40459 h 1444716"/>
                <a:gd name="connsiteX24" fmla="*/ 957943 w 1357085"/>
                <a:gd name="connsiteY24" fmla="*/ 98516 h 1444716"/>
                <a:gd name="connsiteX25" fmla="*/ 907143 w 1357085"/>
                <a:gd name="connsiteY25" fmla="*/ 138430 h 1444716"/>
                <a:gd name="connsiteX26" fmla="*/ 867228 w 1357085"/>
                <a:gd name="connsiteY26" fmla="*/ 167459 h 1444716"/>
                <a:gd name="connsiteX27" fmla="*/ 816428 w 1357085"/>
                <a:gd name="connsiteY27" fmla="*/ 181973 h 1444716"/>
                <a:gd name="connsiteX28" fmla="*/ 780143 w 1357085"/>
                <a:gd name="connsiteY28" fmla="*/ 203744 h 1444716"/>
                <a:gd name="connsiteX29" fmla="*/ 736600 w 1357085"/>
                <a:gd name="connsiteY29" fmla="*/ 221887 h 1444716"/>
                <a:gd name="connsiteX30" fmla="*/ 653143 w 1357085"/>
                <a:gd name="connsiteY30" fmla="*/ 221887 h 1444716"/>
                <a:gd name="connsiteX31" fmla="*/ 620485 w 1357085"/>
                <a:gd name="connsiteY31" fmla="*/ 261802 h 1444716"/>
                <a:gd name="connsiteX32" fmla="*/ 551543 w 1357085"/>
                <a:gd name="connsiteY32" fmla="*/ 290830 h 1444716"/>
                <a:gd name="connsiteX33" fmla="*/ 547914 w 1357085"/>
                <a:gd name="connsiteY33" fmla="*/ 243659 h 1444716"/>
                <a:gd name="connsiteX34" fmla="*/ 595085 w 1357085"/>
                <a:gd name="connsiteY34" fmla="*/ 232773 h 1444716"/>
                <a:gd name="connsiteX35" fmla="*/ 664028 w 1357085"/>
                <a:gd name="connsiteY35" fmla="*/ 178344 h 1444716"/>
                <a:gd name="connsiteX36" fmla="*/ 725714 w 1357085"/>
                <a:gd name="connsiteY36" fmla="*/ 174716 h 1444716"/>
                <a:gd name="connsiteX37" fmla="*/ 798285 w 1357085"/>
                <a:gd name="connsiteY37" fmla="*/ 138430 h 1444716"/>
                <a:gd name="connsiteX38" fmla="*/ 834571 w 1357085"/>
                <a:gd name="connsiteY38" fmla="*/ 145687 h 1444716"/>
                <a:gd name="connsiteX39" fmla="*/ 892628 w 1357085"/>
                <a:gd name="connsiteY39" fmla="*/ 123916 h 1444716"/>
                <a:gd name="connsiteX40" fmla="*/ 838200 w 1357085"/>
                <a:gd name="connsiteY40" fmla="*/ 18687 h 1444716"/>
                <a:gd name="connsiteX41" fmla="*/ 783771 w 1357085"/>
                <a:gd name="connsiteY41" fmla="*/ 0 h 1444716"/>
                <a:gd name="connsiteX42" fmla="*/ 717913 w 1357085"/>
                <a:gd name="connsiteY42" fmla="*/ 43724 h 1444716"/>
                <a:gd name="connsiteX43" fmla="*/ 667475 w 1357085"/>
                <a:gd name="connsiteY43" fmla="*/ 76200 h 1444716"/>
                <a:gd name="connsiteX44" fmla="*/ 605971 w 1357085"/>
                <a:gd name="connsiteY44" fmla="*/ 120287 h 1444716"/>
                <a:gd name="connsiteX45" fmla="*/ 562428 w 1357085"/>
                <a:gd name="connsiteY45" fmla="*/ 134802 h 1444716"/>
                <a:gd name="connsiteX46" fmla="*/ 508000 w 1357085"/>
                <a:gd name="connsiteY46" fmla="*/ 94887 h 1444716"/>
                <a:gd name="connsiteX47" fmla="*/ 475343 w 1357085"/>
                <a:gd name="connsiteY47" fmla="*/ 113030 h 1444716"/>
                <a:gd name="connsiteX48" fmla="*/ 439057 w 1357085"/>
                <a:gd name="connsiteY48" fmla="*/ 87630 h 1444716"/>
                <a:gd name="connsiteX49" fmla="*/ 417285 w 1357085"/>
                <a:gd name="connsiteY49" fmla="*/ 120287 h 1444716"/>
                <a:gd name="connsiteX50" fmla="*/ 442685 w 1357085"/>
                <a:gd name="connsiteY50" fmla="*/ 185602 h 1444716"/>
                <a:gd name="connsiteX51" fmla="*/ 428171 w 1357085"/>
                <a:gd name="connsiteY51" fmla="*/ 221887 h 1444716"/>
                <a:gd name="connsiteX52" fmla="*/ 391885 w 1357085"/>
                <a:gd name="connsiteY52" fmla="*/ 229144 h 1444716"/>
                <a:gd name="connsiteX53" fmla="*/ 373743 w 1357085"/>
                <a:gd name="connsiteY53" fmla="*/ 276316 h 1444716"/>
                <a:gd name="connsiteX54" fmla="*/ 322943 w 1357085"/>
                <a:gd name="connsiteY54" fmla="*/ 287202 h 1444716"/>
                <a:gd name="connsiteX55" fmla="*/ 283028 w 1357085"/>
                <a:gd name="connsiteY55" fmla="*/ 316230 h 1444716"/>
                <a:gd name="connsiteX56" fmla="*/ 203200 w 1357085"/>
                <a:gd name="connsiteY56" fmla="*/ 308973 h 1444716"/>
                <a:gd name="connsiteX57" fmla="*/ 145143 w 1357085"/>
                <a:gd name="connsiteY57" fmla="*/ 250916 h 1444716"/>
                <a:gd name="connsiteX58" fmla="*/ 87085 w 1357085"/>
                <a:gd name="connsiteY58" fmla="*/ 261802 h 1444716"/>
                <a:gd name="connsiteX59" fmla="*/ 39914 w 1357085"/>
                <a:gd name="connsiteY59" fmla="*/ 290830 h 1444716"/>
                <a:gd name="connsiteX60" fmla="*/ 39914 w 1357085"/>
                <a:gd name="connsiteY60" fmla="*/ 334373 h 1444716"/>
                <a:gd name="connsiteX61" fmla="*/ 0 w 1357085"/>
                <a:gd name="connsiteY61" fmla="*/ 388802 h 1444716"/>
                <a:gd name="connsiteX62" fmla="*/ 50800 w 1357085"/>
                <a:gd name="connsiteY62" fmla="*/ 417830 h 1444716"/>
                <a:gd name="connsiteX63" fmla="*/ 72571 w 1357085"/>
                <a:gd name="connsiteY63" fmla="*/ 425087 h 1444716"/>
                <a:gd name="connsiteX64" fmla="*/ 72571 w 1357085"/>
                <a:gd name="connsiteY64" fmla="*/ 475887 h 1444716"/>
                <a:gd name="connsiteX65" fmla="*/ 39914 w 1357085"/>
                <a:gd name="connsiteY65" fmla="*/ 533944 h 1444716"/>
                <a:gd name="connsiteX66" fmla="*/ 54428 w 1357085"/>
                <a:gd name="connsiteY66" fmla="*/ 610144 h 1444716"/>
                <a:gd name="connsiteX67" fmla="*/ 79828 w 1357085"/>
                <a:gd name="connsiteY67" fmla="*/ 624659 h 1444716"/>
                <a:gd name="connsiteX68" fmla="*/ 90714 w 1357085"/>
                <a:gd name="connsiteY68" fmla="*/ 653687 h 1444716"/>
                <a:gd name="connsiteX69" fmla="*/ 54428 w 1357085"/>
                <a:gd name="connsiteY69" fmla="*/ 664573 h 1444716"/>
                <a:gd name="connsiteX70" fmla="*/ 68943 w 1357085"/>
                <a:gd name="connsiteY70" fmla="*/ 700859 h 1444716"/>
                <a:gd name="connsiteX71" fmla="*/ 43543 w 1357085"/>
                <a:gd name="connsiteY71" fmla="*/ 769802 h 1444716"/>
                <a:gd name="connsiteX72" fmla="*/ 61685 w 1357085"/>
                <a:gd name="connsiteY72" fmla="*/ 813344 h 1444716"/>
                <a:gd name="connsiteX73" fmla="*/ 101600 w 1357085"/>
                <a:gd name="connsiteY73" fmla="*/ 842373 h 1444716"/>
                <a:gd name="connsiteX74" fmla="*/ 83457 w 1357085"/>
                <a:gd name="connsiteY74" fmla="*/ 940344 h 1444716"/>
                <a:gd name="connsiteX75" fmla="*/ 68943 w 1357085"/>
                <a:gd name="connsiteY75" fmla="*/ 958487 h 1444716"/>
                <a:gd name="connsiteX76" fmla="*/ 72571 w 1357085"/>
                <a:gd name="connsiteY76" fmla="*/ 973002 h 1444716"/>
                <a:gd name="connsiteX77" fmla="*/ 264885 w 1357085"/>
                <a:gd name="connsiteY77" fmla="*/ 900430 h 1444716"/>
                <a:gd name="connsiteX78" fmla="*/ 264885 w 1357085"/>
                <a:gd name="connsiteY78" fmla="*/ 864144 h 1444716"/>
                <a:gd name="connsiteX79" fmla="*/ 391885 w 1357085"/>
                <a:gd name="connsiteY79" fmla="*/ 842373 h 1444716"/>
                <a:gd name="connsiteX80" fmla="*/ 449943 w 1357085"/>
                <a:gd name="connsiteY80" fmla="*/ 893173 h 1444716"/>
                <a:gd name="connsiteX81" fmla="*/ 482600 w 1357085"/>
                <a:gd name="connsiteY81" fmla="*/ 856887 h 1444716"/>
                <a:gd name="connsiteX82" fmla="*/ 526143 w 1357085"/>
                <a:gd name="connsiteY82" fmla="*/ 860516 h 1444716"/>
                <a:gd name="connsiteX83" fmla="*/ 555171 w 1357085"/>
                <a:gd name="connsiteY83" fmla="*/ 925830 h 1444716"/>
                <a:gd name="connsiteX84" fmla="*/ 587828 w 1357085"/>
                <a:gd name="connsiteY84" fmla="*/ 943973 h 1444716"/>
                <a:gd name="connsiteX85" fmla="*/ 620485 w 1357085"/>
                <a:gd name="connsiteY85" fmla="*/ 965744 h 1444716"/>
                <a:gd name="connsiteX86" fmla="*/ 674914 w 1357085"/>
                <a:gd name="connsiteY86" fmla="*/ 947602 h 1444716"/>
                <a:gd name="connsiteX87" fmla="*/ 791028 w 1357085"/>
                <a:gd name="connsiteY87" fmla="*/ 1045573 h 1444716"/>
                <a:gd name="connsiteX88" fmla="*/ 834571 w 1357085"/>
                <a:gd name="connsiteY88" fmla="*/ 1034687 h 1444716"/>
                <a:gd name="connsiteX89" fmla="*/ 921657 w 1357085"/>
                <a:gd name="connsiteY89" fmla="*/ 1056459 h 1444716"/>
                <a:gd name="connsiteX90" fmla="*/ 961571 w 1357085"/>
                <a:gd name="connsiteY90" fmla="*/ 1125402 h 1444716"/>
                <a:gd name="connsiteX91" fmla="*/ 903514 w 1357085"/>
                <a:gd name="connsiteY91" fmla="*/ 1292316 h 1444716"/>
                <a:gd name="connsiteX92" fmla="*/ 903514 w 1357085"/>
                <a:gd name="connsiteY92" fmla="*/ 1328602 h 1444716"/>
                <a:gd name="connsiteX93" fmla="*/ 932543 w 1357085"/>
                <a:gd name="connsiteY93" fmla="*/ 1339487 h 1444716"/>
                <a:gd name="connsiteX94" fmla="*/ 936171 w 1357085"/>
                <a:gd name="connsiteY94" fmla="*/ 1390287 h 1444716"/>
                <a:gd name="connsiteX95" fmla="*/ 1030514 w 1357085"/>
                <a:gd name="connsiteY95" fmla="*/ 1444716 h 1444716"/>
                <a:gd name="connsiteX0" fmla="*/ 1030514 w 1357085"/>
                <a:gd name="connsiteY0" fmla="*/ 1444716 h 1444716"/>
                <a:gd name="connsiteX1" fmla="*/ 1099457 w 1357085"/>
                <a:gd name="connsiteY1" fmla="*/ 1350373 h 1444716"/>
                <a:gd name="connsiteX2" fmla="*/ 1081314 w 1357085"/>
                <a:gd name="connsiteY2" fmla="*/ 1285059 h 1444716"/>
                <a:gd name="connsiteX3" fmla="*/ 1121228 w 1357085"/>
                <a:gd name="connsiteY3" fmla="*/ 1045573 h 1444716"/>
                <a:gd name="connsiteX4" fmla="*/ 1099457 w 1357085"/>
                <a:gd name="connsiteY4" fmla="*/ 1009287 h 1444716"/>
                <a:gd name="connsiteX5" fmla="*/ 1121228 w 1357085"/>
                <a:gd name="connsiteY5" fmla="*/ 958487 h 1444716"/>
                <a:gd name="connsiteX6" fmla="*/ 1113971 w 1357085"/>
                <a:gd name="connsiteY6" fmla="*/ 860516 h 1444716"/>
                <a:gd name="connsiteX7" fmla="*/ 1132114 w 1357085"/>
                <a:gd name="connsiteY7" fmla="*/ 751659 h 1444716"/>
                <a:gd name="connsiteX8" fmla="*/ 1150257 w 1357085"/>
                <a:gd name="connsiteY8" fmla="*/ 642802 h 1444716"/>
                <a:gd name="connsiteX9" fmla="*/ 1164771 w 1357085"/>
                <a:gd name="connsiteY9" fmla="*/ 595630 h 1444716"/>
                <a:gd name="connsiteX10" fmla="*/ 1201057 w 1357085"/>
                <a:gd name="connsiteY10" fmla="*/ 642802 h 1444716"/>
                <a:gd name="connsiteX11" fmla="*/ 1357085 w 1357085"/>
                <a:gd name="connsiteY11" fmla="*/ 417830 h 1444716"/>
                <a:gd name="connsiteX12" fmla="*/ 1317171 w 1357085"/>
                <a:gd name="connsiteY12" fmla="*/ 410573 h 1444716"/>
                <a:gd name="connsiteX13" fmla="*/ 1299028 w 1357085"/>
                <a:gd name="connsiteY13" fmla="*/ 377916 h 1444716"/>
                <a:gd name="connsiteX14" fmla="*/ 1259114 w 1357085"/>
                <a:gd name="connsiteY14" fmla="*/ 370659 h 1444716"/>
                <a:gd name="connsiteX15" fmla="*/ 1255485 w 1357085"/>
                <a:gd name="connsiteY15" fmla="*/ 316230 h 1444716"/>
                <a:gd name="connsiteX16" fmla="*/ 1299028 w 1357085"/>
                <a:gd name="connsiteY16" fmla="*/ 290830 h 1444716"/>
                <a:gd name="connsiteX17" fmla="*/ 1291771 w 1357085"/>
                <a:gd name="connsiteY17" fmla="*/ 250916 h 1444716"/>
                <a:gd name="connsiteX18" fmla="*/ 1237343 w 1357085"/>
                <a:gd name="connsiteY18" fmla="*/ 229144 h 1444716"/>
                <a:gd name="connsiteX19" fmla="*/ 1233714 w 1357085"/>
                <a:gd name="connsiteY19" fmla="*/ 192859 h 1444716"/>
                <a:gd name="connsiteX20" fmla="*/ 1161143 w 1357085"/>
                <a:gd name="connsiteY20" fmla="*/ 123916 h 1444716"/>
                <a:gd name="connsiteX21" fmla="*/ 1124857 w 1357085"/>
                <a:gd name="connsiteY21" fmla="*/ 131173 h 1444716"/>
                <a:gd name="connsiteX22" fmla="*/ 1103085 w 1357085"/>
                <a:gd name="connsiteY22" fmla="*/ 98516 h 1444716"/>
                <a:gd name="connsiteX23" fmla="*/ 1005114 w 1357085"/>
                <a:gd name="connsiteY23" fmla="*/ 40459 h 1444716"/>
                <a:gd name="connsiteX24" fmla="*/ 957943 w 1357085"/>
                <a:gd name="connsiteY24" fmla="*/ 98516 h 1444716"/>
                <a:gd name="connsiteX25" fmla="*/ 907143 w 1357085"/>
                <a:gd name="connsiteY25" fmla="*/ 138430 h 1444716"/>
                <a:gd name="connsiteX26" fmla="*/ 867228 w 1357085"/>
                <a:gd name="connsiteY26" fmla="*/ 167459 h 1444716"/>
                <a:gd name="connsiteX27" fmla="*/ 816428 w 1357085"/>
                <a:gd name="connsiteY27" fmla="*/ 181973 h 1444716"/>
                <a:gd name="connsiteX28" fmla="*/ 780143 w 1357085"/>
                <a:gd name="connsiteY28" fmla="*/ 203744 h 1444716"/>
                <a:gd name="connsiteX29" fmla="*/ 736600 w 1357085"/>
                <a:gd name="connsiteY29" fmla="*/ 221887 h 1444716"/>
                <a:gd name="connsiteX30" fmla="*/ 653143 w 1357085"/>
                <a:gd name="connsiteY30" fmla="*/ 221887 h 1444716"/>
                <a:gd name="connsiteX31" fmla="*/ 620485 w 1357085"/>
                <a:gd name="connsiteY31" fmla="*/ 261802 h 1444716"/>
                <a:gd name="connsiteX32" fmla="*/ 547914 w 1357085"/>
                <a:gd name="connsiteY32" fmla="*/ 243659 h 1444716"/>
                <a:gd name="connsiteX33" fmla="*/ 595085 w 1357085"/>
                <a:gd name="connsiteY33" fmla="*/ 232773 h 1444716"/>
                <a:gd name="connsiteX34" fmla="*/ 664028 w 1357085"/>
                <a:gd name="connsiteY34" fmla="*/ 178344 h 1444716"/>
                <a:gd name="connsiteX35" fmla="*/ 725714 w 1357085"/>
                <a:gd name="connsiteY35" fmla="*/ 174716 h 1444716"/>
                <a:gd name="connsiteX36" fmla="*/ 798285 w 1357085"/>
                <a:gd name="connsiteY36" fmla="*/ 138430 h 1444716"/>
                <a:gd name="connsiteX37" fmla="*/ 834571 w 1357085"/>
                <a:gd name="connsiteY37" fmla="*/ 145687 h 1444716"/>
                <a:gd name="connsiteX38" fmla="*/ 892628 w 1357085"/>
                <a:gd name="connsiteY38" fmla="*/ 123916 h 1444716"/>
                <a:gd name="connsiteX39" fmla="*/ 838200 w 1357085"/>
                <a:gd name="connsiteY39" fmla="*/ 18687 h 1444716"/>
                <a:gd name="connsiteX40" fmla="*/ 783771 w 1357085"/>
                <a:gd name="connsiteY40" fmla="*/ 0 h 1444716"/>
                <a:gd name="connsiteX41" fmla="*/ 717913 w 1357085"/>
                <a:gd name="connsiteY41" fmla="*/ 43724 h 1444716"/>
                <a:gd name="connsiteX42" fmla="*/ 667475 w 1357085"/>
                <a:gd name="connsiteY42" fmla="*/ 76200 h 1444716"/>
                <a:gd name="connsiteX43" fmla="*/ 605971 w 1357085"/>
                <a:gd name="connsiteY43" fmla="*/ 120287 h 1444716"/>
                <a:gd name="connsiteX44" fmla="*/ 562428 w 1357085"/>
                <a:gd name="connsiteY44" fmla="*/ 134802 h 1444716"/>
                <a:gd name="connsiteX45" fmla="*/ 508000 w 1357085"/>
                <a:gd name="connsiteY45" fmla="*/ 94887 h 1444716"/>
                <a:gd name="connsiteX46" fmla="*/ 475343 w 1357085"/>
                <a:gd name="connsiteY46" fmla="*/ 113030 h 1444716"/>
                <a:gd name="connsiteX47" fmla="*/ 439057 w 1357085"/>
                <a:gd name="connsiteY47" fmla="*/ 87630 h 1444716"/>
                <a:gd name="connsiteX48" fmla="*/ 417285 w 1357085"/>
                <a:gd name="connsiteY48" fmla="*/ 120287 h 1444716"/>
                <a:gd name="connsiteX49" fmla="*/ 442685 w 1357085"/>
                <a:gd name="connsiteY49" fmla="*/ 185602 h 1444716"/>
                <a:gd name="connsiteX50" fmla="*/ 428171 w 1357085"/>
                <a:gd name="connsiteY50" fmla="*/ 221887 h 1444716"/>
                <a:gd name="connsiteX51" fmla="*/ 391885 w 1357085"/>
                <a:gd name="connsiteY51" fmla="*/ 229144 h 1444716"/>
                <a:gd name="connsiteX52" fmla="*/ 373743 w 1357085"/>
                <a:gd name="connsiteY52" fmla="*/ 276316 h 1444716"/>
                <a:gd name="connsiteX53" fmla="*/ 322943 w 1357085"/>
                <a:gd name="connsiteY53" fmla="*/ 287202 h 1444716"/>
                <a:gd name="connsiteX54" fmla="*/ 283028 w 1357085"/>
                <a:gd name="connsiteY54" fmla="*/ 316230 h 1444716"/>
                <a:gd name="connsiteX55" fmla="*/ 203200 w 1357085"/>
                <a:gd name="connsiteY55" fmla="*/ 308973 h 1444716"/>
                <a:gd name="connsiteX56" fmla="*/ 145143 w 1357085"/>
                <a:gd name="connsiteY56" fmla="*/ 250916 h 1444716"/>
                <a:gd name="connsiteX57" fmla="*/ 87085 w 1357085"/>
                <a:gd name="connsiteY57" fmla="*/ 261802 h 1444716"/>
                <a:gd name="connsiteX58" fmla="*/ 39914 w 1357085"/>
                <a:gd name="connsiteY58" fmla="*/ 290830 h 1444716"/>
                <a:gd name="connsiteX59" fmla="*/ 39914 w 1357085"/>
                <a:gd name="connsiteY59" fmla="*/ 334373 h 1444716"/>
                <a:gd name="connsiteX60" fmla="*/ 0 w 1357085"/>
                <a:gd name="connsiteY60" fmla="*/ 388802 h 1444716"/>
                <a:gd name="connsiteX61" fmla="*/ 50800 w 1357085"/>
                <a:gd name="connsiteY61" fmla="*/ 417830 h 1444716"/>
                <a:gd name="connsiteX62" fmla="*/ 72571 w 1357085"/>
                <a:gd name="connsiteY62" fmla="*/ 425087 h 1444716"/>
                <a:gd name="connsiteX63" fmla="*/ 72571 w 1357085"/>
                <a:gd name="connsiteY63" fmla="*/ 475887 h 1444716"/>
                <a:gd name="connsiteX64" fmla="*/ 39914 w 1357085"/>
                <a:gd name="connsiteY64" fmla="*/ 533944 h 1444716"/>
                <a:gd name="connsiteX65" fmla="*/ 54428 w 1357085"/>
                <a:gd name="connsiteY65" fmla="*/ 610144 h 1444716"/>
                <a:gd name="connsiteX66" fmla="*/ 79828 w 1357085"/>
                <a:gd name="connsiteY66" fmla="*/ 624659 h 1444716"/>
                <a:gd name="connsiteX67" fmla="*/ 90714 w 1357085"/>
                <a:gd name="connsiteY67" fmla="*/ 653687 h 1444716"/>
                <a:gd name="connsiteX68" fmla="*/ 54428 w 1357085"/>
                <a:gd name="connsiteY68" fmla="*/ 664573 h 1444716"/>
                <a:gd name="connsiteX69" fmla="*/ 68943 w 1357085"/>
                <a:gd name="connsiteY69" fmla="*/ 700859 h 1444716"/>
                <a:gd name="connsiteX70" fmla="*/ 43543 w 1357085"/>
                <a:gd name="connsiteY70" fmla="*/ 769802 h 1444716"/>
                <a:gd name="connsiteX71" fmla="*/ 61685 w 1357085"/>
                <a:gd name="connsiteY71" fmla="*/ 813344 h 1444716"/>
                <a:gd name="connsiteX72" fmla="*/ 101600 w 1357085"/>
                <a:gd name="connsiteY72" fmla="*/ 842373 h 1444716"/>
                <a:gd name="connsiteX73" fmla="*/ 83457 w 1357085"/>
                <a:gd name="connsiteY73" fmla="*/ 940344 h 1444716"/>
                <a:gd name="connsiteX74" fmla="*/ 68943 w 1357085"/>
                <a:gd name="connsiteY74" fmla="*/ 958487 h 1444716"/>
                <a:gd name="connsiteX75" fmla="*/ 72571 w 1357085"/>
                <a:gd name="connsiteY75" fmla="*/ 973002 h 1444716"/>
                <a:gd name="connsiteX76" fmla="*/ 264885 w 1357085"/>
                <a:gd name="connsiteY76" fmla="*/ 900430 h 1444716"/>
                <a:gd name="connsiteX77" fmla="*/ 264885 w 1357085"/>
                <a:gd name="connsiteY77" fmla="*/ 864144 h 1444716"/>
                <a:gd name="connsiteX78" fmla="*/ 391885 w 1357085"/>
                <a:gd name="connsiteY78" fmla="*/ 842373 h 1444716"/>
                <a:gd name="connsiteX79" fmla="*/ 449943 w 1357085"/>
                <a:gd name="connsiteY79" fmla="*/ 893173 h 1444716"/>
                <a:gd name="connsiteX80" fmla="*/ 482600 w 1357085"/>
                <a:gd name="connsiteY80" fmla="*/ 856887 h 1444716"/>
                <a:gd name="connsiteX81" fmla="*/ 526143 w 1357085"/>
                <a:gd name="connsiteY81" fmla="*/ 860516 h 1444716"/>
                <a:gd name="connsiteX82" fmla="*/ 555171 w 1357085"/>
                <a:gd name="connsiteY82" fmla="*/ 925830 h 1444716"/>
                <a:gd name="connsiteX83" fmla="*/ 587828 w 1357085"/>
                <a:gd name="connsiteY83" fmla="*/ 943973 h 1444716"/>
                <a:gd name="connsiteX84" fmla="*/ 620485 w 1357085"/>
                <a:gd name="connsiteY84" fmla="*/ 965744 h 1444716"/>
                <a:gd name="connsiteX85" fmla="*/ 674914 w 1357085"/>
                <a:gd name="connsiteY85" fmla="*/ 947602 h 1444716"/>
                <a:gd name="connsiteX86" fmla="*/ 791028 w 1357085"/>
                <a:gd name="connsiteY86" fmla="*/ 1045573 h 1444716"/>
                <a:gd name="connsiteX87" fmla="*/ 834571 w 1357085"/>
                <a:gd name="connsiteY87" fmla="*/ 1034687 h 1444716"/>
                <a:gd name="connsiteX88" fmla="*/ 921657 w 1357085"/>
                <a:gd name="connsiteY88" fmla="*/ 1056459 h 1444716"/>
                <a:gd name="connsiteX89" fmla="*/ 961571 w 1357085"/>
                <a:gd name="connsiteY89" fmla="*/ 1125402 h 1444716"/>
                <a:gd name="connsiteX90" fmla="*/ 903514 w 1357085"/>
                <a:gd name="connsiteY90" fmla="*/ 1292316 h 1444716"/>
                <a:gd name="connsiteX91" fmla="*/ 903514 w 1357085"/>
                <a:gd name="connsiteY91" fmla="*/ 1328602 h 1444716"/>
                <a:gd name="connsiteX92" fmla="*/ 932543 w 1357085"/>
                <a:gd name="connsiteY92" fmla="*/ 1339487 h 1444716"/>
                <a:gd name="connsiteX93" fmla="*/ 936171 w 1357085"/>
                <a:gd name="connsiteY93" fmla="*/ 1390287 h 1444716"/>
                <a:gd name="connsiteX94" fmla="*/ 1030514 w 1357085"/>
                <a:gd name="connsiteY94" fmla="*/ 1444716 h 1444716"/>
                <a:gd name="connsiteX0" fmla="*/ 1030514 w 1357085"/>
                <a:gd name="connsiteY0" fmla="*/ 1444716 h 1444716"/>
                <a:gd name="connsiteX1" fmla="*/ 1099457 w 1357085"/>
                <a:gd name="connsiteY1" fmla="*/ 1350373 h 1444716"/>
                <a:gd name="connsiteX2" fmla="*/ 1081314 w 1357085"/>
                <a:gd name="connsiteY2" fmla="*/ 1285059 h 1444716"/>
                <a:gd name="connsiteX3" fmla="*/ 1121228 w 1357085"/>
                <a:gd name="connsiteY3" fmla="*/ 1045573 h 1444716"/>
                <a:gd name="connsiteX4" fmla="*/ 1099457 w 1357085"/>
                <a:gd name="connsiteY4" fmla="*/ 1009287 h 1444716"/>
                <a:gd name="connsiteX5" fmla="*/ 1121228 w 1357085"/>
                <a:gd name="connsiteY5" fmla="*/ 958487 h 1444716"/>
                <a:gd name="connsiteX6" fmla="*/ 1113971 w 1357085"/>
                <a:gd name="connsiteY6" fmla="*/ 860516 h 1444716"/>
                <a:gd name="connsiteX7" fmla="*/ 1132114 w 1357085"/>
                <a:gd name="connsiteY7" fmla="*/ 751659 h 1444716"/>
                <a:gd name="connsiteX8" fmla="*/ 1150257 w 1357085"/>
                <a:gd name="connsiteY8" fmla="*/ 642802 h 1444716"/>
                <a:gd name="connsiteX9" fmla="*/ 1164771 w 1357085"/>
                <a:gd name="connsiteY9" fmla="*/ 595630 h 1444716"/>
                <a:gd name="connsiteX10" fmla="*/ 1201057 w 1357085"/>
                <a:gd name="connsiteY10" fmla="*/ 642802 h 1444716"/>
                <a:gd name="connsiteX11" fmla="*/ 1357085 w 1357085"/>
                <a:gd name="connsiteY11" fmla="*/ 417830 h 1444716"/>
                <a:gd name="connsiteX12" fmla="*/ 1317171 w 1357085"/>
                <a:gd name="connsiteY12" fmla="*/ 410573 h 1444716"/>
                <a:gd name="connsiteX13" fmla="*/ 1299028 w 1357085"/>
                <a:gd name="connsiteY13" fmla="*/ 377916 h 1444716"/>
                <a:gd name="connsiteX14" fmla="*/ 1259114 w 1357085"/>
                <a:gd name="connsiteY14" fmla="*/ 370659 h 1444716"/>
                <a:gd name="connsiteX15" fmla="*/ 1255485 w 1357085"/>
                <a:gd name="connsiteY15" fmla="*/ 316230 h 1444716"/>
                <a:gd name="connsiteX16" fmla="*/ 1299028 w 1357085"/>
                <a:gd name="connsiteY16" fmla="*/ 290830 h 1444716"/>
                <a:gd name="connsiteX17" fmla="*/ 1291771 w 1357085"/>
                <a:gd name="connsiteY17" fmla="*/ 250916 h 1444716"/>
                <a:gd name="connsiteX18" fmla="*/ 1237343 w 1357085"/>
                <a:gd name="connsiteY18" fmla="*/ 229144 h 1444716"/>
                <a:gd name="connsiteX19" fmla="*/ 1233714 w 1357085"/>
                <a:gd name="connsiteY19" fmla="*/ 192859 h 1444716"/>
                <a:gd name="connsiteX20" fmla="*/ 1161143 w 1357085"/>
                <a:gd name="connsiteY20" fmla="*/ 123916 h 1444716"/>
                <a:gd name="connsiteX21" fmla="*/ 1124857 w 1357085"/>
                <a:gd name="connsiteY21" fmla="*/ 131173 h 1444716"/>
                <a:gd name="connsiteX22" fmla="*/ 1103085 w 1357085"/>
                <a:gd name="connsiteY22" fmla="*/ 98516 h 1444716"/>
                <a:gd name="connsiteX23" fmla="*/ 1005114 w 1357085"/>
                <a:gd name="connsiteY23" fmla="*/ 40459 h 1444716"/>
                <a:gd name="connsiteX24" fmla="*/ 957943 w 1357085"/>
                <a:gd name="connsiteY24" fmla="*/ 98516 h 1444716"/>
                <a:gd name="connsiteX25" fmla="*/ 907143 w 1357085"/>
                <a:gd name="connsiteY25" fmla="*/ 138430 h 1444716"/>
                <a:gd name="connsiteX26" fmla="*/ 867228 w 1357085"/>
                <a:gd name="connsiteY26" fmla="*/ 167459 h 1444716"/>
                <a:gd name="connsiteX27" fmla="*/ 816428 w 1357085"/>
                <a:gd name="connsiteY27" fmla="*/ 181973 h 1444716"/>
                <a:gd name="connsiteX28" fmla="*/ 780143 w 1357085"/>
                <a:gd name="connsiteY28" fmla="*/ 203744 h 1444716"/>
                <a:gd name="connsiteX29" fmla="*/ 736600 w 1357085"/>
                <a:gd name="connsiteY29" fmla="*/ 221887 h 1444716"/>
                <a:gd name="connsiteX30" fmla="*/ 653143 w 1357085"/>
                <a:gd name="connsiteY30" fmla="*/ 221887 h 1444716"/>
                <a:gd name="connsiteX31" fmla="*/ 620485 w 1357085"/>
                <a:gd name="connsiteY31" fmla="*/ 261802 h 1444716"/>
                <a:gd name="connsiteX32" fmla="*/ 595085 w 1357085"/>
                <a:gd name="connsiteY32" fmla="*/ 232773 h 1444716"/>
                <a:gd name="connsiteX33" fmla="*/ 664028 w 1357085"/>
                <a:gd name="connsiteY33" fmla="*/ 178344 h 1444716"/>
                <a:gd name="connsiteX34" fmla="*/ 725714 w 1357085"/>
                <a:gd name="connsiteY34" fmla="*/ 174716 h 1444716"/>
                <a:gd name="connsiteX35" fmla="*/ 798285 w 1357085"/>
                <a:gd name="connsiteY35" fmla="*/ 138430 h 1444716"/>
                <a:gd name="connsiteX36" fmla="*/ 834571 w 1357085"/>
                <a:gd name="connsiteY36" fmla="*/ 145687 h 1444716"/>
                <a:gd name="connsiteX37" fmla="*/ 892628 w 1357085"/>
                <a:gd name="connsiteY37" fmla="*/ 123916 h 1444716"/>
                <a:gd name="connsiteX38" fmla="*/ 838200 w 1357085"/>
                <a:gd name="connsiteY38" fmla="*/ 18687 h 1444716"/>
                <a:gd name="connsiteX39" fmla="*/ 783771 w 1357085"/>
                <a:gd name="connsiteY39" fmla="*/ 0 h 1444716"/>
                <a:gd name="connsiteX40" fmla="*/ 717913 w 1357085"/>
                <a:gd name="connsiteY40" fmla="*/ 43724 h 1444716"/>
                <a:gd name="connsiteX41" fmla="*/ 667475 w 1357085"/>
                <a:gd name="connsiteY41" fmla="*/ 76200 h 1444716"/>
                <a:gd name="connsiteX42" fmla="*/ 605971 w 1357085"/>
                <a:gd name="connsiteY42" fmla="*/ 120287 h 1444716"/>
                <a:gd name="connsiteX43" fmla="*/ 562428 w 1357085"/>
                <a:gd name="connsiteY43" fmla="*/ 134802 h 1444716"/>
                <a:gd name="connsiteX44" fmla="*/ 508000 w 1357085"/>
                <a:gd name="connsiteY44" fmla="*/ 94887 h 1444716"/>
                <a:gd name="connsiteX45" fmla="*/ 475343 w 1357085"/>
                <a:gd name="connsiteY45" fmla="*/ 113030 h 1444716"/>
                <a:gd name="connsiteX46" fmla="*/ 439057 w 1357085"/>
                <a:gd name="connsiteY46" fmla="*/ 87630 h 1444716"/>
                <a:gd name="connsiteX47" fmla="*/ 417285 w 1357085"/>
                <a:gd name="connsiteY47" fmla="*/ 120287 h 1444716"/>
                <a:gd name="connsiteX48" fmla="*/ 442685 w 1357085"/>
                <a:gd name="connsiteY48" fmla="*/ 185602 h 1444716"/>
                <a:gd name="connsiteX49" fmla="*/ 428171 w 1357085"/>
                <a:gd name="connsiteY49" fmla="*/ 221887 h 1444716"/>
                <a:gd name="connsiteX50" fmla="*/ 391885 w 1357085"/>
                <a:gd name="connsiteY50" fmla="*/ 229144 h 1444716"/>
                <a:gd name="connsiteX51" fmla="*/ 373743 w 1357085"/>
                <a:gd name="connsiteY51" fmla="*/ 276316 h 1444716"/>
                <a:gd name="connsiteX52" fmla="*/ 322943 w 1357085"/>
                <a:gd name="connsiteY52" fmla="*/ 287202 h 1444716"/>
                <a:gd name="connsiteX53" fmla="*/ 283028 w 1357085"/>
                <a:gd name="connsiteY53" fmla="*/ 316230 h 1444716"/>
                <a:gd name="connsiteX54" fmla="*/ 203200 w 1357085"/>
                <a:gd name="connsiteY54" fmla="*/ 308973 h 1444716"/>
                <a:gd name="connsiteX55" fmla="*/ 145143 w 1357085"/>
                <a:gd name="connsiteY55" fmla="*/ 250916 h 1444716"/>
                <a:gd name="connsiteX56" fmla="*/ 87085 w 1357085"/>
                <a:gd name="connsiteY56" fmla="*/ 261802 h 1444716"/>
                <a:gd name="connsiteX57" fmla="*/ 39914 w 1357085"/>
                <a:gd name="connsiteY57" fmla="*/ 290830 h 1444716"/>
                <a:gd name="connsiteX58" fmla="*/ 39914 w 1357085"/>
                <a:gd name="connsiteY58" fmla="*/ 334373 h 1444716"/>
                <a:gd name="connsiteX59" fmla="*/ 0 w 1357085"/>
                <a:gd name="connsiteY59" fmla="*/ 388802 h 1444716"/>
                <a:gd name="connsiteX60" fmla="*/ 50800 w 1357085"/>
                <a:gd name="connsiteY60" fmla="*/ 417830 h 1444716"/>
                <a:gd name="connsiteX61" fmla="*/ 72571 w 1357085"/>
                <a:gd name="connsiteY61" fmla="*/ 425087 h 1444716"/>
                <a:gd name="connsiteX62" fmla="*/ 72571 w 1357085"/>
                <a:gd name="connsiteY62" fmla="*/ 475887 h 1444716"/>
                <a:gd name="connsiteX63" fmla="*/ 39914 w 1357085"/>
                <a:gd name="connsiteY63" fmla="*/ 533944 h 1444716"/>
                <a:gd name="connsiteX64" fmla="*/ 54428 w 1357085"/>
                <a:gd name="connsiteY64" fmla="*/ 610144 h 1444716"/>
                <a:gd name="connsiteX65" fmla="*/ 79828 w 1357085"/>
                <a:gd name="connsiteY65" fmla="*/ 624659 h 1444716"/>
                <a:gd name="connsiteX66" fmla="*/ 90714 w 1357085"/>
                <a:gd name="connsiteY66" fmla="*/ 653687 h 1444716"/>
                <a:gd name="connsiteX67" fmla="*/ 54428 w 1357085"/>
                <a:gd name="connsiteY67" fmla="*/ 664573 h 1444716"/>
                <a:gd name="connsiteX68" fmla="*/ 68943 w 1357085"/>
                <a:gd name="connsiteY68" fmla="*/ 700859 h 1444716"/>
                <a:gd name="connsiteX69" fmla="*/ 43543 w 1357085"/>
                <a:gd name="connsiteY69" fmla="*/ 769802 h 1444716"/>
                <a:gd name="connsiteX70" fmla="*/ 61685 w 1357085"/>
                <a:gd name="connsiteY70" fmla="*/ 813344 h 1444716"/>
                <a:gd name="connsiteX71" fmla="*/ 101600 w 1357085"/>
                <a:gd name="connsiteY71" fmla="*/ 842373 h 1444716"/>
                <a:gd name="connsiteX72" fmla="*/ 83457 w 1357085"/>
                <a:gd name="connsiteY72" fmla="*/ 940344 h 1444716"/>
                <a:gd name="connsiteX73" fmla="*/ 68943 w 1357085"/>
                <a:gd name="connsiteY73" fmla="*/ 958487 h 1444716"/>
                <a:gd name="connsiteX74" fmla="*/ 72571 w 1357085"/>
                <a:gd name="connsiteY74" fmla="*/ 973002 h 1444716"/>
                <a:gd name="connsiteX75" fmla="*/ 264885 w 1357085"/>
                <a:gd name="connsiteY75" fmla="*/ 900430 h 1444716"/>
                <a:gd name="connsiteX76" fmla="*/ 264885 w 1357085"/>
                <a:gd name="connsiteY76" fmla="*/ 864144 h 1444716"/>
                <a:gd name="connsiteX77" fmla="*/ 391885 w 1357085"/>
                <a:gd name="connsiteY77" fmla="*/ 842373 h 1444716"/>
                <a:gd name="connsiteX78" fmla="*/ 449943 w 1357085"/>
                <a:gd name="connsiteY78" fmla="*/ 893173 h 1444716"/>
                <a:gd name="connsiteX79" fmla="*/ 482600 w 1357085"/>
                <a:gd name="connsiteY79" fmla="*/ 856887 h 1444716"/>
                <a:gd name="connsiteX80" fmla="*/ 526143 w 1357085"/>
                <a:gd name="connsiteY80" fmla="*/ 860516 h 1444716"/>
                <a:gd name="connsiteX81" fmla="*/ 555171 w 1357085"/>
                <a:gd name="connsiteY81" fmla="*/ 925830 h 1444716"/>
                <a:gd name="connsiteX82" fmla="*/ 587828 w 1357085"/>
                <a:gd name="connsiteY82" fmla="*/ 943973 h 1444716"/>
                <a:gd name="connsiteX83" fmla="*/ 620485 w 1357085"/>
                <a:gd name="connsiteY83" fmla="*/ 965744 h 1444716"/>
                <a:gd name="connsiteX84" fmla="*/ 674914 w 1357085"/>
                <a:gd name="connsiteY84" fmla="*/ 947602 h 1444716"/>
                <a:gd name="connsiteX85" fmla="*/ 791028 w 1357085"/>
                <a:gd name="connsiteY85" fmla="*/ 1045573 h 1444716"/>
                <a:gd name="connsiteX86" fmla="*/ 834571 w 1357085"/>
                <a:gd name="connsiteY86" fmla="*/ 1034687 h 1444716"/>
                <a:gd name="connsiteX87" fmla="*/ 921657 w 1357085"/>
                <a:gd name="connsiteY87" fmla="*/ 1056459 h 1444716"/>
                <a:gd name="connsiteX88" fmla="*/ 961571 w 1357085"/>
                <a:gd name="connsiteY88" fmla="*/ 1125402 h 1444716"/>
                <a:gd name="connsiteX89" fmla="*/ 903514 w 1357085"/>
                <a:gd name="connsiteY89" fmla="*/ 1292316 h 1444716"/>
                <a:gd name="connsiteX90" fmla="*/ 903514 w 1357085"/>
                <a:gd name="connsiteY90" fmla="*/ 1328602 h 1444716"/>
                <a:gd name="connsiteX91" fmla="*/ 932543 w 1357085"/>
                <a:gd name="connsiteY91" fmla="*/ 1339487 h 1444716"/>
                <a:gd name="connsiteX92" fmla="*/ 936171 w 1357085"/>
                <a:gd name="connsiteY92" fmla="*/ 1390287 h 1444716"/>
                <a:gd name="connsiteX93" fmla="*/ 1030514 w 1357085"/>
                <a:gd name="connsiteY93" fmla="*/ 1444716 h 1444716"/>
                <a:gd name="connsiteX0" fmla="*/ 1030514 w 1357085"/>
                <a:gd name="connsiteY0" fmla="*/ 1444716 h 1444716"/>
                <a:gd name="connsiteX1" fmla="*/ 1099457 w 1357085"/>
                <a:gd name="connsiteY1" fmla="*/ 1350373 h 1444716"/>
                <a:gd name="connsiteX2" fmla="*/ 1081314 w 1357085"/>
                <a:gd name="connsiteY2" fmla="*/ 1285059 h 1444716"/>
                <a:gd name="connsiteX3" fmla="*/ 1121228 w 1357085"/>
                <a:gd name="connsiteY3" fmla="*/ 1045573 h 1444716"/>
                <a:gd name="connsiteX4" fmla="*/ 1099457 w 1357085"/>
                <a:gd name="connsiteY4" fmla="*/ 1009287 h 1444716"/>
                <a:gd name="connsiteX5" fmla="*/ 1121228 w 1357085"/>
                <a:gd name="connsiteY5" fmla="*/ 958487 h 1444716"/>
                <a:gd name="connsiteX6" fmla="*/ 1113971 w 1357085"/>
                <a:gd name="connsiteY6" fmla="*/ 860516 h 1444716"/>
                <a:gd name="connsiteX7" fmla="*/ 1132114 w 1357085"/>
                <a:gd name="connsiteY7" fmla="*/ 751659 h 1444716"/>
                <a:gd name="connsiteX8" fmla="*/ 1150257 w 1357085"/>
                <a:gd name="connsiteY8" fmla="*/ 642802 h 1444716"/>
                <a:gd name="connsiteX9" fmla="*/ 1164771 w 1357085"/>
                <a:gd name="connsiteY9" fmla="*/ 595630 h 1444716"/>
                <a:gd name="connsiteX10" fmla="*/ 1201057 w 1357085"/>
                <a:gd name="connsiteY10" fmla="*/ 642802 h 1444716"/>
                <a:gd name="connsiteX11" fmla="*/ 1357085 w 1357085"/>
                <a:gd name="connsiteY11" fmla="*/ 417830 h 1444716"/>
                <a:gd name="connsiteX12" fmla="*/ 1317171 w 1357085"/>
                <a:gd name="connsiteY12" fmla="*/ 410573 h 1444716"/>
                <a:gd name="connsiteX13" fmla="*/ 1299028 w 1357085"/>
                <a:gd name="connsiteY13" fmla="*/ 377916 h 1444716"/>
                <a:gd name="connsiteX14" fmla="*/ 1259114 w 1357085"/>
                <a:gd name="connsiteY14" fmla="*/ 370659 h 1444716"/>
                <a:gd name="connsiteX15" fmla="*/ 1255485 w 1357085"/>
                <a:gd name="connsiteY15" fmla="*/ 316230 h 1444716"/>
                <a:gd name="connsiteX16" fmla="*/ 1299028 w 1357085"/>
                <a:gd name="connsiteY16" fmla="*/ 290830 h 1444716"/>
                <a:gd name="connsiteX17" fmla="*/ 1291771 w 1357085"/>
                <a:gd name="connsiteY17" fmla="*/ 250916 h 1444716"/>
                <a:gd name="connsiteX18" fmla="*/ 1237343 w 1357085"/>
                <a:gd name="connsiteY18" fmla="*/ 229144 h 1444716"/>
                <a:gd name="connsiteX19" fmla="*/ 1233714 w 1357085"/>
                <a:gd name="connsiteY19" fmla="*/ 192859 h 1444716"/>
                <a:gd name="connsiteX20" fmla="*/ 1161143 w 1357085"/>
                <a:gd name="connsiteY20" fmla="*/ 123916 h 1444716"/>
                <a:gd name="connsiteX21" fmla="*/ 1124857 w 1357085"/>
                <a:gd name="connsiteY21" fmla="*/ 131173 h 1444716"/>
                <a:gd name="connsiteX22" fmla="*/ 1103085 w 1357085"/>
                <a:gd name="connsiteY22" fmla="*/ 98516 h 1444716"/>
                <a:gd name="connsiteX23" fmla="*/ 1005114 w 1357085"/>
                <a:gd name="connsiteY23" fmla="*/ 40459 h 1444716"/>
                <a:gd name="connsiteX24" fmla="*/ 957943 w 1357085"/>
                <a:gd name="connsiteY24" fmla="*/ 98516 h 1444716"/>
                <a:gd name="connsiteX25" fmla="*/ 907143 w 1357085"/>
                <a:gd name="connsiteY25" fmla="*/ 138430 h 1444716"/>
                <a:gd name="connsiteX26" fmla="*/ 867228 w 1357085"/>
                <a:gd name="connsiteY26" fmla="*/ 167459 h 1444716"/>
                <a:gd name="connsiteX27" fmla="*/ 816428 w 1357085"/>
                <a:gd name="connsiteY27" fmla="*/ 181973 h 1444716"/>
                <a:gd name="connsiteX28" fmla="*/ 780143 w 1357085"/>
                <a:gd name="connsiteY28" fmla="*/ 203744 h 1444716"/>
                <a:gd name="connsiteX29" fmla="*/ 736600 w 1357085"/>
                <a:gd name="connsiteY29" fmla="*/ 221887 h 1444716"/>
                <a:gd name="connsiteX30" fmla="*/ 653143 w 1357085"/>
                <a:gd name="connsiteY30" fmla="*/ 221887 h 1444716"/>
                <a:gd name="connsiteX31" fmla="*/ 620485 w 1357085"/>
                <a:gd name="connsiteY31" fmla="*/ 261802 h 1444716"/>
                <a:gd name="connsiteX32" fmla="*/ 664028 w 1357085"/>
                <a:gd name="connsiteY32" fmla="*/ 178344 h 1444716"/>
                <a:gd name="connsiteX33" fmla="*/ 725714 w 1357085"/>
                <a:gd name="connsiteY33" fmla="*/ 174716 h 1444716"/>
                <a:gd name="connsiteX34" fmla="*/ 798285 w 1357085"/>
                <a:gd name="connsiteY34" fmla="*/ 138430 h 1444716"/>
                <a:gd name="connsiteX35" fmla="*/ 834571 w 1357085"/>
                <a:gd name="connsiteY35" fmla="*/ 145687 h 1444716"/>
                <a:gd name="connsiteX36" fmla="*/ 892628 w 1357085"/>
                <a:gd name="connsiteY36" fmla="*/ 123916 h 1444716"/>
                <a:gd name="connsiteX37" fmla="*/ 838200 w 1357085"/>
                <a:gd name="connsiteY37" fmla="*/ 18687 h 1444716"/>
                <a:gd name="connsiteX38" fmla="*/ 783771 w 1357085"/>
                <a:gd name="connsiteY38" fmla="*/ 0 h 1444716"/>
                <a:gd name="connsiteX39" fmla="*/ 717913 w 1357085"/>
                <a:gd name="connsiteY39" fmla="*/ 43724 h 1444716"/>
                <a:gd name="connsiteX40" fmla="*/ 667475 w 1357085"/>
                <a:gd name="connsiteY40" fmla="*/ 76200 h 1444716"/>
                <a:gd name="connsiteX41" fmla="*/ 605971 w 1357085"/>
                <a:gd name="connsiteY41" fmla="*/ 120287 h 1444716"/>
                <a:gd name="connsiteX42" fmla="*/ 562428 w 1357085"/>
                <a:gd name="connsiteY42" fmla="*/ 134802 h 1444716"/>
                <a:gd name="connsiteX43" fmla="*/ 508000 w 1357085"/>
                <a:gd name="connsiteY43" fmla="*/ 94887 h 1444716"/>
                <a:gd name="connsiteX44" fmla="*/ 475343 w 1357085"/>
                <a:gd name="connsiteY44" fmla="*/ 113030 h 1444716"/>
                <a:gd name="connsiteX45" fmla="*/ 439057 w 1357085"/>
                <a:gd name="connsiteY45" fmla="*/ 87630 h 1444716"/>
                <a:gd name="connsiteX46" fmla="*/ 417285 w 1357085"/>
                <a:gd name="connsiteY46" fmla="*/ 120287 h 1444716"/>
                <a:gd name="connsiteX47" fmla="*/ 442685 w 1357085"/>
                <a:gd name="connsiteY47" fmla="*/ 185602 h 1444716"/>
                <a:gd name="connsiteX48" fmla="*/ 428171 w 1357085"/>
                <a:gd name="connsiteY48" fmla="*/ 221887 h 1444716"/>
                <a:gd name="connsiteX49" fmla="*/ 391885 w 1357085"/>
                <a:gd name="connsiteY49" fmla="*/ 229144 h 1444716"/>
                <a:gd name="connsiteX50" fmla="*/ 373743 w 1357085"/>
                <a:gd name="connsiteY50" fmla="*/ 276316 h 1444716"/>
                <a:gd name="connsiteX51" fmla="*/ 322943 w 1357085"/>
                <a:gd name="connsiteY51" fmla="*/ 287202 h 1444716"/>
                <a:gd name="connsiteX52" fmla="*/ 283028 w 1357085"/>
                <a:gd name="connsiteY52" fmla="*/ 316230 h 1444716"/>
                <a:gd name="connsiteX53" fmla="*/ 203200 w 1357085"/>
                <a:gd name="connsiteY53" fmla="*/ 308973 h 1444716"/>
                <a:gd name="connsiteX54" fmla="*/ 145143 w 1357085"/>
                <a:gd name="connsiteY54" fmla="*/ 250916 h 1444716"/>
                <a:gd name="connsiteX55" fmla="*/ 87085 w 1357085"/>
                <a:gd name="connsiteY55" fmla="*/ 261802 h 1444716"/>
                <a:gd name="connsiteX56" fmla="*/ 39914 w 1357085"/>
                <a:gd name="connsiteY56" fmla="*/ 290830 h 1444716"/>
                <a:gd name="connsiteX57" fmla="*/ 39914 w 1357085"/>
                <a:gd name="connsiteY57" fmla="*/ 334373 h 1444716"/>
                <a:gd name="connsiteX58" fmla="*/ 0 w 1357085"/>
                <a:gd name="connsiteY58" fmla="*/ 388802 h 1444716"/>
                <a:gd name="connsiteX59" fmla="*/ 50800 w 1357085"/>
                <a:gd name="connsiteY59" fmla="*/ 417830 h 1444716"/>
                <a:gd name="connsiteX60" fmla="*/ 72571 w 1357085"/>
                <a:gd name="connsiteY60" fmla="*/ 425087 h 1444716"/>
                <a:gd name="connsiteX61" fmla="*/ 72571 w 1357085"/>
                <a:gd name="connsiteY61" fmla="*/ 475887 h 1444716"/>
                <a:gd name="connsiteX62" fmla="*/ 39914 w 1357085"/>
                <a:gd name="connsiteY62" fmla="*/ 533944 h 1444716"/>
                <a:gd name="connsiteX63" fmla="*/ 54428 w 1357085"/>
                <a:gd name="connsiteY63" fmla="*/ 610144 h 1444716"/>
                <a:gd name="connsiteX64" fmla="*/ 79828 w 1357085"/>
                <a:gd name="connsiteY64" fmla="*/ 624659 h 1444716"/>
                <a:gd name="connsiteX65" fmla="*/ 90714 w 1357085"/>
                <a:gd name="connsiteY65" fmla="*/ 653687 h 1444716"/>
                <a:gd name="connsiteX66" fmla="*/ 54428 w 1357085"/>
                <a:gd name="connsiteY66" fmla="*/ 664573 h 1444716"/>
                <a:gd name="connsiteX67" fmla="*/ 68943 w 1357085"/>
                <a:gd name="connsiteY67" fmla="*/ 700859 h 1444716"/>
                <a:gd name="connsiteX68" fmla="*/ 43543 w 1357085"/>
                <a:gd name="connsiteY68" fmla="*/ 769802 h 1444716"/>
                <a:gd name="connsiteX69" fmla="*/ 61685 w 1357085"/>
                <a:gd name="connsiteY69" fmla="*/ 813344 h 1444716"/>
                <a:gd name="connsiteX70" fmla="*/ 101600 w 1357085"/>
                <a:gd name="connsiteY70" fmla="*/ 842373 h 1444716"/>
                <a:gd name="connsiteX71" fmla="*/ 83457 w 1357085"/>
                <a:gd name="connsiteY71" fmla="*/ 940344 h 1444716"/>
                <a:gd name="connsiteX72" fmla="*/ 68943 w 1357085"/>
                <a:gd name="connsiteY72" fmla="*/ 958487 h 1444716"/>
                <a:gd name="connsiteX73" fmla="*/ 72571 w 1357085"/>
                <a:gd name="connsiteY73" fmla="*/ 973002 h 1444716"/>
                <a:gd name="connsiteX74" fmla="*/ 264885 w 1357085"/>
                <a:gd name="connsiteY74" fmla="*/ 900430 h 1444716"/>
                <a:gd name="connsiteX75" fmla="*/ 264885 w 1357085"/>
                <a:gd name="connsiteY75" fmla="*/ 864144 h 1444716"/>
                <a:gd name="connsiteX76" fmla="*/ 391885 w 1357085"/>
                <a:gd name="connsiteY76" fmla="*/ 842373 h 1444716"/>
                <a:gd name="connsiteX77" fmla="*/ 449943 w 1357085"/>
                <a:gd name="connsiteY77" fmla="*/ 893173 h 1444716"/>
                <a:gd name="connsiteX78" fmla="*/ 482600 w 1357085"/>
                <a:gd name="connsiteY78" fmla="*/ 856887 h 1444716"/>
                <a:gd name="connsiteX79" fmla="*/ 526143 w 1357085"/>
                <a:gd name="connsiteY79" fmla="*/ 860516 h 1444716"/>
                <a:gd name="connsiteX80" fmla="*/ 555171 w 1357085"/>
                <a:gd name="connsiteY80" fmla="*/ 925830 h 1444716"/>
                <a:gd name="connsiteX81" fmla="*/ 587828 w 1357085"/>
                <a:gd name="connsiteY81" fmla="*/ 943973 h 1444716"/>
                <a:gd name="connsiteX82" fmla="*/ 620485 w 1357085"/>
                <a:gd name="connsiteY82" fmla="*/ 965744 h 1444716"/>
                <a:gd name="connsiteX83" fmla="*/ 674914 w 1357085"/>
                <a:gd name="connsiteY83" fmla="*/ 947602 h 1444716"/>
                <a:gd name="connsiteX84" fmla="*/ 791028 w 1357085"/>
                <a:gd name="connsiteY84" fmla="*/ 1045573 h 1444716"/>
                <a:gd name="connsiteX85" fmla="*/ 834571 w 1357085"/>
                <a:gd name="connsiteY85" fmla="*/ 1034687 h 1444716"/>
                <a:gd name="connsiteX86" fmla="*/ 921657 w 1357085"/>
                <a:gd name="connsiteY86" fmla="*/ 1056459 h 1444716"/>
                <a:gd name="connsiteX87" fmla="*/ 961571 w 1357085"/>
                <a:gd name="connsiteY87" fmla="*/ 1125402 h 1444716"/>
                <a:gd name="connsiteX88" fmla="*/ 903514 w 1357085"/>
                <a:gd name="connsiteY88" fmla="*/ 1292316 h 1444716"/>
                <a:gd name="connsiteX89" fmla="*/ 903514 w 1357085"/>
                <a:gd name="connsiteY89" fmla="*/ 1328602 h 1444716"/>
                <a:gd name="connsiteX90" fmla="*/ 932543 w 1357085"/>
                <a:gd name="connsiteY90" fmla="*/ 1339487 h 1444716"/>
                <a:gd name="connsiteX91" fmla="*/ 936171 w 1357085"/>
                <a:gd name="connsiteY91" fmla="*/ 1390287 h 1444716"/>
                <a:gd name="connsiteX92" fmla="*/ 1030514 w 1357085"/>
                <a:gd name="connsiteY92" fmla="*/ 1444716 h 1444716"/>
                <a:gd name="connsiteX0" fmla="*/ 1030514 w 1357085"/>
                <a:gd name="connsiteY0" fmla="*/ 1444716 h 1444716"/>
                <a:gd name="connsiteX1" fmla="*/ 1099457 w 1357085"/>
                <a:gd name="connsiteY1" fmla="*/ 1350373 h 1444716"/>
                <a:gd name="connsiteX2" fmla="*/ 1081314 w 1357085"/>
                <a:gd name="connsiteY2" fmla="*/ 1285059 h 1444716"/>
                <a:gd name="connsiteX3" fmla="*/ 1121228 w 1357085"/>
                <a:gd name="connsiteY3" fmla="*/ 1045573 h 1444716"/>
                <a:gd name="connsiteX4" fmla="*/ 1099457 w 1357085"/>
                <a:gd name="connsiteY4" fmla="*/ 1009287 h 1444716"/>
                <a:gd name="connsiteX5" fmla="*/ 1121228 w 1357085"/>
                <a:gd name="connsiteY5" fmla="*/ 958487 h 1444716"/>
                <a:gd name="connsiteX6" fmla="*/ 1113971 w 1357085"/>
                <a:gd name="connsiteY6" fmla="*/ 860516 h 1444716"/>
                <a:gd name="connsiteX7" fmla="*/ 1132114 w 1357085"/>
                <a:gd name="connsiteY7" fmla="*/ 751659 h 1444716"/>
                <a:gd name="connsiteX8" fmla="*/ 1150257 w 1357085"/>
                <a:gd name="connsiteY8" fmla="*/ 642802 h 1444716"/>
                <a:gd name="connsiteX9" fmla="*/ 1164771 w 1357085"/>
                <a:gd name="connsiteY9" fmla="*/ 595630 h 1444716"/>
                <a:gd name="connsiteX10" fmla="*/ 1201057 w 1357085"/>
                <a:gd name="connsiteY10" fmla="*/ 642802 h 1444716"/>
                <a:gd name="connsiteX11" fmla="*/ 1357085 w 1357085"/>
                <a:gd name="connsiteY11" fmla="*/ 417830 h 1444716"/>
                <a:gd name="connsiteX12" fmla="*/ 1317171 w 1357085"/>
                <a:gd name="connsiteY12" fmla="*/ 410573 h 1444716"/>
                <a:gd name="connsiteX13" fmla="*/ 1299028 w 1357085"/>
                <a:gd name="connsiteY13" fmla="*/ 377916 h 1444716"/>
                <a:gd name="connsiteX14" fmla="*/ 1259114 w 1357085"/>
                <a:gd name="connsiteY14" fmla="*/ 370659 h 1444716"/>
                <a:gd name="connsiteX15" fmla="*/ 1255485 w 1357085"/>
                <a:gd name="connsiteY15" fmla="*/ 316230 h 1444716"/>
                <a:gd name="connsiteX16" fmla="*/ 1299028 w 1357085"/>
                <a:gd name="connsiteY16" fmla="*/ 290830 h 1444716"/>
                <a:gd name="connsiteX17" fmla="*/ 1291771 w 1357085"/>
                <a:gd name="connsiteY17" fmla="*/ 250916 h 1444716"/>
                <a:gd name="connsiteX18" fmla="*/ 1237343 w 1357085"/>
                <a:gd name="connsiteY18" fmla="*/ 229144 h 1444716"/>
                <a:gd name="connsiteX19" fmla="*/ 1233714 w 1357085"/>
                <a:gd name="connsiteY19" fmla="*/ 192859 h 1444716"/>
                <a:gd name="connsiteX20" fmla="*/ 1161143 w 1357085"/>
                <a:gd name="connsiteY20" fmla="*/ 123916 h 1444716"/>
                <a:gd name="connsiteX21" fmla="*/ 1124857 w 1357085"/>
                <a:gd name="connsiteY21" fmla="*/ 131173 h 1444716"/>
                <a:gd name="connsiteX22" fmla="*/ 1103085 w 1357085"/>
                <a:gd name="connsiteY22" fmla="*/ 98516 h 1444716"/>
                <a:gd name="connsiteX23" fmla="*/ 1005114 w 1357085"/>
                <a:gd name="connsiteY23" fmla="*/ 40459 h 1444716"/>
                <a:gd name="connsiteX24" fmla="*/ 957943 w 1357085"/>
                <a:gd name="connsiteY24" fmla="*/ 98516 h 1444716"/>
                <a:gd name="connsiteX25" fmla="*/ 907143 w 1357085"/>
                <a:gd name="connsiteY25" fmla="*/ 138430 h 1444716"/>
                <a:gd name="connsiteX26" fmla="*/ 867228 w 1357085"/>
                <a:gd name="connsiteY26" fmla="*/ 167459 h 1444716"/>
                <a:gd name="connsiteX27" fmla="*/ 816428 w 1357085"/>
                <a:gd name="connsiteY27" fmla="*/ 181973 h 1444716"/>
                <a:gd name="connsiteX28" fmla="*/ 780143 w 1357085"/>
                <a:gd name="connsiteY28" fmla="*/ 203744 h 1444716"/>
                <a:gd name="connsiteX29" fmla="*/ 736600 w 1357085"/>
                <a:gd name="connsiteY29" fmla="*/ 221887 h 1444716"/>
                <a:gd name="connsiteX30" fmla="*/ 653143 w 1357085"/>
                <a:gd name="connsiteY30" fmla="*/ 221887 h 1444716"/>
                <a:gd name="connsiteX31" fmla="*/ 664028 w 1357085"/>
                <a:gd name="connsiteY31" fmla="*/ 178344 h 1444716"/>
                <a:gd name="connsiteX32" fmla="*/ 725714 w 1357085"/>
                <a:gd name="connsiteY32" fmla="*/ 174716 h 1444716"/>
                <a:gd name="connsiteX33" fmla="*/ 798285 w 1357085"/>
                <a:gd name="connsiteY33" fmla="*/ 138430 h 1444716"/>
                <a:gd name="connsiteX34" fmla="*/ 834571 w 1357085"/>
                <a:gd name="connsiteY34" fmla="*/ 145687 h 1444716"/>
                <a:gd name="connsiteX35" fmla="*/ 892628 w 1357085"/>
                <a:gd name="connsiteY35" fmla="*/ 123916 h 1444716"/>
                <a:gd name="connsiteX36" fmla="*/ 838200 w 1357085"/>
                <a:gd name="connsiteY36" fmla="*/ 18687 h 1444716"/>
                <a:gd name="connsiteX37" fmla="*/ 783771 w 1357085"/>
                <a:gd name="connsiteY37" fmla="*/ 0 h 1444716"/>
                <a:gd name="connsiteX38" fmla="*/ 717913 w 1357085"/>
                <a:gd name="connsiteY38" fmla="*/ 43724 h 1444716"/>
                <a:gd name="connsiteX39" fmla="*/ 667475 w 1357085"/>
                <a:gd name="connsiteY39" fmla="*/ 76200 h 1444716"/>
                <a:gd name="connsiteX40" fmla="*/ 605971 w 1357085"/>
                <a:gd name="connsiteY40" fmla="*/ 120287 h 1444716"/>
                <a:gd name="connsiteX41" fmla="*/ 562428 w 1357085"/>
                <a:gd name="connsiteY41" fmla="*/ 134802 h 1444716"/>
                <a:gd name="connsiteX42" fmla="*/ 508000 w 1357085"/>
                <a:gd name="connsiteY42" fmla="*/ 94887 h 1444716"/>
                <a:gd name="connsiteX43" fmla="*/ 475343 w 1357085"/>
                <a:gd name="connsiteY43" fmla="*/ 113030 h 1444716"/>
                <a:gd name="connsiteX44" fmla="*/ 439057 w 1357085"/>
                <a:gd name="connsiteY44" fmla="*/ 87630 h 1444716"/>
                <a:gd name="connsiteX45" fmla="*/ 417285 w 1357085"/>
                <a:gd name="connsiteY45" fmla="*/ 120287 h 1444716"/>
                <a:gd name="connsiteX46" fmla="*/ 442685 w 1357085"/>
                <a:gd name="connsiteY46" fmla="*/ 185602 h 1444716"/>
                <a:gd name="connsiteX47" fmla="*/ 428171 w 1357085"/>
                <a:gd name="connsiteY47" fmla="*/ 221887 h 1444716"/>
                <a:gd name="connsiteX48" fmla="*/ 391885 w 1357085"/>
                <a:gd name="connsiteY48" fmla="*/ 229144 h 1444716"/>
                <a:gd name="connsiteX49" fmla="*/ 373743 w 1357085"/>
                <a:gd name="connsiteY49" fmla="*/ 276316 h 1444716"/>
                <a:gd name="connsiteX50" fmla="*/ 322943 w 1357085"/>
                <a:gd name="connsiteY50" fmla="*/ 287202 h 1444716"/>
                <a:gd name="connsiteX51" fmla="*/ 283028 w 1357085"/>
                <a:gd name="connsiteY51" fmla="*/ 316230 h 1444716"/>
                <a:gd name="connsiteX52" fmla="*/ 203200 w 1357085"/>
                <a:gd name="connsiteY52" fmla="*/ 308973 h 1444716"/>
                <a:gd name="connsiteX53" fmla="*/ 145143 w 1357085"/>
                <a:gd name="connsiteY53" fmla="*/ 250916 h 1444716"/>
                <a:gd name="connsiteX54" fmla="*/ 87085 w 1357085"/>
                <a:gd name="connsiteY54" fmla="*/ 261802 h 1444716"/>
                <a:gd name="connsiteX55" fmla="*/ 39914 w 1357085"/>
                <a:gd name="connsiteY55" fmla="*/ 290830 h 1444716"/>
                <a:gd name="connsiteX56" fmla="*/ 39914 w 1357085"/>
                <a:gd name="connsiteY56" fmla="*/ 334373 h 1444716"/>
                <a:gd name="connsiteX57" fmla="*/ 0 w 1357085"/>
                <a:gd name="connsiteY57" fmla="*/ 388802 h 1444716"/>
                <a:gd name="connsiteX58" fmla="*/ 50800 w 1357085"/>
                <a:gd name="connsiteY58" fmla="*/ 417830 h 1444716"/>
                <a:gd name="connsiteX59" fmla="*/ 72571 w 1357085"/>
                <a:gd name="connsiteY59" fmla="*/ 425087 h 1444716"/>
                <a:gd name="connsiteX60" fmla="*/ 72571 w 1357085"/>
                <a:gd name="connsiteY60" fmla="*/ 475887 h 1444716"/>
                <a:gd name="connsiteX61" fmla="*/ 39914 w 1357085"/>
                <a:gd name="connsiteY61" fmla="*/ 533944 h 1444716"/>
                <a:gd name="connsiteX62" fmla="*/ 54428 w 1357085"/>
                <a:gd name="connsiteY62" fmla="*/ 610144 h 1444716"/>
                <a:gd name="connsiteX63" fmla="*/ 79828 w 1357085"/>
                <a:gd name="connsiteY63" fmla="*/ 624659 h 1444716"/>
                <a:gd name="connsiteX64" fmla="*/ 90714 w 1357085"/>
                <a:gd name="connsiteY64" fmla="*/ 653687 h 1444716"/>
                <a:gd name="connsiteX65" fmla="*/ 54428 w 1357085"/>
                <a:gd name="connsiteY65" fmla="*/ 664573 h 1444716"/>
                <a:gd name="connsiteX66" fmla="*/ 68943 w 1357085"/>
                <a:gd name="connsiteY66" fmla="*/ 700859 h 1444716"/>
                <a:gd name="connsiteX67" fmla="*/ 43543 w 1357085"/>
                <a:gd name="connsiteY67" fmla="*/ 769802 h 1444716"/>
                <a:gd name="connsiteX68" fmla="*/ 61685 w 1357085"/>
                <a:gd name="connsiteY68" fmla="*/ 813344 h 1444716"/>
                <a:gd name="connsiteX69" fmla="*/ 101600 w 1357085"/>
                <a:gd name="connsiteY69" fmla="*/ 842373 h 1444716"/>
                <a:gd name="connsiteX70" fmla="*/ 83457 w 1357085"/>
                <a:gd name="connsiteY70" fmla="*/ 940344 h 1444716"/>
                <a:gd name="connsiteX71" fmla="*/ 68943 w 1357085"/>
                <a:gd name="connsiteY71" fmla="*/ 958487 h 1444716"/>
                <a:gd name="connsiteX72" fmla="*/ 72571 w 1357085"/>
                <a:gd name="connsiteY72" fmla="*/ 973002 h 1444716"/>
                <a:gd name="connsiteX73" fmla="*/ 264885 w 1357085"/>
                <a:gd name="connsiteY73" fmla="*/ 900430 h 1444716"/>
                <a:gd name="connsiteX74" fmla="*/ 264885 w 1357085"/>
                <a:gd name="connsiteY74" fmla="*/ 864144 h 1444716"/>
                <a:gd name="connsiteX75" fmla="*/ 391885 w 1357085"/>
                <a:gd name="connsiteY75" fmla="*/ 842373 h 1444716"/>
                <a:gd name="connsiteX76" fmla="*/ 449943 w 1357085"/>
                <a:gd name="connsiteY76" fmla="*/ 893173 h 1444716"/>
                <a:gd name="connsiteX77" fmla="*/ 482600 w 1357085"/>
                <a:gd name="connsiteY77" fmla="*/ 856887 h 1444716"/>
                <a:gd name="connsiteX78" fmla="*/ 526143 w 1357085"/>
                <a:gd name="connsiteY78" fmla="*/ 860516 h 1444716"/>
                <a:gd name="connsiteX79" fmla="*/ 555171 w 1357085"/>
                <a:gd name="connsiteY79" fmla="*/ 925830 h 1444716"/>
                <a:gd name="connsiteX80" fmla="*/ 587828 w 1357085"/>
                <a:gd name="connsiteY80" fmla="*/ 943973 h 1444716"/>
                <a:gd name="connsiteX81" fmla="*/ 620485 w 1357085"/>
                <a:gd name="connsiteY81" fmla="*/ 965744 h 1444716"/>
                <a:gd name="connsiteX82" fmla="*/ 674914 w 1357085"/>
                <a:gd name="connsiteY82" fmla="*/ 947602 h 1444716"/>
                <a:gd name="connsiteX83" fmla="*/ 791028 w 1357085"/>
                <a:gd name="connsiteY83" fmla="*/ 1045573 h 1444716"/>
                <a:gd name="connsiteX84" fmla="*/ 834571 w 1357085"/>
                <a:gd name="connsiteY84" fmla="*/ 1034687 h 1444716"/>
                <a:gd name="connsiteX85" fmla="*/ 921657 w 1357085"/>
                <a:gd name="connsiteY85" fmla="*/ 1056459 h 1444716"/>
                <a:gd name="connsiteX86" fmla="*/ 961571 w 1357085"/>
                <a:gd name="connsiteY86" fmla="*/ 1125402 h 1444716"/>
                <a:gd name="connsiteX87" fmla="*/ 903514 w 1357085"/>
                <a:gd name="connsiteY87" fmla="*/ 1292316 h 1444716"/>
                <a:gd name="connsiteX88" fmla="*/ 903514 w 1357085"/>
                <a:gd name="connsiteY88" fmla="*/ 1328602 h 1444716"/>
                <a:gd name="connsiteX89" fmla="*/ 932543 w 1357085"/>
                <a:gd name="connsiteY89" fmla="*/ 1339487 h 1444716"/>
                <a:gd name="connsiteX90" fmla="*/ 936171 w 1357085"/>
                <a:gd name="connsiteY90" fmla="*/ 1390287 h 1444716"/>
                <a:gd name="connsiteX91" fmla="*/ 1030514 w 1357085"/>
                <a:gd name="connsiteY91" fmla="*/ 1444716 h 1444716"/>
                <a:gd name="connsiteX0" fmla="*/ 1030514 w 1357085"/>
                <a:gd name="connsiteY0" fmla="*/ 1444716 h 1444716"/>
                <a:gd name="connsiteX1" fmla="*/ 1099457 w 1357085"/>
                <a:gd name="connsiteY1" fmla="*/ 1350373 h 1444716"/>
                <a:gd name="connsiteX2" fmla="*/ 1081314 w 1357085"/>
                <a:gd name="connsiteY2" fmla="*/ 1285059 h 1444716"/>
                <a:gd name="connsiteX3" fmla="*/ 1121228 w 1357085"/>
                <a:gd name="connsiteY3" fmla="*/ 1045573 h 1444716"/>
                <a:gd name="connsiteX4" fmla="*/ 1099457 w 1357085"/>
                <a:gd name="connsiteY4" fmla="*/ 1009287 h 1444716"/>
                <a:gd name="connsiteX5" fmla="*/ 1121228 w 1357085"/>
                <a:gd name="connsiteY5" fmla="*/ 958487 h 1444716"/>
                <a:gd name="connsiteX6" fmla="*/ 1113971 w 1357085"/>
                <a:gd name="connsiteY6" fmla="*/ 860516 h 1444716"/>
                <a:gd name="connsiteX7" fmla="*/ 1132114 w 1357085"/>
                <a:gd name="connsiteY7" fmla="*/ 751659 h 1444716"/>
                <a:gd name="connsiteX8" fmla="*/ 1150257 w 1357085"/>
                <a:gd name="connsiteY8" fmla="*/ 642802 h 1444716"/>
                <a:gd name="connsiteX9" fmla="*/ 1164771 w 1357085"/>
                <a:gd name="connsiteY9" fmla="*/ 595630 h 1444716"/>
                <a:gd name="connsiteX10" fmla="*/ 1201057 w 1357085"/>
                <a:gd name="connsiteY10" fmla="*/ 642802 h 1444716"/>
                <a:gd name="connsiteX11" fmla="*/ 1357085 w 1357085"/>
                <a:gd name="connsiteY11" fmla="*/ 417830 h 1444716"/>
                <a:gd name="connsiteX12" fmla="*/ 1317171 w 1357085"/>
                <a:gd name="connsiteY12" fmla="*/ 410573 h 1444716"/>
                <a:gd name="connsiteX13" fmla="*/ 1299028 w 1357085"/>
                <a:gd name="connsiteY13" fmla="*/ 377916 h 1444716"/>
                <a:gd name="connsiteX14" fmla="*/ 1259114 w 1357085"/>
                <a:gd name="connsiteY14" fmla="*/ 370659 h 1444716"/>
                <a:gd name="connsiteX15" fmla="*/ 1255485 w 1357085"/>
                <a:gd name="connsiteY15" fmla="*/ 316230 h 1444716"/>
                <a:gd name="connsiteX16" fmla="*/ 1299028 w 1357085"/>
                <a:gd name="connsiteY16" fmla="*/ 290830 h 1444716"/>
                <a:gd name="connsiteX17" fmla="*/ 1291771 w 1357085"/>
                <a:gd name="connsiteY17" fmla="*/ 250916 h 1444716"/>
                <a:gd name="connsiteX18" fmla="*/ 1237343 w 1357085"/>
                <a:gd name="connsiteY18" fmla="*/ 229144 h 1444716"/>
                <a:gd name="connsiteX19" fmla="*/ 1233714 w 1357085"/>
                <a:gd name="connsiteY19" fmla="*/ 192859 h 1444716"/>
                <a:gd name="connsiteX20" fmla="*/ 1161143 w 1357085"/>
                <a:gd name="connsiteY20" fmla="*/ 123916 h 1444716"/>
                <a:gd name="connsiteX21" fmla="*/ 1124857 w 1357085"/>
                <a:gd name="connsiteY21" fmla="*/ 131173 h 1444716"/>
                <a:gd name="connsiteX22" fmla="*/ 1103085 w 1357085"/>
                <a:gd name="connsiteY22" fmla="*/ 98516 h 1444716"/>
                <a:gd name="connsiteX23" fmla="*/ 1005114 w 1357085"/>
                <a:gd name="connsiteY23" fmla="*/ 40459 h 1444716"/>
                <a:gd name="connsiteX24" fmla="*/ 957943 w 1357085"/>
                <a:gd name="connsiteY24" fmla="*/ 98516 h 1444716"/>
                <a:gd name="connsiteX25" fmla="*/ 907143 w 1357085"/>
                <a:gd name="connsiteY25" fmla="*/ 138430 h 1444716"/>
                <a:gd name="connsiteX26" fmla="*/ 867228 w 1357085"/>
                <a:gd name="connsiteY26" fmla="*/ 167459 h 1444716"/>
                <a:gd name="connsiteX27" fmla="*/ 816428 w 1357085"/>
                <a:gd name="connsiteY27" fmla="*/ 181973 h 1444716"/>
                <a:gd name="connsiteX28" fmla="*/ 780143 w 1357085"/>
                <a:gd name="connsiteY28" fmla="*/ 203744 h 1444716"/>
                <a:gd name="connsiteX29" fmla="*/ 736600 w 1357085"/>
                <a:gd name="connsiteY29" fmla="*/ 221887 h 1444716"/>
                <a:gd name="connsiteX30" fmla="*/ 664028 w 1357085"/>
                <a:gd name="connsiteY30" fmla="*/ 178344 h 1444716"/>
                <a:gd name="connsiteX31" fmla="*/ 725714 w 1357085"/>
                <a:gd name="connsiteY31" fmla="*/ 174716 h 1444716"/>
                <a:gd name="connsiteX32" fmla="*/ 798285 w 1357085"/>
                <a:gd name="connsiteY32" fmla="*/ 138430 h 1444716"/>
                <a:gd name="connsiteX33" fmla="*/ 834571 w 1357085"/>
                <a:gd name="connsiteY33" fmla="*/ 145687 h 1444716"/>
                <a:gd name="connsiteX34" fmla="*/ 892628 w 1357085"/>
                <a:gd name="connsiteY34" fmla="*/ 123916 h 1444716"/>
                <a:gd name="connsiteX35" fmla="*/ 838200 w 1357085"/>
                <a:gd name="connsiteY35" fmla="*/ 18687 h 1444716"/>
                <a:gd name="connsiteX36" fmla="*/ 783771 w 1357085"/>
                <a:gd name="connsiteY36" fmla="*/ 0 h 1444716"/>
                <a:gd name="connsiteX37" fmla="*/ 717913 w 1357085"/>
                <a:gd name="connsiteY37" fmla="*/ 43724 h 1444716"/>
                <a:gd name="connsiteX38" fmla="*/ 667475 w 1357085"/>
                <a:gd name="connsiteY38" fmla="*/ 76200 h 1444716"/>
                <a:gd name="connsiteX39" fmla="*/ 605971 w 1357085"/>
                <a:gd name="connsiteY39" fmla="*/ 120287 h 1444716"/>
                <a:gd name="connsiteX40" fmla="*/ 562428 w 1357085"/>
                <a:gd name="connsiteY40" fmla="*/ 134802 h 1444716"/>
                <a:gd name="connsiteX41" fmla="*/ 508000 w 1357085"/>
                <a:gd name="connsiteY41" fmla="*/ 94887 h 1444716"/>
                <a:gd name="connsiteX42" fmla="*/ 475343 w 1357085"/>
                <a:gd name="connsiteY42" fmla="*/ 113030 h 1444716"/>
                <a:gd name="connsiteX43" fmla="*/ 439057 w 1357085"/>
                <a:gd name="connsiteY43" fmla="*/ 87630 h 1444716"/>
                <a:gd name="connsiteX44" fmla="*/ 417285 w 1357085"/>
                <a:gd name="connsiteY44" fmla="*/ 120287 h 1444716"/>
                <a:gd name="connsiteX45" fmla="*/ 442685 w 1357085"/>
                <a:gd name="connsiteY45" fmla="*/ 185602 h 1444716"/>
                <a:gd name="connsiteX46" fmla="*/ 428171 w 1357085"/>
                <a:gd name="connsiteY46" fmla="*/ 221887 h 1444716"/>
                <a:gd name="connsiteX47" fmla="*/ 391885 w 1357085"/>
                <a:gd name="connsiteY47" fmla="*/ 229144 h 1444716"/>
                <a:gd name="connsiteX48" fmla="*/ 373743 w 1357085"/>
                <a:gd name="connsiteY48" fmla="*/ 276316 h 1444716"/>
                <a:gd name="connsiteX49" fmla="*/ 322943 w 1357085"/>
                <a:gd name="connsiteY49" fmla="*/ 287202 h 1444716"/>
                <a:gd name="connsiteX50" fmla="*/ 283028 w 1357085"/>
                <a:gd name="connsiteY50" fmla="*/ 316230 h 1444716"/>
                <a:gd name="connsiteX51" fmla="*/ 203200 w 1357085"/>
                <a:gd name="connsiteY51" fmla="*/ 308973 h 1444716"/>
                <a:gd name="connsiteX52" fmla="*/ 145143 w 1357085"/>
                <a:gd name="connsiteY52" fmla="*/ 250916 h 1444716"/>
                <a:gd name="connsiteX53" fmla="*/ 87085 w 1357085"/>
                <a:gd name="connsiteY53" fmla="*/ 261802 h 1444716"/>
                <a:gd name="connsiteX54" fmla="*/ 39914 w 1357085"/>
                <a:gd name="connsiteY54" fmla="*/ 290830 h 1444716"/>
                <a:gd name="connsiteX55" fmla="*/ 39914 w 1357085"/>
                <a:gd name="connsiteY55" fmla="*/ 334373 h 1444716"/>
                <a:gd name="connsiteX56" fmla="*/ 0 w 1357085"/>
                <a:gd name="connsiteY56" fmla="*/ 388802 h 1444716"/>
                <a:gd name="connsiteX57" fmla="*/ 50800 w 1357085"/>
                <a:gd name="connsiteY57" fmla="*/ 417830 h 1444716"/>
                <a:gd name="connsiteX58" fmla="*/ 72571 w 1357085"/>
                <a:gd name="connsiteY58" fmla="*/ 425087 h 1444716"/>
                <a:gd name="connsiteX59" fmla="*/ 72571 w 1357085"/>
                <a:gd name="connsiteY59" fmla="*/ 475887 h 1444716"/>
                <a:gd name="connsiteX60" fmla="*/ 39914 w 1357085"/>
                <a:gd name="connsiteY60" fmla="*/ 533944 h 1444716"/>
                <a:gd name="connsiteX61" fmla="*/ 54428 w 1357085"/>
                <a:gd name="connsiteY61" fmla="*/ 610144 h 1444716"/>
                <a:gd name="connsiteX62" fmla="*/ 79828 w 1357085"/>
                <a:gd name="connsiteY62" fmla="*/ 624659 h 1444716"/>
                <a:gd name="connsiteX63" fmla="*/ 90714 w 1357085"/>
                <a:gd name="connsiteY63" fmla="*/ 653687 h 1444716"/>
                <a:gd name="connsiteX64" fmla="*/ 54428 w 1357085"/>
                <a:gd name="connsiteY64" fmla="*/ 664573 h 1444716"/>
                <a:gd name="connsiteX65" fmla="*/ 68943 w 1357085"/>
                <a:gd name="connsiteY65" fmla="*/ 700859 h 1444716"/>
                <a:gd name="connsiteX66" fmla="*/ 43543 w 1357085"/>
                <a:gd name="connsiteY66" fmla="*/ 769802 h 1444716"/>
                <a:gd name="connsiteX67" fmla="*/ 61685 w 1357085"/>
                <a:gd name="connsiteY67" fmla="*/ 813344 h 1444716"/>
                <a:gd name="connsiteX68" fmla="*/ 101600 w 1357085"/>
                <a:gd name="connsiteY68" fmla="*/ 842373 h 1444716"/>
                <a:gd name="connsiteX69" fmla="*/ 83457 w 1357085"/>
                <a:gd name="connsiteY69" fmla="*/ 940344 h 1444716"/>
                <a:gd name="connsiteX70" fmla="*/ 68943 w 1357085"/>
                <a:gd name="connsiteY70" fmla="*/ 958487 h 1444716"/>
                <a:gd name="connsiteX71" fmla="*/ 72571 w 1357085"/>
                <a:gd name="connsiteY71" fmla="*/ 973002 h 1444716"/>
                <a:gd name="connsiteX72" fmla="*/ 264885 w 1357085"/>
                <a:gd name="connsiteY72" fmla="*/ 900430 h 1444716"/>
                <a:gd name="connsiteX73" fmla="*/ 264885 w 1357085"/>
                <a:gd name="connsiteY73" fmla="*/ 864144 h 1444716"/>
                <a:gd name="connsiteX74" fmla="*/ 391885 w 1357085"/>
                <a:gd name="connsiteY74" fmla="*/ 842373 h 1444716"/>
                <a:gd name="connsiteX75" fmla="*/ 449943 w 1357085"/>
                <a:gd name="connsiteY75" fmla="*/ 893173 h 1444716"/>
                <a:gd name="connsiteX76" fmla="*/ 482600 w 1357085"/>
                <a:gd name="connsiteY76" fmla="*/ 856887 h 1444716"/>
                <a:gd name="connsiteX77" fmla="*/ 526143 w 1357085"/>
                <a:gd name="connsiteY77" fmla="*/ 860516 h 1444716"/>
                <a:gd name="connsiteX78" fmla="*/ 555171 w 1357085"/>
                <a:gd name="connsiteY78" fmla="*/ 925830 h 1444716"/>
                <a:gd name="connsiteX79" fmla="*/ 587828 w 1357085"/>
                <a:gd name="connsiteY79" fmla="*/ 943973 h 1444716"/>
                <a:gd name="connsiteX80" fmla="*/ 620485 w 1357085"/>
                <a:gd name="connsiteY80" fmla="*/ 965744 h 1444716"/>
                <a:gd name="connsiteX81" fmla="*/ 674914 w 1357085"/>
                <a:gd name="connsiteY81" fmla="*/ 947602 h 1444716"/>
                <a:gd name="connsiteX82" fmla="*/ 791028 w 1357085"/>
                <a:gd name="connsiteY82" fmla="*/ 1045573 h 1444716"/>
                <a:gd name="connsiteX83" fmla="*/ 834571 w 1357085"/>
                <a:gd name="connsiteY83" fmla="*/ 1034687 h 1444716"/>
                <a:gd name="connsiteX84" fmla="*/ 921657 w 1357085"/>
                <a:gd name="connsiteY84" fmla="*/ 1056459 h 1444716"/>
                <a:gd name="connsiteX85" fmla="*/ 961571 w 1357085"/>
                <a:gd name="connsiteY85" fmla="*/ 1125402 h 1444716"/>
                <a:gd name="connsiteX86" fmla="*/ 903514 w 1357085"/>
                <a:gd name="connsiteY86" fmla="*/ 1292316 h 1444716"/>
                <a:gd name="connsiteX87" fmla="*/ 903514 w 1357085"/>
                <a:gd name="connsiteY87" fmla="*/ 1328602 h 1444716"/>
                <a:gd name="connsiteX88" fmla="*/ 932543 w 1357085"/>
                <a:gd name="connsiteY88" fmla="*/ 1339487 h 1444716"/>
                <a:gd name="connsiteX89" fmla="*/ 936171 w 1357085"/>
                <a:gd name="connsiteY89" fmla="*/ 1390287 h 1444716"/>
                <a:gd name="connsiteX90" fmla="*/ 1030514 w 1357085"/>
                <a:gd name="connsiteY90" fmla="*/ 1444716 h 1444716"/>
                <a:gd name="connsiteX0" fmla="*/ 1030514 w 1357085"/>
                <a:gd name="connsiteY0" fmla="*/ 1444716 h 1444716"/>
                <a:gd name="connsiteX1" fmla="*/ 1099457 w 1357085"/>
                <a:gd name="connsiteY1" fmla="*/ 1350373 h 1444716"/>
                <a:gd name="connsiteX2" fmla="*/ 1081314 w 1357085"/>
                <a:gd name="connsiteY2" fmla="*/ 1285059 h 1444716"/>
                <a:gd name="connsiteX3" fmla="*/ 1121228 w 1357085"/>
                <a:gd name="connsiteY3" fmla="*/ 1045573 h 1444716"/>
                <a:gd name="connsiteX4" fmla="*/ 1099457 w 1357085"/>
                <a:gd name="connsiteY4" fmla="*/ 1009287 h 1444716"/>
                <a:gd name="connsiteX5" fmla="*/ 1121228 w 1357085"/>
                <a:gd name="connsiteY5" fmla="*/ 958487 h 1444716"/>
                <a:gd name="connsiteX6" fmla="*/ 1113971 w 1357085"/>
                <a:gd name="connsiteY6" fmla="*/ 860516 h 1444716"/>
                <a:gd name="connsiteX7" fmla="*/ 1132114 w 1357085"/>
                <a:gd name="connsiteY7" fmla="*/ 751659 h 1444716"/>
                <a:gd name="connsiteX8" fmla="*/ 1150257 w 1357085"/>
                <a:gd name="connsiteY8" fmla="*/ 642802 h 1444716"/>
                <a:gd name="connsiteX9" fmla="*/ 1164771 w 1357085"/>
                <a:gd name="connsiteY9" fmla="*/ 595630 h 1444716"/>
                <a:gd name="connsiteX10" fmla="*/ 1201057 w 1357085"/>
                <a:gd name="connsiteY10" fmla="*/ 642802 h 1444716"/>
                <a:gd name="connsiteX11" fmla="*/ 1357085 w 1357085"/>
                <a:gd name="connsiteY11" fmla="*/ 417830 h 1444716"/>
                <a:gd name="connsiteX12" fmla="*/ 1317171 w 1357085"/>
                <a:gd name="connsiteY12" fmla="*/ 410573 h 1444716"/>
                <a:gd name="connsiteX13" fmla="*/ 1299028 w 1357085"/>
                <a:gd name="connsiteY13" fmla="*/ 377916 h 1444716"/>
                <a:gd name="connsiteX14" fmla="*/ 1259114 w 1357085"/>
                <a:gd name="connsiteY14" fmla="*/ 370659 h 1444716"/>
                <a:gd name="connsiteX15" fmla="*/ 1255485 w 1357085"/>
                <a:gd name="connsiteY15" fmla="*/ 316230 h 1444716"/>
                <a:gd name="connsiteX16" fmla="*/ 1299028 w 1357085"/>
                <a:gd name="connsiteY16" fmla="*/ 290830 h 1444716"/>
                <a:gd name="connsiteX17" fmla="*/ 1291771 w 1357085"/>
                <a:gd name="connsiteY17" fmla="*/ 250916 h 1444716"/>
                <a:gd name="connsiteX18" fmla="*/ 1237343 w 1357085"/>
                <a:gd name="connsiteY18" fmla="*/ 229144 h 1444716"/>
                <a:gd name="connsiteX19" fmla="*/ 1233714 w 1357085"/>
                <a:gd name="connsiteY19" fmla="*/ 192859 h 1444716"/>
                <a:gd name="connsiteX20" fmla="*/ 1161143 w 1357085"/>
                <a:gd name="connsiteY20" fmla="*/ 123916 h 1444716"/>
                <a:gd name="connsiteX21" fmla="*/ 1124857 w 1357085"/>
                <a:gd name="connsiteY21" fmla="*/ 131173 h 1444716"/>
                <a:gd name="connsiteX22" fmla="*/ 1103085 w 1357085"/>
                <a:gd name="connsiteY22" fmla="*/ 98516 h 1444716"/>
                <a:gd name="connsiteX23" fmla="*/ 1005114 w 1357085"/>
                <a:gd name="connsiteY23" fmla="*/ 40459 h 1444716"/>
                <a:gd name="connsiteX24" fmla="*/ 957943 w 1357085"/>
                <a:gd name="connsiteY24" fmla="*/ 98516 h 1444716"/>
                <a:gd name="connsiteX25" fmla="*/ 907143 w 1357085"/>
                <a:gd name="connsiteY25" fmla="*/ 138430 h 1444716"/>
                <a:gd name="connsiteX26" fmla="*/ 867228 w 1357085"/>
                <a:gd name="connsiteY26" fmla="*/ 167459 h 1444716"/>
                <a:gd name="connsiteX27" fmla="*/ 816428 w 1357085"/>
                <a:gd name="connsiteY27" fmla="*/ 181973 h 1444716"/>
                <a:gd name="connsiteX28" fmla="*/ 780143 w 1357085"/>
                <a:gd name="connsiteY28" fmla="*/ 203744 h 1444716"/>
                <a:gd name="connsiteX29" fmla="*/ 664028 w 1357085"/>
                <a:gd name="connsiteY29" fmla="*/ 178344 h 1444716"/>
                <a:gd name="connsiteX30" fmla="*/ 725714 w 1357085"/>
                <a:gd name="connsiteY30" fmla="*/ 174716 h 1444716"/>
                <a:gd name="connsiteX31" fmla="*/ 798285 w 1357085"/>
                <a:gd name="connsiteY31" fmla="*/ 138430 h 1444716"/>
                <a:gd name="connsiteX32" fmla="*/ 834571 w 1357085"/>
                <a:gd name="connsiteY32" fmla="*/ 145687 h 1444716"/>
                <a:gd name="connsiteX33" fmla="*/ 892628 w 1357085"/>
                <a:gd name="connsiteY33" fmla="*/ 123916 h 1444716"/>
                <a:gd name="connsiteX34" fmla="*/ 838200 w 1357085"/>
                <a:gd name="connsiteY34" fmla="*/ 18687 h 1444716"/>
                <a:gd name="connsiteX35" fmla="*/ 783771 w 1357085"/>
                <a:gd name="connsiteY35" fmla="*/ 0 h 1444716"/>
                <a:gd name="connsiteX36" fmla="*/ 717913 w 1357085"/>
                <a:gd name="connsiteY36" fmla="*/ 43724 h 1444716"/>
                <a:gd name="connsiteX37" fmla="*/ 667475 w 1357085"/>
                <a:gd name="connsiteY37" fmla="*/ 76200 h 1444716"/>
                <a:gd name="connsiteX38" fmla="*/ 605971 w 1357085"/>
                <a:gd name="connsiteY38" fmla="*/ 120287 h 1444716"/>
                <a:gd name="connsiteX39" fmla="*/ 562428 w 1357085"/>
                <a:gd name="connsiteY39" fmla="*/ 134802 h 1444716"/>
                <a:gd name="connsiteX40" fmla="*/ 508000 w 1357085"/>
                <a:gd name="connsiteY40" fmla="*/ 94887 h 1444716"/>
                <a:gd name="connsiteX41" fmla="*/ 475343 w 1357085"/>
                <a:gd name="connsiteY41" fmla="*/ 113030 h 1444716"/>
                <a:gd name="connsiteX42" fmla="*/ 439057 w 1357085"/>
                <a:gd name="connsiteY42" fmla="*/ 87630 h 1444716"/>
                <a:gd name="connsiteX43" fmla="*/ 417285 w 1357085"/>
                <a:gd name="connsiteY43" fmla="*/ 120287 h 1444716"/>
                <a:gd name="connsiteX44" fmla="*/ 442685 w 1357085"/>
                <a:gd name="connsiteY44" fmla="*/ 185602 h 1444716"/>
                <a:gd name="connsiteX45" fmla="*/ 428171 w 1357085"/>
                <a:gd name="connsiteY45" fmla="*/ 221887 h 1444716"/>
                <a:gd name="connsiteX46" fmla="*/ 391885 w 1357085"/>
                <a:gd name="connsiteY46" fmla="*/ 229144 h 1444716"/>
                <a:gd name="connsiteX47" fmla="*/ 373743 w 1357085"/>
                <a:gd name="connsiteY47" fmla="*/ 276316 h 1444716"/>
                <a:gd name="connsiteX48" fmla="*/ 322943 w 1357085"/>
                <a:gd name="connsiteY48" fmla="*/ 287202 h 1444716"/>
                <a:gd name="connsiteX49" fmla="*/ 283028 w 1357085"/>
                <a:gd name="connsiteY49" fmla="*/ 316230 h 1444716"/>
                <a:gd name="connsiteX50" fmla="*/ 203200 w 1357085"/>
                <a:gd name="connsiteY50" fmla="*/ 308973 h 1444716"/>
                <a:gd name="connsiteX51" fmla="*/ 145143 w 1357085"/>
                <a:gd name="connsiteY51" fmla="*/ 250916 h 1444716"/>
                <a:gd name="connsiteX52" fmla="*/ 87085 w 1357085"/>
                <a:gd name="connsiteY52" fmla="*/ 261802 h 1444716"/>
                <a:gd name="connsiteX53" fmla="*/ 39914 w 1357085"/>
                <a:gd name="connsiteY53" fmla="*/ 290830 h 1444716"/>
                <a:gd name="connsiteX54" fmla="*/ 39914 w 1357085"/>
                <a:gd name="connsiteY54" fmla="*/ 334373 h 1444716"/>
                <a:gd name="connsiteX55" fmla="*/ 0 w 1357085"/>
                <a:gd name="connsiteY55" fmla="*/ 388802 h 1444716"/>
                <a:gd name="connsiteX56" fmla="*/ 50800 w 1357085"/>
                <a:gd name="connsiteY56" fmla="*/ 417830 h 1444716"/>
                <a:gd name="connsiteX57" fmla="*/ 72571 w 1357085"/>
                <a:gd name="connsiteY57" fmla="*/ 425087 h 1444716"/>
                <a:gd name="connsiteX58" fmla="*/ 72571 w 1357085"/>
                <a:gd name="connsiteY58" fmla="*/ 475887 h 1444716"/>
                <a:gd name="connsiteX59" fmla="*/ 39914 w 1357085"/>
                <a:gd name="connsiteY59" fmla="*/ 533944 h 1444716"/>
                <a:gd name="connsiteX60" fmla="*/ 54428 w 1357085"/>
                <a:gd name="connsiteY60" fmla="*/ 610144 h 1444716"/>
                <a:gd name="connsiteX61" fmla="*/ 79828 w 1357085"/>
                <a:gd name="connsiteY61" fmla="*/ 624659 h 1444716"/>
                <a:gd name="connsiteX62" fmla="*/ 90714 w 1357085"/>
                <a:gd name="connsiteY62" fmla="*/ 653687 h 1444716"/>
                <a:gd name="connsiteX63" fmla="*/ 54428 w 1357085"/>
                <a:gd name="connsiteY63" fmla="*/ 664573 h 1444716"/>
                <a:gd name="connsiteX64" fmla="*/ 68943 w 1357085"/>
                <a:gd name="connsiteY64" fmla="*/ 700859 h 1444716"/>
                <a:gd name="connsiteX65" fmla="*/ 43543 w 1357085"/>
                <a:gd name="connsiteY65" fmla="*/ 769802 h 1444716"/>
                <a:gd name="connsiteX66" fmla="*/ 61685 w 1357085"/>
                <a:gd name="connsiteY66" fmla="*/ 813344 h 1444716"/>
                <a:gd name="connsiteX67" fmla="*/ 101600 w 1357085"/>
                <a:gd name="connsiteY67" fmla="*/ 842373 h 1444716"/>
                <a:gd name="connsiteX68" fmla="*/ 83457 w 1357085"/>
                <a:gd name="connsiteY68" fmla="*/ 940344 h 1444716"/>
                <a:gd name="connsiteX69" fmla="*/ 68943 w 1357085"/>
                <a:gd name="connsiteY69" fmla="*/ 958487 h 1444716"/>
                <a:gd name="connsiteX70" fmla="*/ 72571 w 1357085"/>
                <a:gd name="connsiteY70" fmla="*/ 973002 h 1444716"/>
                <a:gd name="connsiteX71" fmla="*/ 264885 w 1357085"/>
                <a:gd name="connsiteY71" fmla="*/ 900430 h 1444716"/>
                <a:gd name="connsiteX72" fmla="*/ 264885 w 1357085"/>
                <a:gd name="connsiteY72" fmla="*/ 864144 h 1444716"/>
                <a:gd name="connsiteX73" fmla="*/ 391885 w 1357085"/>
                <a:gd name="connsiteY73" fmla="*/ 842373 h 1444716"/>
                <a:gd name="connsiteX74" fmla="*/ 449943 w 1357085"/>
                <a:gd name="connsiteY74" fmla="*/ 893173 h 1444716"/>
                <a:gd name="connsiteX75" fmla="*/ 482600 w 1357085"/>
                <a:gd name="connsiteY75" fmla="*/ 856887 h 1444716"/>
                <a:gd name="connsiteX76" fmla="*/ 526143 w 1357085"/>
                <a:gd name="connsiteY76" fmla="*/ 860516 h 1444716"/>
                <a:gd name="connsiteX77" fmla="*/ 555171 w 1357085"/>
                <a:gd name="connsiteY77" fmla="*/ 925830 h 1444716"/>
                <a:gd name="connsiteX78" fmla="*/ 587828 w 1357085"/>
                <a:gd name="connsiteY78" fmla="*/ 943973 h 1444716"/>
                <a:gd name="connsiteX79" fmla="*/ 620485 w 1357085"/>
                <a:gd name="connsiteY79" fmla="*/ 965744 h 1444716"/>
                <a:gd name="connsiteX80" fmla="*/ 674914 w 1357085"/>
                <a:gd name="connsiteY80" fmla="*/ 947602 h 1444716"/>
                <a:gd name="connsiteX81" fmla="*/ 791028 w 1357085"/>
                <a:gd name="connsiteY81" fmla="*/ 1045573 h 1444716"/>
                <a:gd name="connsiteX82" fmla="*/ 834571 w 1357085"/>
                <a:gd name="connsiteY82" fmla="*/ 1034687 h 1444716"/>
                <a:gd name="connsiteX83" fmla="*/ 921657 w 1357085"/>
                <a:gd name="connsiteY83" fmla="*/ 1056459 h 1444716"/>
                <a:gd name="connsiteX84" fmla="*/ 961571 w 1357085"/>
                <a:gd name="connsiteY84" fmla="*/ 1125402 h 1444716"/>
                <a:gd name="connsiteX85" fmla="*/ 903514 w 1357085"/>
                <a:gd name="connsiteY85" fmla="*/ 1292316 h 1444716"/>
                <a:gd name="connsiteX86" fmla="*/ 903514 w 1357085"/>
                <a:gd name="connsiteY86" fmla="*/ 1328602 h 1444716"/>
                <a:gd name="connsiteX87" fmla="*/ 932543 w 1357085"/>
                <a:gd name="connsiteY87" fmla="*/ 1339487 h 1444716"/>
                <a:gd name="connsiteX88" fmla="*/ 936171 w 1357085"/>
                <a:gd name="connsiteY88" fmla="*/ 1390287 h 1444716"/>
                <a:gd name="connsiteX89" fmla="*/ 1030514 w 1357085"/>
                <a:gd name="connsiteY89" fmla="*/ 1444716 h 1444716"/>
                <a:gd name="connsiteX0" fmla="*/ 1030514 w 1357085"/>
                <a:gd name="connsiteY0" fmla="*/ 1444716 h 1444716"/>
                <a:gd name="connsiteX1" fmla="*/ 1099457 w 1357085"/>
                <a:gd name="connsiteY1" fmla="*/ 1350373 h 1444716"/>
                <a:gd name="connsiteX2" fmla="*/ 1081314 w 1357085"/>
                <a:gd name="connsiteY2" fmla="*/ 1285059 h 1444716"/>
                <a:gd name="connsiteX3" fmla="*/ 1121228 w 1357085"/>
                <a:gd name="connsiteY3" fmla="*/ 1045573 h 1444716"/>
                <a:gd name="connsiteX4" fmla="*/ 1099457 w 1357085"/>
                <a:gd name="connsiteY4" fmla="*/ 1009287 h 1444716"/>
                <a:gd name="connsiteX5" fmla="*/ 1121228 w 1357085"/>
                <a:gd name="connsiteY5" fmla="*/ 958487 h 1444716"/>
                <a:gd name="connsiteX6" fmla="*/ 1113971 w 1357085"/>
                <a:gd name="connsiteY6" fmla="*/ 860516 h 1444716"/>
                <a:gd name="connsiteX7" fmla="*/ 1132114 w 1357085"/>
                <a:gd name="connsiteY7" fmla="*/ 751659 h 1444716"/>
                <a:gd name="connsiteX8" fmla="*/ 1150257 w 1357085"/>
                <a:gd name="connsiteY8" fmla="*/ 642802 h 1444716"/>
                <a:gd name="connsiteX9" fmla="*/ 1164771 w 1357085"/>
                <a:gd name="connsiteY9" fmla="*/ 595630 h 1444716"/>
                <a:gd name="connsiteX10" fmla="*/ 1201057 w 1357085"/>
                <a:gd name="connsiteY10" fmla="*/ 642802 h 1444716"/>
                <a:gd name="connsiteX11" fmla="*/ 1357085 w 1357085"/>
                <a:gd name="connsiteY11" fmla="*/ 417830 h 1444716"/>
                <a:gd name="connsiteX12" fmla="*/ 1317171 w 1357085"/>
                <a:gd name="connsiteY12" fmla="*/ 410573 h 1444716"/>
                <a:gd name="connsiteX13" fmla="*/ 1299028 w 1357085"/>
                <a:gd name="connsiteY13" fmla="*/ 377916 h 1444716"/>
                <a:gd name="connsiteX14" fmla="*/ 1259114 w 1357085"/>
                <a:gd name="connsiteY14" fmla="*/ 370659 h 1444716"/>
                <a:gd name="connsiteX15" fmla="*/ 1255485 w 1357085"/>
                <a:gd name="connsiteY15" fmla="*/ 316230 h 1444716"/>
                <a:gd name="connsiteX16" fmla="*/ 1299028 w 1357085"/>
                <a:gd name="connsiteY16" fmla="*/ 290830 h 1444716"/>
                <a:gd name="connsiteX17" fmla="*/ 1291771 w 1357085"/>
                <a:gd name="connsiteY17" fmla="*/ 250916 h 1444716"/>
                <a:gd name="connsiteX18" fmla="*/ 1237343 w 1357085"/>
                <a:gd name="connsiteY18" fmla="*/ 229144 h 1444716"/>
                <a:gd name="connsiteX19" fmla="*/ 1233714 w 1357085"/>
                <a:gd name="connsiteY19" fmla="*/ 192859 h 1444716"/>
                <a:gd name="connsiteX20" fmla="*/ 1161143 w 1357085"/>
                <a:gd name="connsiteY20" fmla="*/ 123916 h 1444716"/>
                <a:gd name="connsiteX21" fmla="*/ 1124857 w 1357085"/>
                <a:gd name="connsiteY21" fmla="*/ 131173 h 1444716"/>
                <a:gd name="connsiteX22" fmla="*/ 1103085 w 1357085"/>
                <a:gd name="connsiteY22" fmla="*/ 98516 h 1444716"/>
                <a:gd name="connsiteX23" fmla="*/ 1005114 w 1357085"/>
                <a:gd name="connsiteY23" fmla="*/ 40459 h 1444716"/>
                <a:gd name="connsiteX24" fmla="*/ 957943 w 1357085"/>
                <a:gd name="connsiteY24" fmla="*/ 98516 h 1444716"/>
                <a:gd name="connsiteX25" fmla="*/ 907143 w 1357085"/>
                <a:gd name="connsiteY25" fmla="*/ 138430 h 1444716"/>
                <a:gd name="connsiteX26" fmla="*/ 867228 w 1357085"/>
                <a:gd name="connsiteY26" fmla="*/ 167459 h 1444716"/>
                <a:gd name="connsiteX27" fmla="*/ 816428 w 1357085"/>
                <a:gd name="connsiteY27" fmla="*/ 181973 h 1444716"/>
                <a:gd name="connsiteX28" fmla="*/ 780143 w 1357085"/>
                <a:gd name="connsiteY28" fmla="*/ 203744 h 1444716"/>
                <a:gd name="connsiteX29" fmla="*/ 725714 w 1357085"/>
                <a:gd name="connsiteY29" fmla="*/ 174716 h 1444716"/>
                <a:gd name="connsiteX30" fmla="*/ 798285 w 1357085"/>
                <a:gd name="connsiteY30" fmla="*/ 138430 h 1444716"/>
                <a:gd name="connsiteX31" fmla="*/ 834571 w 1357085"/>
                <a:gd name="connsiteY31" fmla="*/ 145687 h 1444716"/>
                <a:gd name="connsiteX32" fmla="*/ 892628 w 1357085"/>
                <a:gd name="connsiteY32" fmla="*/ 123916 h 1444716"/>
                <a:gd name="connsiteX33" fmla="*/ 838200 w 1357085"/>
                <a:gd name="connsiteY33" fmla="*/ 18687 h 1444716"/>
                <a:gd name="connsiteX34" fmla="*/ 783771 w 1357085"/>
                <a:gd name="connsiteY34" fmla="*/ 0 h 1444716"/>
                <a:gd name="connsiteX35" fmla="*/ 717913 w 1357085"/>
                <a:gd name="connsiteY35" fmla="*/ 43724 h 1444716"/>
                <a:gd name="connsiteX36" fmla="*/ 667475 w 1357085"/>
                <a:gd name="connsiteY36" fmla="*/ 76200 h 1444716"/>
                <a:gd name="connsiteX37" fmla="*/ 605971 w 1357085"/>
                <a:gd name="connsiteY37" fmla="*/ 120287 h 1444716"/>
                <a:gd name="connsiteX38" fmla="*/ 562428 w 1357085"/>
                <a:gd name="connsiteY38" fmla="*/ 134802 h 1444716"/>
                <a:gd name="connsiteX39" fmla="*/ 508000 w 1357085"/>
                <a:gd name="connsiteY39" fmla="*/ 94887 h 1444716"/>
                <a:gd name="connsiteX40" fmla="*/ 475343 w 1357085"/>
                <a:gd name="connsiteY40" fmla="*/ 113030 h 1444716"/>
                <a:gd name="connsiteX41" fmla="*/ 439057 w 1357085"/>
                <a:gd name="connsiteY41" fmla="*/ 87630 h 1444716"/>
                <a:gd name="connsiteX42" fmla="*/ 417285 w 1357085"/>
                <a:gd name="connsiteY42" fmla="*/ 120287 h 1444716"/>
                <a:gd name="connsiteX43" fmla="*/ 442685 w 1357085"/>
                <a:gd name="connsiteY43" fmla="*/ 185602 h 1444716"/>
                <a:gd name="connsiteX44" fmla="*/ 428171 w 1357085"/>
                <a:gd name="connsiteY44" fmla="*/ 221887 h 1444716"/>
                <a:gd name="connsiteX45" fmla="*/ 391885 w 1357085"/>
                <a:gd name="connsiteY45" fmla="*/ 229144 h 1444716"/>
                <a:gd name="connsiteX46" fmla="*/ 373743 w 1357085"/>
                <a:gd name="connsiteY46" fmla="*/ 276316 h 1444716"/>
                <a:gd name="connsiteX47" fmla="*/ 322943 w 1357085"/>
                <a:gd name="connsiteY47" fmla="*/ 287202 h 1444716"/>
                <a:gd name="connsiteX48" fmla="*/ 283028 w 1357085"/>
                <a:gd name="connsiteY48" fmla="*/ 316230 h 1444716"/>
                <a:gd name="connsiteX49" fmla="*/ 203200 w 1357085"/>
                <a:gd name="connsiteY49" fmla="*/ 308973 h 1444716"/>
                <a:gd name="connsiteX50" fmla="*/ 145143 w 1357085"/>
                <a:gd name="connsiteY50" fmla="*/ 250916 h 1444716"/>
                <a:gd name="connsiteX51" fmla="*/ 87085 w 1357085"/>
                <a:gd name="connsiteY51" fmla="*/ 261802 h 1444716"/>
                <a:gd name="connsiteX52" fmla="*/ 39914 w 1357085"/>
                <a:gd name="connsiteY52" fmla="*/ 290830 h 1444716"/>
                <a:gd name="connsiteX53" fmla="*/ 39914 w 1357085"/>
                <a:gd name="connsiteY53" fmla="*/ 334373 h 1444716"/>
                <a:gd name="connsiteX54" fmla="*/ 0 w 1357085"/>
                <a:gd name="connsiteY54" fmla="*/ 388802 h 1444716"/>
                <a:gd name="connsiteX55" fmla="*/ 50800 w 1357085"/>
                <a:gd name="connsiteY55" fmla="*/ 417830 h 1444716"/>
                <a:gd name="connsiteX56" fmla="*/ 72571 w 1357085"/>
                <a:gd name="connsiteY56" fmla="*/ 425087 h 1444716"/>
                <a:gd name="connsiteX57" fmla="*/ 72571 w 1357085"/>
                <a:gd name="connsiteY57" fmla="*/ 475887 h 1444716"/>
                <a:gd name="connsiteX58" fmla="*/ 39914 w 1357085"/>
                <a:gd name="connsiteY58" fmla="*/ 533944 h 1444716"/>
                <a:gd name="connsiteX59" fmla="*/ 54428 w 1357085"/>
                <a:gd name="connsiteY59" fmla="*/ 610144 h 1444716"/>
                <a:gd name="connsiteX60" fmla="*/ 79828 w 1357085"/>
                <a:gd name="connsiteY60" fmla="*/ 624659 h 1444716"/>
                <a:gd name="connsiteX61" fmla="*/ 90714 w 1357085"/>
                <a:gd name="connsiteY61" fmla="*/ 653687 h 1444716"/>
                <a:gd name="connsiteX62" fmla="*/ 54428 w 1357085"/>
                <a:gd name="connsiteY62" fmla="*/ 664573 h 1444716"/>
                <a:gd name="connsiteX63" fmla="*/ 68943 w 1357085"/>
                <a:gd name="connsiteY63" fmla="*/ 700859 h 1444716"/>
                <a:gd name="connsiteX64" fmla="*/ 43543 w 1357085"/>
                <a:gd name="connsiteY64" fmla="*/ 769802 h 1444716"/>
                <a:gd name="connsiteX65" fmla="*/ 61685 w 1357085"/>
                <a:gd name="connsiteY65" fmla="*/ 813344 h 1444716"/>
                <a:gd name="connsiteX66" fmla="*/ 101600 w 1357085"/>
                <a:gd name="connsiteY66" fmla="*/ 842373 h 1444716"/>
                <a:gd name="connsiteX67" fmla="*/ 83457 w 1357085"/>
                <a:gd name="connsiteY67" fmla="*/ 940344 h 1444716"/>
                <a:gd name="connsiteX68" fmla="*/ 68943 w 1357085"/>
                <a:gd name="connsiteY68" fmla="*/ 958487 h 1444716"/>
                <a:gd name="connsiteX69" fmla="*/ 72571 w 1357085"/>
                <a:gd name="connsiteY69" fmla="*/ 973002 h 1444716"/>
                <a:gd name="connsiteX70" fmla="*/ 264885 w 1357085"/>
                <a:gd name="connsiteY70" fmla="*/ 900430 h 1444716"/>
                <a:gd name="connsiteX71" fmla="*/ 264885 w 1357085"/>
                <a:gd name="connsiteY71" fmla="*/ 864144 h 1444716"/>
                <a:gd name="connsiteX72" fmla="*/ 391885 w 1357085"/>
                <a:gd name="connsiteY72" fmla="*/ 842373 h 1444716"/>
                <a:gd name="connsiteX73" fmla="*/ 449943 w 1357085"/>
                <a:gd name="connsiteY73" fmla="*/ 893173 h 1444716"/>
                <a:gd name="connsiteX74" fmla="*/ 482600 w 1357085"/>
                <a:gd name="connsiteY74" fmla="*/ 856887 h 1444716"/>
                <a:gd name="connsiteX75" fmla="*/ 526143 w 1357085"/>
                <a:gd name="connsiteY75" fmla="*/ 860516 h 1444716"/>
                <a:gd name="connsiteX76" fmla="*/ 555171 w 1357085"/>
                <a:gd name="connsiteY76" fmla="*/ 925830 h 1444716"/>
                <a:gd name="connsiteX77" fmla="*/ 587828 w 1357085"/>
                <a:gd name="connsiteY77" fmla="*/ 943973 h 1444716"/>
                <a:gd name="connsiteX78" fmla="*/ 620485 w 1357085"/>
                <a:gd name="connsiteY78" fmla="*/ 965744 h 1444716"/>
                <a:gd name="connsiteX79" fmla="*/ 674914 w 1357085"/>
                <a:gd name="connsiteY79" fmla="*/ 947602 h 1444716"/>
                <a:gd name="connsiteX80" fmla="*/ 791028 w 1357085"/>
                <a:gd name="connsiteY80" fmla="*/ 1045573 h 1444716"/>
                <a:gd name="connsiteX81" fmla="*/ 834571 w 1357085"/>
                <a:gd name="connsiteY81" fmla="*/ 1034687 h 1444716"/>
                <a:gd name="connsiteX82" fmla="*/ 921657 w 1357085"/>
                <a:gd name="connsiteY82" fmla="*/ 1056459 h 1444716"/>
                <a:gd name="connsiteX83" fmla="*/ 961571 w 1357085"/>
                <a:gd name="connsiteY83" fmla="*/ 1125402 h 1444716"/>
                <a:gd name="connsiteX84" fmla="*/ 903514 w 1357085"/>
                <a:gd name="connsiteY84" fmla="*/ 1292316 h 1444716"/>
                <a:gd name="connsiteX85" fmla="*/ 903514 w 1357085"/>
                <a:gd name="connsiteY85" fmla="*/ 1328602 h 1444716"/>
                <a:gd name="connsiteX86" fmla="*/ 932543 w 1357085"/>
                <a:gd name="connsiteY86" fmla="*/ 1339487 h 1444716"/>
                <a:gd name="connsiteX87" fmla="*/ 936171 w 1357085"/>
                <a:gd name="connsiteY87" fmla="*/ 1390287 h 1444716"/>
                <a:gd name="connsiteX88" fmla="*/ 1030514 w 1357085"/>
                <a:gd name="connsiteY88" fmla="*/ 1444716 h 1444716"/>
                <a:gd name="connsiteX0" fmla="*/ 1030514 w 1357085"/>
                <a:gd name="connsiteY0" fmla="*/ 1444716 h 1444716"/>
                <a:gd name="connsiteX1" fmla="*/ 1099457 w 1357085"/>
                <a:gd name="connsiteY1" fmla="*/ 1350373 h 1444716"/>
                <a:gd name="connsiteX2" fmla="*/ 1081314 w 1357085"/>
                <a:gd name="connsiteY2" fmla="*/ 1285059 h 1444716"/>
                <a:gd name="connsiteX3" fmla="*/ 1121228 w 1357085"/>
                <a:gd name="connsiteY3" fmla="*/ 1045573 h 1444716"/>
                <a:gd name="connsiteX4" fmla="*/ 1099457 w 1357085"/>
                <a:gd name="connsiteY4" fmla="*/ 1009287 h 1444716"/>
                <a:gd name="connsiteX5" fmla="*/ 1121228 w 1357085"/>
                <a:gd name="connsiteY5" fmla="*/ 958487 h 1444716"/>
                <a:gd name="connsiteX6" fmla="*/ 1113971 w 1357085"/>
                <a:gd name="connsiteY6" fmla="*/ 860516 h 1444716"/>
                <a:gd name="connsiteX7" fmla="*/ 1132114 w 1357085"/>
                <a:gd name="connsiteY7" fmla="*/ 751659 h 1444716"/>
                <a:gd name="connsiteX8" fmla="*/ 1150257 w 1357085"/>
                <a:gd name="connsiteY8" fmla="*/ 642802 h 1444716"/>
                <a:gd name="connsiteX9" fmla="*/ 1164771 w 1357085"/>
                <a:gd name="connsiteY9" fmla="*/ 595630 h 1444716"/>
                <a:gd name="connsiteX10" fmla="*/ 1201057 w 1357085"/>
                <a:gd name="connsiteY10" fmla="*/ 642802 h 1444716"/>
                <a:gd name="connsiteX11" fmla="*/ 1357085 w 1357085"/>
                <a:gd name="connsiteY11" fmla="*/ 417830 h 1444716"/>
                <a:gd name="connsiteX12" fmla="*/ 1317171 w 1357085"/>
                <a:gd name="connsiteY12" fmla="*/ 410573 h 1444716"/>
                <a:gd name="connsiteX13" fmla="*/ 1299028 w 1357085"/>
                <a:gd name="connsiteY13" fmla="*/ 377916 h 1444716"/>
                <a:gd name="connsiteX14" fmla="*/ 1259114 w 1357085"/>
                <a:gd name="connsiteY14" fmla="*/ 370659 h 1444716"/>
                <a:gd name="connsiteX15" fmla="*/ 1255485 w 1357085"/>
                <a:gd name="connsiteY15" fmla="*/ 316230 h 1444716"/>
                <a:gd name="connsiteX16" fmla="*/ 1299028 w 1357085"/>
                <a:gd name="connsiteY16" fmla="*/ 290830 h 1444716"/>
                <a:gd name="connsiteX17" fmla="*/ 1291771 w 1357085"/>
                <a:gd name="connsiteY17" fmla="*/ 250916 h 1444716"/>
                <a:gd name="connsiteX18" fmla="*/ 1237343 w 1357085"/>
                <a:gd name="connsiteY18" fmla="*/ 229144 h 1444716"/>
                <a:gd name="connsiteX19" fmla="*/ 1233714 w 1357085"/>
                <a:gd name="connsiteY19" fmla="*/ 192859 h 1444716"/>
                <a:gd name="connsiteX20" fmla="*/ 1161143 w 1357085"/>
                <a:gd name="connsiteY20" fmla="*/ 123916 h 1444716"/>
                <a:gd name="connsiteX21" fmla="*/ 1124857 w 1357085"/>
                <a:gd name="connsiteY21" fmla="*/ 131173 h 1444716"/>
                <a:gd name="connsiteX22" fmla="*/ 1103085 w 1357085"/>
                <a:gd name="connsiteY22" fmla="*/ 98516 h 1444716"/>
                <a:gd name="connsiteX23" fmla="*/ 1005114 w 1357085"/>
                <a:gd name="connsiteY23" fmla="*/ 40459 h 1444716"/>
                <a:gd name="connsiteX24" fmla="*/ 957943 w 1357085"/>
                <a:gd name="connsiteY24" fmla="*/ 98516 h 1444716"/>
                <a:gd name="connsiteX25" fmla="*/ 907143 w 1357085"/>
                <a:gd name="connsiteY25" fmla="*/ 138430 h 1444716"/>
                <a:gd name="connsiteX26" fmla="*/ 867228 w 1357085"/>
                <a:gd name="connsiteY26" fmla="*/ 167459 h 1444716"/>
                <a:gd name="connsiteX27" fmla="*/ 816428 w 1357085"/>
                <a:gd name="connsiteY27" fmla="*/ 181973 h 1444716"/>
                <a:gd name="connsiteX28" fmla="*/ 780143 w 1357085"/>
                <a:gd name="connsiteY28" fmla="*/ 203744 h 1444716"/>
                <a:gd name="connsiteX29" fmla="*/ 798285 w 1357085"/>
                <a:gd name="connsiteY29" fmla="*/ 138430 h 1444716"/>
                <a:gd name="connsiteX30" fmla="*/ 834571 w 1357085"/>
                <a:gd name="connsiteY30" fmla="*/ 145687 h 1444716"/>
                <a:gd name="connsiteX31" fmla="*/ 892628 w 1357085"/>
                <a:gd name="connsiteY31" fmla="*/ 123916 h 1444716"/>
                <a:gd name="connsiteX32" fmla="*/ 838200 w 1357085"/>
                <a:gd name="connsiteY32" fmla="*/ 18687 h 1444716"/>
                <a:gd name="connsiteX33" fmla="*/ 783771 w 1357085"/>
                <a:gd name="connsiteY33" fmla="*/ 0 h 1444716"/>
                <a:gd name="connsiteX34" fmla="*/ 717913 w 1357085"/>
                <a:gd name="connsiteY34" fmla="*/ 43724 h 1444716"/>
                <a:gd name="connsiteX35" fmla="*/ 667475 w 1357085"/>
                <a:gd name="connsiteY35" fmla="*/ 76200 h 1444716"/>
                <a:gd name="connsiteX36" fmla="*/ 605971 w 1357085"/>
                <a:gd name="connsiteY36" fmla="*/ 120287 h 1444716"/>
                <a:gd name="connsiteX37" fmla="*/ 562428 w 1357085"/>
                <a:gd name="connsiteY37" fmla="*/ 134802 h 1444716"/>
                <a:gd name="connsiteX38" fmla="*/ 508000 w 1357085"/>
                <a:gd name="connsiteY38" fmla="*/ 94887 h 1444716"/>
                <a:gd name="connsiteX39" fmla="*/ 475343 w 1357085"/>
                <a:gd name="connsiteY39" fmla="*/ 113030 h 1444716"/>
                <a:gd name="connsiteX40" fmla="*/ 439057 w 1357085"/>
                <a:gd name="connsiteY40" fmla="*/ 87630 h 1444716"/>
                <a:gd name="connsiteX41" fmla="*/ 417285 w 1357085"/>
                <a:gd name="connsiteY41" fmla="*/ 120287 h 1444716"/>
                <a:gd name="connsiteX42" fmla="*/ 442685 w 1357085"/>
                <a:gd name="connsiteY42" fmla="*/ 185602 h 1444716"/>
                <a:gd name="connsiteX43" fmla="*/ 428171 w 1357085"/>
                <a:gd name="connsiteY43" fmla="*/ 221887 h 1444716"/>
                <a:gd name="connsiteX44" fmla="*/ 391885 w 1357085"/>
                <a:gd name="connsiteY44" fmla="*/ 229144 h 1444716"/>
                <a:gd name="connsiteX45" fmla="*/ 373743 w 1357085"/>
                <a:gd name="connsiteY45" fmla="*/ 276316 h 1444716"/>
                <a:gd name="connsiteX46" fmla="*/ 322943 w 1357085"/>
                <a:gd name="connsiteY46" fmla="*/ 287202 h 1444716"/>
                <a:gd name="connsiteX47" fmla="*/ 283028 w 1357085"/>
                <a:gd name="connsiteY47" fmla="*/ 316230 h 1444716"/>
                <a:gd name="connsiteX48" fmla="*/ 203200 w 1357085"/>
                <a:gd name="connsiteY48" fmla="*/ 308973 h 1444716"/>
                <a:gd name="connsiteX49" fmla="*/ 145143 w 1357085"/>
                <a:gd name="connsiteY49" fmla="*/ 250916 h 1444716"/>
                <a:gd name="connsiteX50" fmla="*/ 87085 w 1357085"/>
                <a:gd name="connsiteY50" fmla="*/ 261802 h 1444716"/>
                <a:gd name="connsiteX51" fmla="*/ 39914 w 1357085"/>
                <a:gd name="connsiteY51" fmla="*/ 290830 h 1444716"/>
                <a:gd name="connsiteX52" fmla="*/ 39914 w 1357085"/>
                <a:gd name="connsiteY52" fmla="*/ 334373 h 1444716"/>
                <a:gd name="connsiteX53" fmla="*/ 0 w 1357085"/>
                <a:gd name="connsiteY53" fmla="*/ 388802 h 1444716"/>
                <a:gd name="connsiteX54" fmla="*/ 50800 w 1357085"/>
                <a:gd name="connsiteY54" fmla="*/ 417830 h 1444716"/>
                <a:gd name="connsiteX55" fmla="*/ 72571 w 1357085"/>
                <a:gd name="connsiteY55" fmla="*/ 425087 h 1444716"/>
                <a:gd name="connsiteX56" fmla="*/ 72571 w 1357085"/>
                <a:gd name="connsiteY56" fmla="*/ 475887 h 1444716"/>
                <a:gd name="connsiteX57" fmla="*/ 39914 w 1357085"/>
                <a:gd name="connsiteY57" fmla="*/ 533944 h 1444716"/>
                <a:gd name="connsiteX58" fmla="*/ 54428 w 1357085"/>
                <a:gd name="connsiteY58" fmla="*/ 610144 h 1444716"/>
                <a:gd name="connsiteX59" fmla="*/ 79828 w 1357085"/>
                <a:gd name="connsiteY59" fmla="*/ 624659 h 1444716"/>
                <a:gd name="connsiteX60" fmla="*/ 90714 w 1357085"/>
                <a:gd name="connsiteY60" fmla="*/ 653687 h 1444716"/>
                <a:gd name="connsiteX61" fmla="*/ 54428 w 1357085"/>
                <a:gd name="connsiteY61" fmla="*/ 664573 h 1444716"/>
                <a:gd name="connsiteX62" fmla="*/ 68943 w 1357085"/>
                <a:gd name="connsiteY62" fmla="*/ 700859 h 1444716"/>
                <a:gd name="connsiteX63" fmla="*/ 43543 w 1357085"/>
                <a:gd name="connsiteY63" fmla="*/ 769802 h 1444716"/>
                <a:gd name="connsiteX64" fmla="*/ 61685 w 1357085"/>
                <a:gd name="connsiteY64" fmla="*/ 813344 h 1444716"/>
                <a:gd name="connsiteX65" fmla="*/ 101600 w 1357085"/>
                <a:gd name="connsiteY65" fmla="*/ 842373 h 1444716"/>
                <a:gd name="connsiteX66" fmla="*/ 83457 w 1357085"/>
                <a:gd name="connsiteY66" fmla="*/ 940344 h 1444716"/>
                <a:gd name="connsiteX67" fmla="*/ 68943 w 1357085"/>
                <a:gd name="connsiteY67" fmla="*/ 958487 h 1444716"/>
                <a:gd name="connsiteX68" fmla="*/ 72571 w 1357085"/>
                <a:gd name="connsiteY68" fmla="*/ 973002 h 1444716"/>
                <a:gd name="connsiteX69" fmla="*/ 264885 w 1357085"/>
                <a:gd name="connsiteY69" fmla="*/ 900430 h 1444716"/>
                <a:gd name="connsiteX70" fmla="*/ 264885 w 1357085"/>
                <a:gd name="connsiteY70" fmla="*/ 864144 h 1444716"/>
                <a:gd name="connsiteX71" fmla="*/ 391885 w 1357085"/>
                <a:gd name="connsiteY71" fmla="*/ 842373 h 1444716"/>
                <a:gd name="connsiteX72" fmla="*/ 449943 w 1357085"/>
                <a:gd name="connsiteY72" fmla="*/ 893173 h 1444716"/>
                <a:gd name="connsiteX73" fmla="*/ 482600 w 1357085"/>
                <a:gd name="connsiteY73" fmla="*/ 856887 h 1444716"/>
                <a:gd name="connsiteX74" fmla="*/ 526143 w 1357085"/>
                <a:gd name="connsiteY74" fmla="*/ 860516 h 1444716"/>
                <a:gd name="connsiteX75" fmla="*/ 555171 w 1357085"/>
                <a:gd name="connsiteY75" fmla="*/ 925830 h 1444716"/>
                <a:gd name="connsiteX76" fmla="*/ 587828 w 1357085"/>
                <a:gd name="connsiteY76" fmla="*/ 943973 h 1444716"/>
                <a:gd name="connsiteX77" fmla="*/ 620485 w 1357085"/>
                <a:gd name="connsiteY77" fmla="*/ 965744 h 1444716"/>
                <a:gd name="connsiteX78" fmla="*/ 674914 w 1357085"/>
                <a:gd name="connsiteY78" fmla="*/ 947602 h 1444716"/>
                <a:gd name="connsiteX79" fmla="*/ 791028 w 1357085"/>
                <a:gd name="connsiteY79" fmla="*/ 1045573 h 1444716"/>
                <a:gd name="connsiteX80" fmla="*/ 834571 w 1357085"/>
                <a:gd name="connsiteY80" fmla="*/ 1034687 h 1444716"/>
                <a:gd name="connsiteX81" fmla="*/ 921657 w 1357085"/>
                <a:gd name="connsiteY81" fmla="*/ 1056459 h 1444716"/>
                <a:gd name="connsiteX82" fmla="*/ 961571 w 1357085"/>
                <a:gd name="connsiteY82" fmla="*/ 1125402 h 1444716"/>
                <a:gd name="connsiteX83" fmla="*/ 903514 w 1357085"/>
                <a:gd name="connsiteY83" fmla="*/ 1292316 h 1444716"/>
                <a:gd name="connsiteX84" fmla="*/ 903514 w 1357085"/>
                <a:gd name="connsiteY84" fmla="*/ 1328602 h 1444716"/>
                <a:gd name="connsiteX85" fmla="*/ 932543 w 1357085"/>
                <a:gd name="connsiteY85" fmla="*/ 1339487 h 1444716"/>
                <a:gd name="connsiteX86" fmla="*/ 936171 w 1357085"/>
                <a:gd name="connsiteY86" fmla="*/ 1390287 h 1444716"/>
                <a:gd name="connsiteX87" fmla="*/ 1030514 w 1357085"/>
                <a:gd name="connsiteY87" fmla="*/ 1444716 h 1444716"/>
                <a:gd name="connsiteX0" fmla="*/ 1030514 w 1357085"/>
                <a:gd name="connsiteY0" fmla="*/ 1444716 h 1444716"/>
                <a:gd name="connsiteX1" fmla="*/ 1099457 w 1357085"/>
                <a:gd name="connsiteY1" fmla="*/ 1350373 h 1444716"/>
                <a:gd name="connsiteX2" fmla="*/ 1081314 w 1357085"/>
                <a:gd name="connsiteY2" fmla="*/ 1285059 h 1444716"/>
                <a:gd name="connsiteX3" fmla="*/ 1121228 w 1357085"/>
                <a:gd name="connsiteY3" fmla="*/ 1045573 h 1444716"/>
                <a:gd name="connsiteX4" fmla="*/ 1099457 w 1357085"/>
                <a:gd name="connsiteY4" fmla="*/ 1009287 h 1444716"/>
                <a:gd name="connsiteX5" fmla="*/ 1121228 w 1357085"/>
                <a:gd name="connsiteY5" fmla="*/ 958487 h 1444716"/>
                <a:gd name="connsiteX6" fmla="*/ 1113971 w 1357085"/>
                <a:gd name="connsiteY6" fmla="*/ 860516 h 1444716"/>
                <a:gd name="connsiteX7" fmla="*/ 1132114 w 1357085"/>
                <a:gd name="connsiteY7" fmla="*/ 751659 h 1444716"/>
                <a:gd name="connsiteX8" fmla="*/ 1150257 w 1357085"/>
                <a:gd name="connsiteY8" fmla="*/ 642802 h 1444716"/>
                <a:gd name="connsiteX9" fmla="*/ 1164771 w 1357085"/>
                <a:gd name="connsiteY9" fmla="*/ 595630 h 1444716"/>
                <a:gd name="connsiteX10" fmla="*/ 1201057 w 1357085"/>
                <a:gd name="connsiteY10" fmla="*/ 642802 h 1444716"/>
                <a:gd name="connsiteX11" fmla="*/ 1357085 w 1357085"/>
                <a:gd name="connsiteY11" fmla="*/ 417830 h 1444716"/>
                <a:gd name="connsiteX12" fmla="*/ 1317171 w 1357085"/>
                <a:gd name="connsiteY12" fmla="*/ 410573 h 1444716"/>
                <a:gd name="connsiteX13" fmla="*/ 1299028 w 1357085"/>
                <a:gd name="connsiteY13" fmla="*/ 377916 h 1444716"/>
                <a:gd name="connsiteX14" fmla="*/ 1259114 w 1357085"/>
                <a:gd name="connsiteY14" fmla="*/ 370659 h 1444716"/>
                <a:gd name="connsiteX15" fmla="*/ 1255485 w 1357085"/>
                <a:gd name="connsiteY15" fmla="*/ 316230 h 1444716"/>
                <a:gd name="connsiteX16" fmla="*/ 1299028 w 1357085"/>
                <a:gd name="connsiteY16" fmla="*/ 290830 h 1444716"/>
                <a:gd name="connsiteX17" fmla="*/ 1291771 w 1357085"/>
                <a:gd name="connsiteY17" fmla="*/ 250916 h 1444716"/>
                <a:gd name="connsiteX18" fmla="*/ 1237343 w 1357085"/>
                <a:gd name="connsiteY18" fmla="*/ 229144 h 1444716"/>
                <a:gd name="connsiteX19" fmla="*/ 1233714 w 1357085"/>
                <a:gd name="connsiteY19" fmla="*/ 192859 h 1444716"/>
                <a:gd name="connsiteX20" fmla="*/ 1161143 w 1357085"/>
                <a:gd name="connsiteY20" fmla="*/ 123916 h 1444716"/>
                <a:gd name="connsiteX21" fmla="*/ 1124857 w 1357085"/>
                <a:gd name="connsiteY21" fmla="*/ 131173 h 1444716"/>
                <a:gd name="connsiteX22" fmla="*/ 1103085 w 1357085"/>
                <a:gd name="connsiteY22" fmla="*/ 98516 h 1444716"/>
                <a:gd name="connsiteX23" fmla="*/ 1005114 w 1357085"/>
                <a:gd name="connsiteY23" fmla="*/ 40459 h 1444716"/>
                <a:gd name="connsiteX24" fmla="*/ 957943 w 1357085"/>
                <a:gd name="connsiteY24" fmla="*/ 98516 h 1444716"/>
                <a:gd name="connsiteX25" fmla="*/ 907143 w 1357085"/>
                <a:gd name="connsiteY25" fmla="*/ 138430 h 1444716"/>
                <a:gd name="connsiteX26" fmla="*/ 867228 w 1357085"/>
                <a:gd name="connsiteY26" fmla="*/ 167459 h 1444716"/>
                <a:gd name="connsiteX27" fmla="*/ 816428 w 1357085"/>
                <a:gd name="connsiteY27" fmla="*/ 181973 h 1444716"/>
                <a:gd name="connsiteX28" fmla="*/ 798285 w 1357085"/>
                <a:gd name="connsiteY28" fmla="*/ 138430 h 1444716"/>
                <a:gd name="connsiteX29" fmla="*/ 834571 w 1357085"/>
                <a:gd name="connsiteY29" fmla="*/ 145687 h 1444716"/>
                <a:gd name="connsiteX30" fmla="*/ 892628 w 1357085"/>
                <a:gd name="connsiteY30" fmla="*/ 123916 h 1444716"/>
                <a:gd name="connsiteX31" fmla="*/ 838200 w 1357085"/>
                <a:gd name="connsiteY31" fmla="*/ 18687 h 1444716"/>
                <a:gd name="connsiteX32" fmla="*/ 783771 w 1357085"/>
                <a:gd name="connsiteY32" fmla="*/ 0 h 1444716"/>
                <a:gd name="connsiteX33" fmla="*/ 717913 w 1357085"/>
                <a:gd name="connsiteY33" fmla="*/ 43724 h 1444716"/>
                <a:gd name="connsiteX34" fmla="*/ 667475 w 1357085"/>
                <a:gd name="connsiteY34" fmla="*/ 76200 h 1444716"/>
                <a:gd name="connsiteX35" fmla="*/ 605971 w 1357085"/>
                <a:gd name="connsiteY35" fmla="*/ 120287 h 1444716"/>
                <a:gd name="connsiteX36" fmla="*/ 562428 w 1357085"/>
                <a:gd name="connsiteY36" fmla="*/ 134802 h 1444716"/>
                <a:gd name="connsiteX37" fmla="*/ 508000 w 1357085"/>
                <a:gd name="connsiteY37" fmla="*/ 94887 h 1444716"/>
                <a:gd name="connsiteX38" fmla="*/ 475343 w 1357085"/>
                <a:gd name="connsiteY38" fmla="*/ 113030 h 1444716"/>
                <a:gd name="connsiteX39" fmla="*/ 439057 w 1357085"/>
                <a:gd name="connsiteY39" fmla="*/ 87630 h 1444716"/>
                <a:gd name="connsiteX40" fmla="*/ 417285 w 1357085"/>
                <a:gd name="connsiteY40" fmla="*/ 120287 h 1444716"/>
                <a:gd name="connsiteX41" fmla="*/ 442685 w 1357085"/>
                <a:gd name="connsiteY41" fmla="*/ 185602 h 1444716"/>
                <a:gd name="connsiteX42" fmla="*/ 428171 w 1357085"/>
                <a:gd name="connsiteY42" fmla="*/ 221887 h 1444716"/>
                <a:gd name="connsiteX43" fmla="*/ 391885 w 1357085"/>
                <a:gd name="connsiteY43" fmla="*/ 229144 h 1444716"/>
                <a:gd name="connsiteX44" fmla="*/ 373743 w 1357085"/>
                <a:gd name="connsiteY44" fmla="*/ 276316 h 1444716"/>
                <a:gd name="connsiteX45" fmla="*/ 322943 w 1357085"/>
                <a:gd name="connsiteY45" fmla="*/ 287202 h 1444716"/>
                <a:gd name="connsiteX46" fmla="*/ 283028 w 1357085"/>
                <a:gd name="connsiteY46" fmla="*/ 316230 h 1444716"/>
                <a:gd name="connsiteX47" fmla="*/ 203200 w 1357085"/>
                <a:gd name="connsiteY47" fmla="*/ 308973 h 1444716"/>
                <a:gd name="connsiteX48" fmla="*/ 145143 w 1357085"/>
                <a:gd name="connsiteY48" fmla="*/ 250916 h 1444716"/>
                <a:gd name="connsiteX49" fmla="*/ 87085 w 1357085"/>
                <a:gd name="connsiteY49" fmla="*/ 261802 h 1444716"/>
                <a:gd name="connsiteX50" fmla="*/ 39914 w 1357085"/>
                <a:gd name="connsiteY50" fmla="*/ 290830 h 1444716"/>
                <a:gd name="connsiteX51" fmla="*/ 39914 w 1357085"/>
                <a:gd name="connsiteY51" fmla="*/ 334373 h 1444716"/>
                <a:gd name="connsiteX52" fmla="*/ 0 w 1357085"/>
                <a:gd name="connsiteY52" fmla="*/ 388802 h 1444716"/>
                <a:gd name="connsiteX53" fmla="*/ 50800 w 1357085"/>
                <a:gd name="connsiteY53" fmla="*/ 417830 h 1444716"/>
                <a:gd name="connsiteX54" fmla="*/ 72571 w 1357085"/>
                <a:gd name="connsiteY54" fmla="*/ 425087 h 1444716"/>
                <a:gd name="connsiteX55" fmla="*/ 72571 w 1357085"/>
                <a:gd name="connsiteY55" fmla="*/ 475887 h 1444716"/>
                <a:gd name="connsiteX56" fmla="*/ 39914 w 1357085"/>
                <a:gd name="connsiteY56" fmla="*/ 533944 h 1444716"/>
                <a:gd name="connsiteX57" fmla="*/ 54428 w 1357085"/>
                <a:gd name="connsiteY57" fmla="*/ 610144 h 1444716"/>
                <a:gd name="connsiteX58" fmla="*/ 79828 w 1357085"/>
                <a:gd name="connsiteY58" fmla="*/ 624659 h 1444716"/>
                <a:gd name="connsiteX59" fmla="*/ 90714 w 1357085"/>
                <a:gd name="connsiteY59" fmla="*/ 653687 h 1444716"/>
                <a:gd name="connsiteX60" fmla="*/ 54428 w 1357085"/>
                <a:gd name="connsiteY60" fmla="*/ 664573 h 1444716"/>
                <a:gd name="connsiteX61" fmla="*/ 68943 w 1357085"/>
                <a:gd name="connsiteY61" fmla="*/ 700859 h 1444716"/>
                <a:gd name="connsiteX62" fmla="*/ 43543 w 1357085"/>
                <a:gd name="connsiteY62" fmla="*/ 769802 h 1444716"/>
                <a:gd name="connsiteX63" fmla="*/ 61685 w 1357085"/>
                <a:gd name="connsiteY63" fmla="*/ 813344 h 1444716"/>
                <a:gd name="connsiteX64" fmla="*/ 101600 w 1357085"/>
                <a:gd name="connsiteY64" fmla="*/ 842373 h 1444716"/>
                <a:gd name="connsiteX65" fmla="*/ 83457 w 1357085"/>
                <a:gd name="connsiteY65" fmla="*/ 940344 h 1444716"/>
                <a:gd name="connsiteX66" fmla="*/ 68943 w 1357085"/>
                <a:gd name="connsiteY66" fmla="*/ 958487 h 1444716"/>
                <a:gd name="connsiteX67" fmla="*/ 72571 w 1357085"/>
                <a:gd name="connsiteY67" fmla="*/ 973002 h 1444716"/>
                <a:gd name="connsiteX68" fmla="*/ 264885 w 1357085"/>
                <a:gd name="connsiteY68" fmla="*/ 900430 h 1444716"/>
                <a:gd name="connsiteX69" fmla="*/ 264885 w 1357085"/>
                <a:gd name="connsiteY69" fmla="*/ 864144 h 1444716"/>
                <a:gd name="connsiteX70" fmla="*/ 391885 w 1357085"/>
                <a:gd name="connsiteY70" fmla="*/ 842373 h 1444716"/>
                <a:gd name="connsiteX71" fmla="*/ 449943 w 1357085"/>
                <a:gd name="connsiteY71" fmla="*/ 893173 h 1444716"/>
                <a:gd name="connsiteX72" fmla="*/ 482600 w 1357085"/>
                <a:gd name="connsiteY72" fmla="*/ 856887 h 1444716"/>
                <a:gd name="connsiteX73" fmla="*/ 526143 w 1357085"/>
                <a:gd name="connsiteY73" fmla="*/ 860516 h 1444716"/>
                <a:gd name="connsiteX74" fmla="*/ 555171 w 1357085"/>
                <a:gd name="connsiteY74" fmla="*/ 925830 h 1444716"/>
                <a:gd name="connsiteX75" fmla="*/ 587828 w 1357085"/>
                <a:gd name="connsiteY75" fmla="*/ 943973 h 1444716"/>
                <a:gd name="connsiteX76" fmla="*/ 620485 w 1357085"/>
                <a:gd name="connsiteY76" fmla="*/ 965744 h 1444716"/>
                <a:gd name="connsiteX77" fmla="*/ 674914 w 1357085"/>
                <a:gd name="connsiteY77" fmla="*/ 947602 h 1444716"/>
                <a:gd name="connsiteX78" fmla="*/ 791028 w 1357085"/>
                <a:gd name="connsiteY78" fmla="*/ 1045573 h 1444716"/>
                <a:gd name="connsiteX79" fmla="*/ 834571 w 1357085"/>
                <a:gd name="connsiteY79" fmla="*/ 1034687 h 1444716"/>
                <a:gd name="connsiteX80" fmla="*/ 921657 w 1357085"/>
                <a:gd name="connsiteY80" fmla="*/ 1056459 h 1444716"/>
                <a:gd name="connsiteX81" fmla="*/ 961571 w 1357085"/>
                <a:gd name="connsiteY81" fmla="*/ 1125402 h 1444716"/>
                <a:gd name="connsiteX82" fmla="*/ 903514 w 1357085"/>
                <a:gd name="connsiteY82" fmla="*/ 1292316 h 1444716"/>
                <a:gd name="connsiteX83" fmla="*/ 903514 w 1357085"/>
                <a:gd name="connsiteY83" fmla="*/ 1328602 h 1444716"/>
                <a:gd name="connsiteX84" fmla="*/ 932543 w 1357085"/>
                <a:gd name="connsiteY84" fmla="*/ 1339487 h 1444716"/>
                <a:gd name="connsiteX85" fmla="*/ 936171 w 1357085"/>
                <a:gd name="connsiteY85" fmla="*/ 1390287 h 1444716"/>
                <a:gd name="connsiteX86" fmla="*/ 1030514 w 1357085"/>
                <a:gd name="connsiteY86" fmla="*/ 1444716 h 1444716"/>
                <a:gd name="connsiteX0" fmla="*/ 1030514 w 1357085"/>
                <a:gd name="connsiteY0" fmla="*/ 1444716 h 1444716"/>
                <a:gd name="connsiteX1" fmla="*/ 1099457 w 1357085"/>
                <a:gd name="connsiteY1" fmla="*/ 1350373 h 1444716"/>
                <a:gd name="connsiteX2" fmla="*/ 1081314 w 1357085"/>
                <a:gd name="connsiteY2" fmla="*/ 1285059 h 1444716"/>
                <a:gd name="connsiteX3" fmla="*/ 1121228 w 1357085"/>
                <a:gd name="connsiteY3" fmla="*/ 1045573 h 1444716"/>
                <a:gd name="connsiteX4" fmla="*/ 1099457 w 1357085"/>
                <a:gd name="connsiteY4" fmla="*/ 1009287 h 1444716"/>
                <a:gd name="connsiteX5" fmla="*/ 1121228 w 1357085"/>
                <a:gd name="connsiteY5" fmla="*/ 958487 h 1444716"/>
                <a:gd name="connsiteX6" fmla="*/ 1113971 w 1357085"/>
                <a:gd name="connsiteY6" fmla="*/ 860516 h 1444716"/>
                <a:gd name="connsiteX7" fmla="*/ 1132114 w 1357085"/>
                <a:gd name="connsiteY7" fmla="*/ 751659 h 1444716"/>
                <a:gd name="connsiteX8" fmla="*/ 1150257 w 1357085"/>
                <a:gd name="connsiteY8" fmla="*/ 642802 h 1444716"/>
                <a:gd name="connsiteX9" fmla="*/ 1164771 w 1357085"/>
                <a:gd name="connsiteY9" fmla="*/ 595630 h 1444716"/>
                <a:gd name="connsiteX10" fmla="*/ 1201057 w 1357085"/>
                <a:gd name="connsiteY10" fmla="*/ 642802 h 1444716"/>
                <a:gd name="connsiteX11" fmla="*/ 1357085 w 1357085"/>
                <a:gd name="connsiteY11" fmla="*/ 417830 h 1444716"/>
                <a:gd name="connsiteX12" fmla="*/ 1317171 w 1357085"/>
                <a:gd name="connsiteY12" fmla="*/ 410573 h 1444716"/>
                <a:gd name="connsiteX13" fmla="*/ 1299028 w 1357085"/>
                <a:gd name="connsiteY13" fmla="*/ 377916 h 1444716"/>
                <a:gd name="connsiteX14" fmla="*/ 1259114 w 1357085"/>
                <a:gd name="connsiteY14" fmla="*/ 370659 h 1444716"/>
                <a:gd name="connsiteX15" fmla="*/ 1255485 w 1357085"/>
                <a:gd name="connsiteY15" fmla="*/ 316230 h 1444716"/>
                <a:gd name="connsiteX16" fmla="*/ 1299028 w 1357085"/>
                <a:gd name="connsiteY16" fmla="*/ 290830 h 1444716"/>
                <a:gd name="connsiteX17" fmla="*/ 1291771 w 1357085"/>
                <a:gd name="connsiteY17" fmla="*/ 250916 h 1444716"/>
                <a:gd name="connsiteX18" fmla="*/ 1237343 w 1357085"/>
                <a:gd name="connsiteY18" fmla="*/ 229144 h 1444716"/>
                <a:gd name="connsiteX19" fmla="*/ 1233714 w 1357085"/>
                <a:gd name="connsiteY19" fmla="*/ 192859 h 1444716"/>
                <a:gd name="connsiteX20" fmla="*/ 1161143 w 1357085"/>
                <a:gd name="connsiteY20" fmla="*/ 123916 h 1444716"/>
                <a:gd name="connsiteX21" fmla="*/ 1124857 w 1357085"/>
                <a:gd name="connsiteY21" fmla="*/ 131173 h 1444716"/>
                <a:gd name="connsiteX22" fmla="*/ 1103085 w 1357085"/>
                <a:gd name="connsiteY22" fmla="*/ 98516 h 1444716"/>
                <a:gd name="connsiteX23" fmla="*/ 1005114 w 1357085"/>
                <a:gd name="connsiteY23" fmla="*/ 40459 h 1444716"/>
                <a:gd name="connsiteX24" fmla="*/ 957943 w 1357085"/>
                <a:gd name="connsiteY24" fmla="*/ 98516 h 1444716"/>
                <a:gd name="connsiteX25" fmla="*/ 907143 w 1357085"/>
                <a:gd name="connsiteY25" fmla="*/ 138430 h 1444716"/>
                <a:gd name="connsiteX26" fmla="*/ 867228 w 1357085"/>
                <a:gd name="connsiteY26" fmla="*/ 167459 h 1444716"/>
                <a:gd name="connsiteX27" fmla="*/ 798285 w 1357085"/>
                <a:gd name="connsiteY27" fmla="*/ 138430 h 1444716"/>
                <a:gd name="connsiteX28" fmla="*/ 834571 w 1357085"/>
                <a:gd name="connsiteY28" fmla="*/ 145687 h 1444716"/>
                <a:gd name="connsiteX29" fmla="*/ 892628 w 1357085"/>
                <a:gd name="connsiteY29" fmla="*/ 123916 h 1444716"/>
                <a:gd name="connsiteX30" fmla="*/ 838200 w 1357085"/>
                <a:gd name="connsiteY30" fmla="*/ 18687 h 1444716"/>
                <a:gd name="connsiteX31" fmla="*/ 783771 w 1357085"/>
                <a:gd name="connsiteY31" fmla="*/ 0 h 1444716"/>
                <a:gd name="connsiteX32" fmla="*/ 717913 w 1357085"/>
                <a:gd name="connsiteY32" fmla="*/ 43724 h 1444716"/>
                <a:gd name="connsiteX33" fmla="*/ 667475 w 1357085"/>
                <a:gd name="connsiteY33" fmla="*/ 76200 h 1444716"/>
                <a:gd name="connsiteX34" fmla="*/ 605971 w 1357085"/>
                <a:gd name="connsiteY34" fmla="*/ 120287 h 1444716"/>
                <a:gd name="connsiteX35" fmla="*/ 562428 w 1357085"/>
                <a:gd name="connsiteY35" fmla="*/ 134802 h 1444716"/>
                <a:gd name="connsiteX36" fmla="*/ 508000 w 1357085"/>
                <a:gd name="connsiteY36" fmla="*/ 94887 h 1444716"/>
                <a:gd name="connsiteX37" fmla="*/ 475343 w 1357085"/>
                <a:gd name="connsiteY37" fmla="*/ 113030 h 1444716"/>
                <a:gd name="connsiteX38" fmla="*/ 439057 w 1357085"/>
                <a:gd name="connsiteY38" fmla="*/ 87630 h 1444716"/>
                <a:gd name="connsiteX39" fmla="*/ 417285 w 1357085"/>
                <a:gd name="connsiteY39" fmla="*/ 120287 h 1444716"/>
                <a:gd name="connsiteX40" fmla="*/ 442685 w 1357085"/>
                <a:gd name="connsiteY40" fmla="*/ 185602 h 1444716"/>
                <a:gd name="connsiteX41" fmla="*/ 428171 w 1357085"/>
                <a:gd name="connsiteY41" fmla="*/ 221887 h 1444716"/>
                <a:gd name="connsiteX42" fmla="*/ 391885 w 1357085"/>
                <a:gd name="connsiteY42" fmla="*/ 229144 h 1444716"/>
                <a:gd name="connsiteX43" fmla="*/ 373743 w 1357085"/>
                <a:gd name="connsiteY43" fmla="*/ 276316 h 1444716"/>
                <a:gd name="connsiteX44" fmla="*/ 322943 w 1357085"/>
                <a:gd name="connsiteY44" fmla="*/ 287202 h 1444716"/>
                <a:gd name="connsiteX45" fmla="*/ 283028 w 1357085"/>
                <a:gd name="connsiteY45" fmla="*/ 316230 h 1444716"/>
                <a:gd name="connsiteX46" fmla="*/ 203200 w 1357085"/>
                <a:gd name="connsiteY46" fmla="*/ 308973 h 1444716"/>
                <a:gd name="connsiteX47" fmla="*/ 145143 w 1357085"/>
                <a:gd name="connsiteY47" fmla="*/ 250916 h 1444716"/>
                <a:gd name="connsiteX48" fmla="*/ 87085 w 1357085"/>
                <a:gd name="connsiteY48" fmla="*/ 261802 h 1444716"/>
                <a:gd name="connsiteX49" fmla="*/ 39914 w 1357085"/>
                <a:gd name="connsiteY49" fmla="*/ 290830 h 1444716"/>
                <a:gd name="connsiteX50" fmla="*/ 39914 w 1357085"/>
                <a:gd name="connsiteY50" fmla="*/ 334373 h 1444716"/>
                <a:gd name="connsiteX51" fmla="*/ 0 w 1357085"/>
                <a:gd name="connsiteY51" fmla="*/ 388802 h 1444716"/>
                <a:gd name="connsiteX52" fmla="*/ 50800 w 1357085"/>
                <a:gd name="connsiteY52" fmla="*/ 417830 h 1444716"/>
                <a:gd name="connsiteX53" fmla="*/ 72571 w 1357085"/>
                <a:gd name="connsiteY53" fmla="*/ 425087 h 1444716"/>
                <a:gd name="connsiteX54" fmla="*/ 72571 w 1357085"/>
                <a:gd name="connsiteY54" fmla="*/ 475887 h 1444716"/>
                <a:gd name="connsiteX55" fmla="*/ 39914 w 1357085"/>
                <a:gd name="connsiteY55" fmla="*/ 533944 h 1444716"/>
                <a:gd name="connsiteX56" fmla="*/ 54428 w 1357085"/>
                <a:gd name="connsiteY56" fmla="*/ 610144 h 1444716"/>
                <a:gd name="connsiteX57" fmla="*/ 79828 w 1357085"/>
                <a:gd name="connsiteY57" fmla="*/ 624659 h 1444716"/>
                <a:gd name="connsiteX58" fmla="*/ 90714 w 1357085"/>
                <a:gd name="connsiteY58" fmla="*/ 653687 h 1444716"/>
                <a:gd name="connsiteX59" fmla="*/ 54428 w 1357085"/>
                <a:gd name="connsiteY59" fmla="*/ 664573 h 1444716"/>
                <a:gd name="connsiteX60" fmla="*/ 68943 w 1357085"/>
                <a:gd name="connsiteY60" fmla="*/ 700859 h 1444716"/>
                <a:gd name="connsiteX61" fmla="*/ 43543 w 1357085"/>
                <a:gd name="connsiteY61" fmla="*/ 769802 h 1444716"/>
                <a:gd name="connsiteX62" fmla="*/ 61685 w 1357085"/>
                <a:gd name="connsiteY62" fmla="*/ 813344 h 1444716"/>
                <a:gd name="connsiteX63" fmla="*/ 101600 w 1357085"/>
                <a:gd name="connsiteY63" fmla="*/ 842373 h 1444716"/>
                <a:gd name="connsiteX64" fmla="*/ 83457 w 1357085"/>
                <a:gd name="connsiteY64" fmla="*/ 940344 h 1444716"/>
                <a:gd name="connsiteX65" fmla="*/ 68943 w 1357085"/>
                <a:gd name="connsiteY65" fmla="*/ 958487 h 1444716"/>
                <a:gd name="connsiteX66" fmla="*/ 72571 w 1357085"/>
                <a:gd name="connsiteY66" fmla="*/ 973002 h 1444716"/>
                <a:gd name="connsiteX67" fmla="*/ 264885 w 1357085"/>
                <a:gd name="connsiteY67" fmla="*/ 900430 h 1444716"/>
                <a:gd name="connsiteX68" fmla="*/ 264885 w 1357085"/>
                <a:gd name="connsiteY68" fmla="*/ 864144 h 1444716"/>
                <a:gd name="connsiteX69" fmla="*/ 391885 w 1357085"/>
                <a:gd name="connsiteY69" fmla="*/ 842373 h 1444716"/>
                <a:gd name="connsiteX70" fmla="*/ 449943 w 1357085"/>
                <a:gd name="connsiteY70" fmla="*/ 893173 h 1444716"/>
                <a:gd name="connsiteX71" fmla="*/ 482600 w 1357085"/>
                <a:gd name="connsiteY71" fmla="*/ 856887 h 1444716"/>
                <a:gd name="connsiteX72" fmla="*/ 526143 w 1357085"/>
                <a:gd name="connsiteY72" fmla="*/ 860516 h 1444716"/>
                <a:gd name="connsiteX73" fmla="*/ 555171 w 1357085"/>
                <a:gd name="connsiteY73" fmla="*/ 925830 h 1444716"/>
                <a:gd name="connsiteX74" fmla="*/ 587828 w 1357085"/>
                <a:gd name="connsiteY74" fmla="*/ 943973 h 1444716"/>
                <a:gd name="connsiteX75" fmla="*/ 620485 w 1357085"/>
                <a:gd name="connsiteY75" fmla="*/ 965744 h 1444716"/>
                <a:gd name="connsiteX76" fmla="*/ 674914 w 1357085"/>
                <a:gd name="connsiteY76" fmla="*/ 947602 h 1444716"/>
                <a:gd name="connsiteX77" fmla="*/ 791028 w 1357085"/>
                <a:gd name="connsiteY77" fmla="*/ 1045573 h 1444716"/>
                <a:gd name="connsiteX78" fmla="*/ 834571 w 1357085"/>
                <a:gd name="connsiteY78" fmla="*/ 1034687 h 1444716"/>
                <a:gd name="connsiteX79" fmla="*/ 921657 w 1357085"/>
                <a:gd name="connsiteY79" fmla="*/ 1056459 h 1444716"/>
                <a:gd name="connsiteX80" fmla="*/ 961571 w 1357085"/>
                <a:gd name="connsiteY80" fmla="*/ 1125402 h 1444716"/>
                <a:gd name="connsiteX81" fmla="*/ 903514 w 1357085"/>
                <a:gd name="connsiteY81" fmla="*/ 1292316 h 1444716"/>
                <a:gd name="connsiteX82" fmla="*/ 903514 w 1357085"/>
                <a:gd name="connsiteY82" fmla="*/ 1328602 h 1444716"/>
                <a:gd name="connsiteX83" fmla="*/ 932543 w 1357085"/>
                <a:gd name="connsiteY83" fmla="*/ 1339487 h 1444716"/>
                <a:gd name="connsiteX84" fmla="*/ 936171 w 1357085"/>
                <a:gd name="connsiteY84" fmla="*/ 1390287 h 1444716"/>
                <a:gd name="connsiteX85" fmla="*/ 1030514 w 1357085"/>
                <a:gd name="connsiteY85" fmla="*/ 1444716 h 1444716"/>
                <a:gd name="connsiteX0" fmla="*/ 1030514 w 1357085"/>
                <a:gd name="connsiteY0" fmla="*/ 1444716 h 1444716"/>
                <a:gd name="connsiteX1" fmla="*/ 1099457 w 1357085"/>
                <a:gd name="connsiteY1" fmla="*/ 1350373 h 1444716"/>
                <a:gd name="connsiteX2" fmla="*/ 1081314 w 1357085"/>
                <a:gd name="connsiteY2" fmla="*/ 1285059 h 1444716"/>
                <a:gd name="connsiteX3" fmla="*/ 1121228 w 1357085"/>
                <a:gd name="connsiteY3" fmla="*/ 1045573 h 1444716"/>
                <a:gd name="connsiteX4" fmla="*/ 1099457 w 1357085"/>
                <a:gd name="connsiteY4" fmla="*/ 1009287 h 1444716"/>
                <a:gd name="connsiteX5" fmla="*/ 1121228 w 1357085"/>
                <a:gd name="connsiteY5" fmla="*/ 958487 h 1444716"/>
                <a:gd name="connsiteX6" fmla="*/ 1113971 w 1357085"/>
                <a:gd name="connsiteY6" fmla="*/ 860516 h 1444716"/>
                <a:gd name="connsiteX7" fmla="*/ 1132114 w 1357085"/>
                <a:gd name="connsiteY7" fmla="*/ 751659 h 1444716"/>
                <a:gd name="connsiteX8" fmla="*/ 1150257 w 1357085"/>
                <a:gd name="connsiteY8" fmla="*/ 642802 h 1444716"/>
                <a:gd name="connsiteX9" fmla="*/ 1164771 w 1357085"/>
                <a:gd name="connsiteY9" fmla="*/ 595630 h 1444716"/>
                <a:gd name="connsiteX10" fmla="*/ 1201057 w 1357085"/>
                <a:gd name="connsiteY10" fmla="*/ 642802 h 1444716"/>
                <a:gd name="connsiteX11" fmla="*/ 1357085 w 1357085"/>
                <a:gd name="connsiteY11" fmla="*/ 417830 h 1444716"/>
                <a:gd name="connsiteX12" fmla="*/ 1317171 w 1357085"/>
                <a:gd name="connsiteY12" fmla="*/ 410573 h 1444716"/>
                <a:gd name="connsiteX13" fmla="*/ 1299028 w 1357085"/>
                <a:gd name="connsiteY13" fmla="*/ 377916 h 1444716"/>
                <a:gd name="connsiteX14" fmla="*/ 1259114 w 1357085"/>
                <a:gd name="connsiteY14" fmla="*/ 370659 h 1444716"/>
                <a:gd name="connsiteX15" fmla="*/ 1255485 w 1357085"/>
                <a:gd name="connsiteY15" fmla="*/ 316230 h 1444716"/>
                <a:gd name="connsiteX16" fmla="*/ 1299028 w 1357085"/>
                <a:gd name="connsiteY16" fmla="*/ 290830 h 1444716"/>
                <a:gd name="connsiteX17" fmla="*/ 1291771 w 1357085"/>
                <a:gd name="connsiteY17" fmla="*/ 250916 h 1444716"/>
                <a:gd name="connsiteX18" fmla="*/ 1237343 w 1357085"/>
                <a:gd name="connsiteY18" fmla="*/ 229144 h 1444716"/>
                <a:gd name="connsiteX19" fmla="*/ 1233714 w 1357085"/>
                <a:gd name="connsiteY19" fmla="*/ 192859 h 1444716"/>
                <a:gd name="connsiteX20" fmla="*/ 1161143 w 1357085"/>
                <a:gd name="connsiteY20" fmla="*/ 123916 h 1444716"/>
                <a:gd name="connsiteX21" fmla="*/ 1124857 w 1357085"/>
                <a:gd name="connsiteY21" fmla="*/ 131173 h 1444716"/>
                <a:gd name="connsiteX22" fmla="*/ 1103085 w 1357085"/>
                <a:gd name="connsiteY22" fmla="*/ 98516 h 1444716"/>
                <a:gd name="connsiteX23" fmla="*/ 1005114 w 1357085"/>
                <a:gd name="connsiteY23" fmla="*/ 40459 h 1444716"/>
                <a:gd name="connsiteX24" fmla="*/ 957943 w 1357085"/>
                <a:gd name="connsiteY24" fmla="*/ 98516 h 1444716"/>
                <a:gd name="connsiteX25" fmla="*/ 907143 w 1357085"/>
                <a:gd name="connsiteY25" fmla="*/ 138430 h 1444716"/>
                <a:gd name="connsiteX26" fmla="*/ 798285 w 1357085"/>
                <a:gd name="connsiteY26" fmla="*/ 138430 h 1444716"/>
                <a:gd name="connsiteX27" fmla="*/ 834571 w 1357085"/>
                <a:gd name="connsiteY27" fmla="*/ 145687 h 1444716"/>
                <a:gd name="connsiteX28" fmla="*/ 892628 w 1357085"/>
                <a:gd name="connsiteY28" fmla="*/ 123916 h 1444716"/>
                <a:gd name="connsiteX29" fmla="*/ 838200 w 1357085"/>
                <a:gd name="connsiteY29" fmla="*/ 18687 h 1444716"/>
                <a:gd name="connsiteX30" fmla="*/ 783771 w 1357085"/>
                <a:gd name="connsiteY30" fmla="*/ 0 h 1444716"/>
                <a:gd name="connsiteX31" fmla="*/ 717913 w 1357085"/>
                <a:gd name="connsiteY31" fmla="*/ 43724 h 1444716"/>
                <a:gd name="connsiteX32" fmla="*/ 667475 w 1357085"/>
                <a:gd name="connsiteY32" fmla="*/ 76200 h 1444716"/>
                <a:gd name="connsiteX33" fmla="*/ 605971 w 1357085"/>
                <a:gd name="connsiteY33" fmla="*/ 120287 h 1444716"/>
                <a:gd name="connsiteX34" fmla="*/ 562428 w 1357085"/>
                <a:gd name="connsiteY34" fmla="*/ 134802 h 1444716"/>
                <a:gd name="connsiteX35" fmla="*/ 508000 w 1357085"/>
                <a:gd name="connsiteY35" fmla="*/ 94887 h 1444716"/>
                <a:gd name="connsiteX36" fmla="*/ 475343 w 1357085"/>
                <a:gd name="connsiteY36" fmla="*/ 113030 h 1444716"/>
                <a:gd name="connsiteX37" fmla="*/ 439057 w 1357085"/>
                <a:gd name="connsiteY37" fmla="*/ 87630 h 1444716"/>
                <a:gd name="connsiteX38" fmla="*/ 417285 w 1357085"/>
                <a:gd name="connsiteY38" fmla="*/ 120287 h 1444716"/>
                <a:gd name="connsiteX39" fmla="*/ 442685 w 1357085"/>
                <a:gd name="connsiteY39" fmla="*/ 185602 h 1444716"/>
                <a:gd name="connsiteX40" fmla="*/ 428171 w 1357085"/>
                <a:gd name="connsiteY40" fmla="*/ 221887 h 1444716"/>
                <a:gd name="connsiteX41" fmla="*/ 391885 w 1357085"/>
                <a:gd name="connsiteY41" fmla="*/ 229144 h 1444716"/>
                <a:gd name="connsiteX42" fmla="*/ 373743 w 1357085"/>
                <a:gd name="connsiteY42" fmla="*/ 276316 h 1444716"/>
                <a:gd name="connsiteX43" fmla="*/ 322943 w 1357085"/>
                <a:gd name="connsiteY43" fmla="*/ 287202 h 1444716"/>
                <a:gd name="connsiteX44" fmla="*/ 283028 w 1357085"/>
                <a:gd name="connsiteY44" fmla="*/ 316230 h 1444716"/>
                <a:gd name="connsiteX45" fmla="*/ 203200 w 1357085"/>
                <a:gd name="connsiteY45" fmla="*/ 308973 h 1444716"/>
                <a:gd name="connsiteX46" fmla="*/ 145143 w 1357085"/>
                <a:gd name="connsiteY46" fmla="*/ 250916 h 1444716"/>
                <a:gd name="connsiteX47" fmla="*/ 87085 w 1357085"/>
                <a:gd name="connsiteY47" fmla="*/ 261802 h 1444716"/>
                <a:gd name="connsiteX48" fmla="*/ 39914 w 1357085"/>
                <a:gd name="connsiteY48" fmla="*/ 290830 h 1444716"/>
                <a:gd name="connsiteX49" fmla="*/ 39914 w 1357085"/>
                <a:gd name="connsiteY49" fmla="*/ 334373 h 1444716"/>
                <a:gd name="connsiteX50" fmla="*/ 0 w 1357085"/>
                <a:gd name="connsiteY50" fmla="*/ 388802 h 1444716"/>
                <a:gd name="connsiteX51" fmla="*/ 50800 w 1357085"/>
                <a:gd name="connsiteY51" fmla="*/ 417830 h 1444716"/>
                <a:gd name="connsiteX52" fmla="*/ 72571 w 1357085"/>
                <a:gd name="connsiteY52" fmla="*/ 425087 h 1444716"/>
                <a:gd name="connsiteX53" fmla="*/ 72571 w 1357085"/>
                <a:gd name="connsiteY53" fmla="*/ 475887 h 1444716"/>
                <a:gd name="connsiteX54" fmla="*/ 39914 w 1357085"/>
                <a:gd name="connsiteY54" fmla="*/ 533944 h 1444716"/>
                <a:gd name="connsiteX55" fmla="*/ 54428 w 1357085"/>
                <a:gd name="connsiteY55" fmla="*/ 610144 h 1444716"/>
                <a:gd name="connsiteX56" fmla="*/ 79828 w 1357085"/>
                <a:gd name="connsiteY56" fmla="*/ 624659 h 1444716"/>
                <a:gd name="connsiteX57" fmla="*/ 90714 w 1357085"/>
                <a:gd name="connsiteY57" fmla="*/ 653687 h 1444716"/>
                <a:gd name="connsiteX58" fmla="*/ 54428 w 1357085"/>
                <a:gd name="connsiteY58" fmla="*/ 664573 h 1444716"/>
                <a:gd name="connsiteX59" fmla="*/ 68943 w 1357085"/>
                <a:gd name="connsiteY59" fmla="*/ 700859 h 1444716"/>
                <a:gd name="connsiteX60" fmla="*/ 43543 w 1357085"/>
                <a:gd name="connsiteY60" fmla="*/ 769802 h 1444716"/>
                <a:gd name="connsiteX61" fmla="*/ 61685 w 1357085"/>
                <a:gd name="connsiteY61" fmla="*/ 813344 h 1444716"/>
                <a:gd name="connsiteX62" fmla="*/ 101600 w 1357085"/>
                <a:gd name="connsiteY62" fmla="*/ 842373 h 1444716"/>
                <a:gd name="connsiteX63" fmla="*/ 83457 w 1357085"/>
                <a:gd name="connsiteY63" fmla="*/ 940344 h 1444716"/>
                <a:gd name="connsiteX64" fmla="*/ 68943 w 1357085"/>
                <a:gd name="connsiteY64" fmla="*/ 958487 h 1444716"/>
                <a:gd name="connsiteX65" fmla="*/ 72571 w 1357085"/>
                <a:gd name="connsiteY65" fmla="*/ 973002 h 1444716"/>
                <a:gd name="connsiteX66" fmla="*/ 264885 w 1357085"/>
                <a:gd name="connsiteY66" fmla="*/ 900430 h 1444716"/>
                <a:gd name="connsiteX67" fmla="*/ 264885 w 1357085"/>
                <a:gd name="connsiteY67" fmla="*/ 864144 h 1444716"/>
                <a:gd name="connsiteX68" fmla="*/ 391885 w 1357085"/>
                <a:gd name="connsiteY68" fmla="*/ 842373 h 1444716"/>
                <a:gd name="connsiteX69" fmla="*/ 449943 w 1357085"/>
                <a:gd name="connsiteY69" fmla="*/ 893173 h 1444716"/>
                <a:gd name="connsiteX70" fmla="*/ 482600 w 1357085"/>
                <a:gd name="connsiteY70" fmla="*/ 856887 h 1444716"/>
                <a:gd name="connsiteX71" fmla="*/ 526143 w 1357085"/>
                <a:gd name="connsiteY71" fmla="*/ 860516 h 1444716"/>
                <a:gd name="connsiteX72" fmla="*/ 555171 w 1357085"/>
                <a:gd name="connsiteY72" fmla="*/ 925830 h 1444716"/>
                <a:gd name="connsiteX73" fmla="*/ 587828 w 1357085"/>
                <a:gd name="connsiteY73" fmla="*/ 943973 h 1444716"/>
                <a:gd name="connsiteX74" fmla="*/ 620485 w 1357085"/>
                <a:gd name="connsiteY74" fmla="*/ 965744 h 1444716"/>
                <a:gd name="connsiteX75" fmla="*/ 674914 w 1357085"/>
                <a:gd name="connsiteY75" fmla="*/ 947602 h 1444716"/>
                <a:gd name="connsiteX76" fmla="*/ 791028 w 1357085"/>
                <a:gd name="connsiteY76" fmla="*/ 1045573 h 1444716"/>
                <a:gd name="connsiteX77" fmla="*/ 834571 w 1357085"/>
                <a:gd name="connsiteY77" fmla="*/ 1034687 h 1444716"/>
                <a:gd name="connsiteX78" fmla="*/ 921657 w 1357085"/>
                <a:gd name="connsiteY78" fmla="*/ 1056459 h 1444716"/>
                <a:gd name="connsiteX79" fmla="*/ 961571 w 1357085"/>
                <a:gd name="connsiteY79" fmla="*/ 1125402 h 1444716"/>
                <a:gd name="connsiteX80" fmla="*/ 903514 w 1357085"/>
                <a:gd name="connsiteY80" fmla="*/ 1292316 h 1444716"/>
                <a:gd name="connsiteX81" fmla="*/ 903514 w 1357085"/>
                <a:gd name="connsiteY81" fmla="*/ 1328602 h 1444716"/>
                <a:gd name="connsiteX82" fmla="*/ 932543 w 1357085"/>
                <a:gd name="connsiteY82" fmla="*/ 1339487 h 1444716"/>
                <a:gd name="connsiteX83" fmla="*/ 936171 w 1357085"/>
                <a:gd name="connsiteY83" fmla="*/ 1390287 h 1444716"/>
                <a:gd name="connsiteX84" fmla="*/ 1030514 w 1357085"/>
                <a:gd name="connsiteY84" fmla="*/ 1444716 h 1444716"/>
                <a:gd name="connsiteX0" fmla="*/ 1030514 w 1357085"/>
                <a:gd name="connsiteY0" fmla="*/ 1444716 h 1444716"/>
                <a:gd name="connsiteX1" fmla="*/ 1099457 w 1357085"/>
                <a:gd name="connsiteY1" fmla="*/ 1350373 h 1444716"/>
                <a:gd name="connsiteX2" fmla="*/ 1081314 w 1357085"/>
                <a:gd name="connsiteY2" fmla="*/ 1285059 h 1444716"/>
                <a:gd name="connsiteX3" fmla="*/ 1121228 w 1357085"/>
                <a:gd name="connsiteY3" fmla="*/ 1045573 h 1444716"/>
                <a:gd name="connsiteX4" fmla="*/ 1099457 w 1357085"/>
                <a:gd name="connsiteY4" fmla="*/ 1009287 h 1444716"/>
                <a:gd name="connsiteX5" fmla="*/ 1121228 w 1357085"/>
                <a:gd name="connsiteY5" fmla="*/ 958487 h 1444716"/>
                <a:gd name="connsiteX6" fmla="*/ 1113971 w 1357085"/>
                <a:gd name="connsiteY6" fmla="*/ 860516 h 1444716"/>
                <a:gd name="connsiteX7" fmla="*/ 1132114 w 1357085"/>
                <a:gd name="connsiteY7" fmla="*/ 751659 h 1444716"/>
                <a:gd name="connsiteX8" fmla="*/ 1150257 w 1357085"/>
                <a:gd name="connsiteY8" fmla="*/ 642802 h 1444716"/>
                <a:gd name="connsiteX9" fmla="*/ 1164771 w 1357085"/>
                <a:gd name="connsiteY9" fmla="*/ 595630 h 1444716"/>
                <a:gd name="connsiteX10" fmla="*/ 1201057 w 1357085"/>
                <a:gd name="connsiteY10" fmla="*/ 642802 h 1444716"/>
                <a:gd name="connsiteX11" fmla="*/ 1357085 w 1357085"/>
                <a:gd name="connsiteY11" fmla="*/ 417830 h 1444716"/>
                <a:gd name="connsiteX12" fmla="*/ 1317171 w 1357085"/>
                <a:gd name="connsiteY12" fmla="*/ 410573 h 1444716"/>
                <a:gd name="connsiteX13" fmla="*/ 1299028 w 1357085"/>
                <a:gd name="connsiteY13" fmla="*/ 377916 h 1444716"/>
                <a:gd name="connsiteX14" fmla="*/ 1259114 w 1357085"/>
                <a:gd name="connsiteY14" fmla="*/ 370659 h 1444716"/>
                <a:gd name="connsiteX15" fmla="*/ 1255485 w 1357085"/>
                <a:gd name="connsiteY15" fmla="*/ 316230 h 1444716"/>
                <a:gd name="connsiteX16" fmla="*/ 1299028 w 1357085"/>
                <a:gd name="connsiteY16" fmla="*/ 290830 h 1444716"/>
                <a:gd name="connsiteX17" fmla="*/ 1291771 w 1357085"/>
                <a:gd name="connsiteY17" fmla="*/ 250916 h 1444716"/>
                <a:gd name="connsiteX18" fmla="*/ 1237343 w 1357085"/>
                <a:gd name="connsiteY18" fmla="*/ 229144 h 1444716"/>
                <a:gd name="connsiteX19" fmla="*/ 1233714 w 1357085"/>
                <a:gd name="connsiteY19" fmla="*/ 192859 h 1444716"/>
                <a:gd name="connsiteX20" fmla="*/ 1161143 w 1357085"/>
                <a:gd name="connsiteY20" fmla="*/ 123916 h 1444716"/>
                <a:gd name="connsiteX21" fmla="*/ 1124857 w 1357085"/>
                <a:gd name="connsiteY21" fmla="*/ 131173 h 1444716"/>
                <a:gd name="connsiteX22" fmla="*/ 1103085 w 1357085"/>
                <a:gd name="connsiteY22" fmla="*/ 98516 h 1444716"/>
                <a:gd name="connsiteX23" fmla="*/ 1005114 w 1357085"/>
                <a:gd name="connsiteY23" fmla="*/ 40459 h 1444716"/>
                <a:gd name="connsiteX24" fmla="*/ 957943 w 1357085"/>
                <a:gd name="connsiteY24" fmla="*/ 98516 h 1444716"/>
                <a:gd name="connsiteX25" fmla="*/ 907143 w 1357085"/>
                <a:gd name="connsiteY25" fmla="*/ 138430 h 1444716"/>
                <a:gd name="connsiteX26" fmla="*/ 798285 w 1357085"/>
                <a:gd name="connsiteY26" fmla="*/ 138430 h 1444716"/>
                <a:gd name="connsiteX27" fmla="*/ 892628 w 1357085"/>
                <a:gd name="connsiteY27" fmla="*/ 123916 h 1444716"/>
                <a:gd name="connsiteX28" fmla="*/ 838200 w 1357085"/>
                <a:gd name="connsiteY28" fmla="*/ 18687 h 1444716"/>
                <a:gd name="connsiteX29" fmla="*/ 783771 w 1357085"/>
                <a:gd name="connsiteY29" fmla="*/ 0 h 1444716"/>
                <a:gd name="connsiteX30" fmla="*/ 717913 w 1357085"/>
                <a:gd name="connsiteY30" fmla="*/ 43724 h 1444716"/>
                <a:gd name="connsiteX31" fmla="*/ 667475 w 1357085"/>
                <a:gd name="connsiteY31" fmla="*/ 76200 h 1444716"/>
                <a:gd name="connsiteX32" fmla="*/ 605971 w 1357085"/>
                <a:gd name="connsiteY32" fmla="*/ 120287 h 1444716"/>
                <a:gd name="connsiteX33" fmla="*/ 562428 w 1357085"/>
                <a:gd name="connsiteY33" fmla="*/ 134802 h 1444716"/>
                <a:gd name="connsiteX34" fmla="*/ 508000 w 1357085"/>
                <a:gd name="connsiteY34" fmla="*/ 94887 h 1444716"/>
                <a:gd name="connsiteX35" fmla="*/ 475343 w 1357085"/>
                <a:gd name="connsiteY35" fmla="*/ 113030 h 1444716"/>
                <a:gd name="connsiteX36" fmla="*/ 439057 w 1357085"/>
                <a:gd name="connsiteY36" fmla="*/ 87630 h 1444716"/>
                <a:gd name="connsiteX37" fmla="*/ 417285 w 1357085"/>
                <a:gd name="connsiteY37" fmla="*/ 120287 h 1444716"/>
                <a:gd name="connsiteX38" fmla="*/ 442685 w 1357085"/>
                <a:gd name="connsiteY38" fmla="*/ 185602 h 1444716"/>
                <a:gd name="connsiteX39" fmla="*/ 428171 w 1357085"/>
                <a:gd name="connsiteY39" fmla="*/ 221887 h 1444716"/>
                <a:gd name="connsiteX40" fmla="*/ 391885 w 1357085"/>
                <a:gd name="connsiteY40" fmla="*/ 229144 h 1444716"/>
                <a:gd name="connsiteX41" fmla="*/ 373743 w 1357085"/>
                <a:gd name="connsiteY41" fmla="*/ 276316 h 1444716"/>
                <a:gd name="connsiteX42" fmla="*/ 322943 w 1357085"/>
                <a:gd name="connsiteY42" fmla="*/ 287202 h 1444716"/>
                <a:gd name="connsiteX43" fmla="*/ 283028 w 1357085"/>
                <a:gd name="connsiteY43" fmla="*/ 316230 h 1444716"/>
                <a:gd name="connsiteX44" fmla="*/ 203200 w 1357085"/>
                <a:gd name="connsiteY44" fmla="*/ 308973 h 1444716"/>
                <a:gd name="connsiteX45" fmla="*/ 145143 w 1357085"/>
                <a:gd name="connsiteY45" fmla="*/ 250916 h 1444716"/>
                <a:gd name="connsiteX46" fmla="*/ 87085 w 1357085"/>
                <a:gd name="connsiteY46" fmla="*/ 261802 h 1444716"/>
                <a:gd name="connsiteX47" fmla="*/ 39914 w 1357085"/>
                <a:gd name="connsiteY47" fmla="*/ 290830 h 1444716"/>
                <a:gd name="connsiteX48" fmla="*/ 39914 w 1357085"/>
                <a:gd name="connsiteY48" fmla="*/ 334373 h 1444716"/>
                <a:gd name="connsiteX49" fmla="*/ 0 w 1357085"/>
                <a:gd name="connsiteY49" fmla="*/ 388802 h 1444716"/>
                <a:gd name="connsiteX50" fmla="*/ 50800 w 1357085"/>
                <a:gd name="connsiteY50" fmla="*/ 417830 h 1444716"/>
                <a:gd name="connsiteX51" fmla="*/ 72571 w 1357085"/>
                <a:gd name="connsiteY51" fmla="*/ 425087 h 1444716"/>
                <a:gd name="connsiteX52" fmla="*/ 72571 w 1357085"/>
                <a:gd name="connsiteY52" fmla="*/ 475887 h 1444716"/>
                <a:gd name="connsiteX53" fmla="*/ 39914 w 1357085"/>
                <a:gd name="connsiteY53" fmla="*/ 533944 h 1444716"/>
                <a:gd name="connsiteX54" fmla="*/ 54428 w 1357085"/>
                <a:gd name="connsiteY54" fmla="*/ 610144 h 1444716"/>
                <a:gd name="connsiteX55" fmla="*/ 79828 w 1357085"/>
                <a:gd name="connsiteY55" fmla="*/ 624659 h 1444716"/>
                <a:gd name="connsiteX56" fmla="*/ 90714 w 1357085"/>
                <a:gd name="connsiteY56" fmla="*/ 653687 h 1444716"/>
                <a:gd name="connsiteX57" fmla="*/ 54428 w 1357085"/>
                <a:gd name="connsiteY57" fmla="*/ 664573 h 1444716"/>
                <a:gd name="connsiteX58" fmla="*/ 68943 w 1357085"/>
                <a:gd name="connsiteY58" fmla="*/ 700859 h 1444716"/>
                <a:gd name="connsiteX59" fmla="*/ 43543 w 1357085"/>
                <a:gd name="connsiteY59" fmla="*/ 769802 h 1444716"/>
                <a:gd name="connsiteX60" fmla="*/ 61685 w 1357085"/>
                <a:gd name="connsiteY60" fmla="*/ 813344 h 1444716"/>
                <a:gd name="connsiteX61" fmla="*/ 101600 w 1357085"/>
                <a:gd name="connsiteY61" fmla="*/ 842373 h 1444716"/>
                <a:gd name="connsiteX62" fmla="*/ 83457 w 1357085"/>
                <a:gd name="connsiteY62" fmla="*/ 940344 h 1444716"/>
                <a:gd name="connsiteX63" fmla="*/ 68943 w 1357085"/>
                <a:gd name="connsiteY63" fmla="*/ 958487 h 1444716"/>
                <a:gd name="connsiteX64" fmla="*/ 72571 w 1357085"/>
                <a:gd name="connsiteY64" fmla="*/ 973002 h 1444716"/>
                <a:gd name="connsiteX65" fmla="*/ 264885 w 1357085"/>
                <a:gd name="connsiteY65" fmla="*/ 900430 h 1444716"/>
                <a:gd name="connsiteX66" fmla="*/ 264885 w 1357085"/>
                <a:gd name="connsiteY66" fmla="*/ 864144 h 1444716"/>
                <a:gd name="connsiteX67" fmla="*/ 391885 w 1357085"/>
                <a:gd name="connsiteY67" fmla="*/ 842373 h 1444716"/>
                <a:gd name="connsiteX68" fmla="*/ 449943 w 1357085"/>
                <a:gd name="connsiteY68" fmla="*/ 893173 h 1444716"/>
                <a:gd name="connsiteX69" fmla="*/ 482600 w 1357085"/>
                <a:gd name="connsiteY69" fmla="*/ 856887 h 1444716"/>
                <a:gd name="connsiteX70" fmla="*/ 526143 w 1357085"/>
                <a:gd name="connsiteY70" fmla="*/ 860516 h 1444716"/>
                <a:gd name="connsiteX71" fmla="*/ 555171 w 1357085"/>
                <a:gd name="connsiteY71" fmla="*/ 925830 h 1444716"/>
                <a:gd name="connsiteX72" fmla="*/ 587828 w 1357085"/>
                <a:gd name="connsiteY72" fmla="*/ 943973 h 1444716"/>
                <a:gd name="connsiteX73" fmla="*/ 620485 w 1357085"/>
                <a:gd name="connsiteY73" fmla="*/ 965744 h 1444716"/>
                <a:gd name="connsiteX74" fmla="*/ 674914 w 1357085"/>
                <a:gd name="connsiteY74" fmla="*/ 947602 h 1444716"/>
                <a:gd name="connsiteX75" fmla="*/ 791028 w 1357085"/>
                <a:gd name="connsiteY75" fmla="*/ 1045573 h 1444716"/>
                <a:gd name="connsiteX76" fmla="*/ 834571 w 1357085"/>
                <a:gd name="connsiteY76" fmla="*/ 1034687 h 1444716"/>
                <a:gd name="connsiteX77" fmla="*/ 921657 w 1357085"/>
                <a:gd name="connsiteY77" fmla="*/ 1056459 h 1444716"/>
                <a:gd name="connsiteX78" fmla="*/ 961571 w 1357085"/>
                <a:gd name="connsiteY78" fmla="*/ 1125402 h 1444716"/>
                <a:gd name="connsiteX79" fmla="*/ 903514 w 1357085"/>
                <a:gd name="connsiteY79" fmla="*/ 1292316 h 1444716"/>
                <a:gd name="connsiteX80" fmla="*/ 903514 w 1357085"/>
                <a:gd name="connsiteY80" fmla="*/ 1328602 h 1444716"/>
                <a:gd name="connsiteX81" fmla="*/ 932543 w 1357085"/>
                <a:gd name="connsiteY81" fmla="*/ 1339487 h 1444716"/>
                <a:gd name="connsiteX82" fmla="*/ 936171 w 1357085"/>
                <a:gd name="connsiteY82" fmla="*/ 1390287 h 1444716"/>
                <a:gd name="connsiteX83" fmla="*/ 1030514 w 1357085"/>
                <a:gd name="connsiteY83" fmla="*/ 1444716 h 1444716"/>
                <a:gd name="connsiteX0" fmla="*/ 1030514 w 1357085"/>
                <a:gd name="connsiteY0" fmla="*/ 1444716 h 1444716"/>
                <a:gd name="connsiteX1" fmla="*/ 1099457 w 1357085"/>
                <a:gd name="connsiteY1" fmla="*/ 1350373 h 1444716"/>
                <a:gd name="connsiteX2" fmla="*/ 1081314 w 1357085"/>
                <a:gd name="connsiteY2" fmla="*/ 1285059 h 1444716"/>
                <a:gd name="connsiteX3" fmla="*/ 1121228 w 1357085"/>
                <a:gd name="connsiteY3" fmla="*/ 1045573 h 1444716"/>
                <a:gd name="connsiteX4" fmla="*/ 1099457 w 1357085"/>
                <a:gd name="connsiteY4" fmla="*/ 1009287 h 1444716"/>
                <a:gd name="connsiteX5" fmla="*/ 1121228 w 1357085"/>
                <a:gd name="connsiteY5" fmla="*/ 958487 h 1444716"/>
                <a:gd name="connsiteX6" fmla="*/ 1113971 w 1357085"/>
                <a:gd name="connsiteY6" fmla="*/ 860516 h 1444716"/>
                <a:gd name="connsiteX7" fmla="*/ 1132114 w 1357085"/>
                <a:gd name="connsiteY7" fmla="*/ 751659 h 1444716"/>
                <a:gd name="connsiteX8" fmla="*/ 1150257 w 1357085"/>
                <a:gd name="connsiteY8" fmla="*/ 642802 h 1444716"/>
                <a:gd name="connsiteX9" fmla="*/ 1164771 w 1357085"/>
                <a:gd name="connsiteY9" fmla="*/ 595630 h 1444716"/>
                <a:gd name="connsiteX10" fmla="*/ 1201057 w 1357085"/>
                <a:gd name="connsiteY10" fmla="*/ 642802 h 1444716"/>
                <a:gd name="connsiteX11" fmla="*/ 1357085 w 1357085"/>
                <a:gd name="connsiteY11" fmla="*/ 417830 h 1444716"/>
                <a:gd name="connsiteX12" fmla="*/ 1317171 w 1357085"/>
                <a:gd name="connsiteY12" fmla="*/ 410573 h 1444716"/>
                <a:gd name="connsiteX13" fmla="*/ 1299028 w 1357085"/>
                <a:gd name="connsiteY13" fmla="*/ 377916 h 1444716"/>
                <a:gd name="connsiteX14" fmla="*/ 1259114 w 1357085"/>
                <a:gd name="connsiteY14" fmla="*/ 370659 h 1444716"/>
                <a:gd name="connsiteX15" fmla="*/ 1255485 w 1357085"/>
                <a:gd name="connsiteY15" fmla="*/ 316230 h 1444716"/>
                <a:gd name="connsiteX16" fmla="*/ 1299028 w 1357085"/>
                <a:gd name="connsiteY16" fmla="*/ 290830 h 1444716"/>
                <a:gd name="connsiteX17" fmla="*/ 1291771 w 1357085"/>
                <a:gd name="connsiteY17" fmla="*/ 250916 h 1444716"/>
                <a:gd name="connsiteX18" fmla="*/ 1237343 w 1357085"/>
                <a:gd name="connsiteY18" fmla="*/ 229144 h 1444716"/>
                <a:gd name="connsiteX19" fmla="*/ 1233714 w 1357085"/>
                <a:gd name="connsiteY19" fmla="*/ 192859 h 1444716"/>
                <a:gd name="connsiteX20" fmla="*/ 1161143 w 1357085"/>
                <a:gd name="connsiteY20" fmla="*/ 123916 h 1444716"/>
                <a:gd name="connsiteX21" fmla="*/ 1124857 w 1357085"/>
                <a:gd name="connsiteY21" fmla="*/ 131173 h 1444716"/>
                <a:gd name="connsiteX22" fmla="*/ 1103085 w 1357085"/>
                <a:gd name="connsiteY22" fmla="*/ 98516 h 1444716"/>
                <a:gd name="connsiteX23" fmla="*/ 1005114 w 1357085"/>
                <a:gd name="connsiteY23" fmla="*/ 40459 h 1444716"/>
                <a:gd name="connsiteX24" fmla="*/ 957943 w 1357085"/>
                <a:gd name="connsiteY24" fmla="*/ 98516 h 1444716"/>
                <a:gd name="connsiteX25" fmla="*/ 907143 w 1357085"/>
                <a:gd name="connsiteY25" fmla="*/ 138430 h 1444716"/>
                <a:gd name="connsiteX26" fmla="*/ 892628 w 1357085"/>
                <a:gd name="connsiteY26" fmla="*/ 123916 h 1444716"/>
                <a:gd name="connsiteX27" fmla="*/ 838200 w 1357085"/>
                <a:gd name="connsiteY27" fmla="*/ 18687 h 1444716"/>
                <a:gd name="connsiteX28" fmla="*/ 783771 w 1357085"/>
                <a:gd name="connsiteY28" fmla="*/ 0 h 1444716"/>
                <a:gd name="connsiteX29" fmla="*/ 717913 w 1357085"/>
                <a:gd name="connsiteY29" fmla="*/ 43724 h 1444716"/>
                <a:gd name="connsiteX30" fmla="*/ 667475 w 1357085"/>
                <a:gd name="connsiteY30" fmla="*/ 76200 h 1444716"/>
                <a:gd name="connsiteX31" fmla="*/ 605971 w 1357085"/>
                <a:gd name="connsiteY31" fmla="*/ 120287 h 1444716"/>
                <a:gd name="connsiteX32" fmla="*/ 562428 w 1357085"/>
                <a:gd name="connsiteY32" fmla="*/ 134802 h 1444716"/>
                <a:gd name="connsiteX33" fmla="*/ 508000 w 1357085"/>
                <a:gd name="connsiteY33" fmla="*/ 94887 h 1444716"/>
                <a:gd name="connsiteX34" fmla="*/ 475343 w 1357085"/>
                <a:gd name="connsiteY34" fmla="*/ 113030 h 1444716"/>
                <a:gd name="connsiteX35" fmla="*/ 439057 w 1357085"/>
                <a:gd name="connsiteY35" fmla="*/ 87630 h 1444716"/>
                <a:gd name="connsiteX36" fmla="*/ 417285 w 1357085"/>
                <a:gd name="connsiteY36" fmla="*/ 120287 h 1444716"/>
                <a:gd name="connsiteX37" fmla="*/ 442685 w 1357085"/>
                <a:gd name="connsiteY37" fmla="*/ 185602 h 1444716"/>
                <a:gd name="connsiteX38" fmla="*/ 428171 w 1357085"/>
                <a:gd name="connsiteY38" fmla="*/ 221887 h 1444716"/>
                <a:gd name="connsiteX39" fmla="*/ 391885 w 1357085"/>
                <a:gd name="connsiteY39" fmla="*/ 229144 h 1444716"/>
                <a:gd name="connsiteX40" fmla="*/ 373743 w 1357085"/>
                <a:gd name="connsiteY40" fmla="*/ 276316 h 1444716"/>
                <a:gd name="connsiteX41" fmla="*/ 322943 w 1357085"/>
                <a:gd name="connsiteY41" fmla="*/ 287202 h 1444716"/>
                <a:gd name="connsiteX42" fmla="*/ 283028 w 1357085"/>
                <a:gd name="connsiteY42" fmla="*/ 316230 h 1444716"/>
                <a:gd name="connsiteX43" fmla="*/ 203200 w 1357085"/>
                <a:gd name="connsiteY43" fmla="*/ 308973 h 1444716"/>
                <a:gd name="connsiteX44" fmla="*/ 145143 w 1357085"/>
                <a:gd name="connsiteY44" fmla="*/ 250916 h 1444716"/>
                <a:gd name="connsiteX45" fmla="*/ 87085 w 1357085"/>
                <a:gd name="connsiteY45" fmla="*/ 261802 h 1444716"/>
                <a:gd name="connsiteX46" fmla="*/ 39914 w 1357085"/>
                <a:gd name="connsiteY46" fmla="*/ 290830 h 1444716"/>
                <a:gd name="connsiteX47" fmla="*/ 39914 w 1357085"/>
                <a:gd name="connsiteY47" fmla="*/ 334373 h 1444716"/>
                <a:gd name="connsiteX48" fmla="*/ 0 w 1357085"/>
                <a:gd name="connsiteY48" fmla="*/ 388802 h 1444716"/>
                <a:gd name="connsiteX49" fmla="*/ 50800 w 1357085"/>
                <a:gd name="connsiteY49" fmla="*/ 417830 h 1444716"/>
                <a:gd name="connsiteX50" fmla="*/ 72571 w 1357085"/>
                <a:gd name="connsiteY50" fmla="*/ 425087 h 1444716"/>
                <a:gd name="connsiteX51" fmla="*/ 72571 w 1357085"/>
                <a:gd name="connsiteY51" fmla="*/ 475887 h 1444716"/>
                <a:gd name="connsiteX52" fmla="*/ 39914 w 1357085"/>
                <a:gd name="connsiteY52" fmla="*/ 533944 h 1444716"/>
                <a:gd name="connsiteX53" fmla="*/ 54428 w 1357085"/>
                <a:gd name="connsiteY53" fmla="*/ 610144 h 1444716"/>
                <a:gd name="connsiteX54" fmla="*/ 79828 w 1357085"/>
                <a:gd name="connsiteY54" fmla="*/ 624659 h 1444716"/>
                <a:gd name="connsiteX55" fmla="*/ 90714 w 1357085"/>
                <a:gd name="connsiteY55" fmla="*/ 653687 h 1444716"/>
                <a:gd name="connsiteX56" fmla="*/ 54428 w 1357085"/>
                <a:gd name="connsiteY56" fmla="*/ 664573 h 1444716"/>
                <a:gd name="connsiteX57" fmla="*/ 68943 w 1357085"/>
                <a:gd name="connsiteY57" fmla="*/ 700859 h 1444716"/>
                <a:gd name="connsiteX58" fmla="*/ 43543 w 1357085"/>
                <a:gd name="connsiteY58" fmla="*/ 769802 h 1444716"/>
                <a:gd name="connsiteX59" fmla="*/ 61685 w 1357085"/>
                <a:gd name="connsiteY59" fmla="*/ 813344 h 1444716"/>
                <a:gd name="connsiteX60" fmla="*/ 101600 w 1357085"/>
                <a:gd name="connsiteY60" fmla="*/ 842373 h 1444716"/>
                <a:gd name="connsiteX61" fmla="*/ 83457 w 1357085"/>
                <a:gd name="connsiteY61" fmla="*/ 940344 h 1444716"/>
                <a:gd name="connsiteX62" fmla="*/ 68943 w 1357085"/>
                <a:gd name="connsiteY62" fmla="*/ 958487 h 1444716"/>
                <a:gd name="connsiteX63" fmla="*/ 72571 w 1357085"/>
                <a:gd name="connsiteY63" fmla="*/ 973002 h 1444716"/>
                <a:gd name="connsiteX64" fmla="*/ 264885 w 1357085"/>
                <a:gd name="connsiteY64" fmla="*/ 900430 h 1444716"/>
                <a:gd name="connsiteX65" fmla="*/ 264885 w 1357085"/>
                <a:gd name="connsiteY65" fmla="*/ 864144 h 1444716"/>
                <a:gd name="connsiteX66" fmla="*/ 391885 w 1357085"/>
                <a:gd name="connsiteY66" fmla="*/ 842373 h 1444716"/>
                <a:gd name="connsiteX67" fmla="*/ 449943 w 1357085"/>
                <a:gd name="connsiteY67" fmla="*/ 893173 h 1444716"/>
                <a:gd name="connsiteX68" fmla="*/ 482600 w 1357085"/>
                <a:gd name="connsiteY68" fmla="*/ 856887 h 1444716"/>
                <a:gd name="connsiteX69" fmla="*/ 526143 w 1357085"/>
                <a:gd name="connsiteY69" fmla="*/ 860516 h 1444716"/>
                <a:gd name="connsiteX70" fmla="*/ 555171 w 1357085"/>
                <a:gd name="connsiteY70" fmla="*/ 925830 h 1444716"/>
                <a:gd name="connsiteX71" fmla="*/ 587828 w 1357085"/>
                <a:gd name="connsiteY71" fmla="*/ 943973 h 1444716"/>
                <a:gd name="connsiteX72" fmla="*/ 620485 w 1357085"/>
                <a:gd name="connsiteY72" fmla="*/ 965744 h 1444716"/>
                <a:gd name="connsiteX73" fmla="*/ 674914 w 1357085"/>
                <a:gd name="connsiteY73" fmla="*/ 947602 h 1444716"/>
                <a:gd name="connsiteX74" fmla="*/ 791028 w 1357085"/>
                <a:gd name="connsiteY74" fmla="*/ 1045573 h 1444716"/>
                <a:gd name="connsiteX75" fmla="*/ 834571 w 1357085"/>
                <a:gd name="connsiteY75" fmla="*/ 1034687 h 1444716"/>
                <a:gd name="connsiteX76" fmla="*/ 921657 w 1357085"/>
                <a:gd name="connsiteY76" fmla="*/ 1056459 h 1444716"/>
                <a:gd name="connsiteX77" fmla="*/ 961571 w 1357085"/>
                <a:gd name="connsiteY77" fmla="*/ 1125402 h 1444716"/>
                <a:gd name="connsiteX78" fmla="*/ 903514 w 1357085"/>
                <a:gd name="connsiteY78" fmla="*/ 1292316 h 1444716"/>
                <a:gd name="connsiteX79" fmla="*/ 903514 w 1357085"/>
                <a:gd name="connsiteY79" fmla="*/ 1328602 h 1444716"/>
                <a:gd name="connsiteX80" fmla="*/ 932543 w 1357085"/>
                <a:gd name="connsiteY80" fmla="*/ 1339487 h 1444716"/>
                <a:gd name="connsiteX81" fmla="*/ 936171 w 1357085"/>
                <a:gd name="connsiteY81" fmla="*/ 1390287 h 1444716"/>
                <a:gd name="connsiteX82" fmla="*/ 1030514 w 1357085"/>
                <a:gd name="connsiteY82" fmla="*/ 1444716 h 144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357085" h="1444716">
                  <a:moveTo>
                    <a:pt x="1030514" y="1444716"/>
                  </a:moveTo>
                  <a:lnTo>
                    <a:pt x="1099457" y="1350373"/>
                  </a:lnTo>
                  <a:lnTo>
                    <a:pt x="1081314" y="1285059"/>
                  </a:lnTo>
                  <a:lnTo>
                    <a:pt x="1121228" y="1045573"/>
                  </a:lnTo>
                  <a:lnTo>
                    <a:pt x="1099457" y="1009287"/>
                  </a:lnTo>
                  <a:lnTo>
                    <a:pt x="1121228" y="958487"/>
                  </a:lnTo>
                  <a:lnTo>
                    <a:pt x="1113971" y="860516"/>
                  </a:lnTo>
                  <a:lnTo>
                    <a:pt x="1132114" y="751659"/>
                  </a:lnTo>
                  <a:lnTo>
                    <a:pt x="1150257" y="642802"/>
                  </a:lnTo>
                  <a:lnTo>
                    <a:pt x="1164771" y="595630"/>
                  </a:lnTo>
                  <a:lnTo>
                    <a:pt x="1201057" y="642802"/>
                  </a:lnTo>
                  <a:lnTo>
                    <a:pt x="1357085" y="417830"/>
                  </a:lnTo>
                  <a:lnTo>
                    <a:pt x="1317171" y="410573"/>
                  </a:lnTo>
                  <a:lnTo>
                    <a:pt x="1299028" y="377916"/>
                  </a:lnTo>
                  <a:lnTo>
                    <a:pt x="1259114" y="370659"/>
                  </a:lnTo>
                  <a:lnTo>
                    <a:pt x="1255485" y="316230"/>
                  </a:lnTo>
                  <a:lnTo>
                    <a:pt x="1299028" y="290830"/>
                  </a:lnTo>
                  <a:lnTo>
                    <a:pt x="1291771" y="250916"/>
                  </a:lnTo>
                  <a:lnTo>
                    <a:pt x="1237343" y="229144"/>
                  </a:lnTo>
                  <a:lnTo>
                    <a:pt x="1233714" y="192859"/>
                  </a:lnTo>
                  <a:lnTo>
                    <a:pt x="1161143" y="123916"/>
                  </a:lnTo>
                  <a:lnTo>
                    <a:pt x="1124857" y="131173"/>
                  </a:lnTo>
                  <a:lnTo>
                    <a:pt x="1103085" y="98516"/>
                  </a:lnTo>
                  <a:lnTo>
                    <a:pt x="1005114" y="40459"/>
                  </a:lnTo>
                  <a:lnTo>
                    <a:pt x="957943" y="98516"/>
                  </a:lnTo>
                  <a:lnTo>
                    <a:pt x="907143" y="138430"/>
                  </a:lnTo>
                  <a:lnTo>
                    <a:pt x="892628" y="123916"/>
                  </a:lnTo>
                  <a:lnTo>
                    <a:pt x="838200" y="18687"/>
                  </a:lnTo>
                  <a:lnTo>
                    <a:pt x="783771" y="0"/>
                  </a:lnTo>
                  <a:lnTo>
                    <a:pt x="717913" y="43724"/>
                  </a:lnTo>
                  <a:lnTo>
                    <a:pt x="667475" y="76200"/>
                  </a:lnTo>
                  <a:lnTo>
                    <a:pt x="605971" y="120287"/>
                  </a:lnTo>
                  <a:lnTo>
                    <a:pt x="562428" y="134802"/>
                  </a:lnTo>
                  <a:lnTo>
                    <a:pt x="508000" y="94887"/>
                  </a:lnTo>
                  <a:lnTo>
                    <a:pt x="475343" y="113030"/>
                  </a:lnTo>
                  <a:lnTo>
                    <a:pt x="439057" y="87630"/>
                  </a:lnTo>
                  <a:lnTo>
                    <a:pt x="417285" y="120287"/>
                  </a:lnTo>
                  <a:lnTo>
                    <a:pt x="442685" y="185602"/>
                  </a:lnTo>
                  <a:lnTo>
                    <a:pt x="428171" y="221887"/>
                  </a:lnTo>
                  <a:lnTo>
                    <a:pt x="391885" y="229144"/>
                  </a:lnTo>
                  <a:lnTo>
                    <a:pt x="373743" y="276316"/>
                  </a:lnTo>
                  <a:lnTo>
                    <a:pt x="322943" y="287202"/>
                  </a:lnTo>
                  <a:lnTo>
                    <a:pt x="283028" y="316230"/>
                  </a:lnTo>
                  <a:lnTo>
                    <a:pt x="203200" y="308973"/>
                  </a:lnTo>
                  <a:lnTo>
                    <a:pt x="145143" y="250916"/>
                  </a:lnTo>
                  <a:lnTo>
                    <a:pt x="87085" y="261802"/>
                  </a:lnTo>
                  <a:lnTo>
                    <a:pt x="39914" y="290830"/>
                  </a:lnTo>
                  <a:lnTo>
                    <a:pt x="39914" y="334373"/>
                  </a:lnTo>
                  <a:lnTo>
                    <a:pt x="0" y="388802"/>
                  </a:lnTo>
                  <a:lnTo>
                    <a:pt x="50800" y="417830"/>
                  </a:lnTo>
                  <a:lnTo>
                    <a:pt x="72571" y="425087"/>
                  </a:lnTo>
                  <a:lnTo>
                    <a:pt x="72571" y="475887"/>
                  </a:lnTo>
                  <a:lnTo>
                    <a:pt x="39914" y="533944"/>
                  </a:lnTo>
                  <a:lnTo>
                    <a:pt x="54428" y="610144"/>
                  </a:lnTo>
                  <a:lnTo>
                    <a:pt x="79828" y="624659"/>
                  </a:lnTo>
                  <a:lnTo>
                    <a:pt x="90714" y="653687"/>
                  </a:lnTo>
                  <a:lnTo>
                    <a:pt x="54428" y="664573"/>
                  </a:lnTo>
                  <a:lnTo>
                    <a:pt x="68943" y="700859"/>
                  </a:lnTo>
                  <a:lnTo>
                    <a:pt x="43543" y="769802"/>
                  </a:lnTo>
                  <a:lnTo>
                    <a:pt x="61685" y="813344"/>
                  </a:lnTo>
                  <a:lnTo>
                    <a:pt x="101600" y="842373"/>
                  </a:lnTo>
                  <a:lnTo>
                    <a:pt x="83457" y="940344"/>
                  </a:lnTo>
                  <a:lnTo>
                    <a:pt x="68943" y="958487"/>
                  </a:lnTo>
                  <a:lnTo>
                    <a:pt x="72571" y="973002"/>
                  </a:lnTo>
                  <a:lnTo>
                    <a:pt x="264885" y="900430"/>
                  </a:lnTo>
                  <a:lnTo>
                    <a:pt x="264885" y="864144"/>
                  </a:lnTo>
                  <a:lnTo>
                    <a:pt x="391885" y="842373"/>
                  </a:lnTo>
                  <a:lnTo>
                    <a:pt x="449943" y="893173"/>
                  </a:lnTo>
                  <a:lnTo>
                    <a:pt x="482600" y="856887"/>
                  </a:lnTo>
                  <a:lnTo>
                    <a:pt x="526143" y="860516"/>
                  </a:lnTo>
                  <a:lnTo>
                    <a:pt x="555171" y="925830"/>
                  </a:lnTo>
                  <a:lnTo>
                    <a:pt x="587828" y="943973"/>
                  </a:lnTo>
                  <a:lnTo>
                    <a:pt x="620485" y="965744"/>
                  </a:lnTo>
                  <a:lnTo>
                    <a:pt x="674914" y="947602"/>
                  </a:lnTo>
                  <a:lnTo>
                    <a:pt x="791028" y="1045573"/>
                  </a:lnTo>
                  <a:lnTo>
                    <a:pt x="834571" y="1034687"/>
                  </a:lnTo>
                  <a:lnTo>
                    <a:pt x="921657" y="1056459"/>
                  </a:lnTo>
                  <a:lnTo>
                    <a:pt x="961571" y="1125402"/>
                  </a:lnTo>
                  <a:lnTo>
                    <a:pt x="903514" y="1292316"/>
                  </a:lnTo>
                  <a:lnTo>
                    <a:pt x="903514" y="1328602"/>
                  </a:lnTo>
                  <a:lnTo>
                    <a:pt x="932543" y="1339487"/>
                  </a:lnTo>
                  <a:lnTo>
                    <a:pt x="936171" y="1390287"/>
                  </a:lnTo>
                  <a:lnTo>
                    <a:pt x="1030514" y="1444716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1" name="Freeform 23552"/>
            <p:cNvSpPr/>
            <p:nvPr/>
          </p:nvSpPr>
          <p:spPr>
            <a:xfrm>
              <a:off x="3440820" y="3066214"/>
              <a:ext cx="405965" cy="669193"/>
            </a:xfrm>
            <a:custGeom>
              <a:avLst/>
              <a:gdLst>
                <a:gd name="connsiteX0" fmla="*/ 695194 w 695194"/>
                <a:gd name="connsiteY0" fmla="*/ 717115 h 1146132"/>
                <a:gd name="connsiteX1" fmla="*/ 638827 w 695194"/>
                <a:gd name="connsiteY1" fmla="*/ 692063 h 1146132"/>
                <a:gd name="connsiteX2" fmla="*/ 638827 w 695194"/>
                <a:gd name="connsiteY2" fmla="*/ 654485 h 1146132"/>
                <a:gd name="connsiteX3" fmla="*/ 604381 w 695194"/>
                <a:gd name="connsiteY3" fmla="*/ 629433 h 1146132"/>
                <a:gd name="connsiteX4" fmla="*/ 607512 w 695194"/>
                <a:gd name="connsiteY4" fmla="*/ 598118 h 1146132"/>
                <a:gd name="connsiteX5" fmla="*/ 569934 w 695194"/>
                <a:gd name="connsiteY5" fmla="*/ 569935 h 1146132"/>
                <a:gd name="connsiteX6" fmla="*/ 544882 w 695194"/>
                <a:gd name="connsiteY6" fmla="*/ 529225 h 1146132"/>
                <a:gd name="connsiteX7" fmla="*/ 513567 w 695194"/>
                <a:gd name="connsiteY7" fmla="*/ 519830 h 1146132"/>
                <a:gd name="connsiteX8" fmla="*/ 532356 w 695194"/>
                <a:gd name="connsiteY8" fmla="*/ 494778 h 1146132"/>
                <a:gd name="connsiteX9" fmla="*/ 551145 w 695194"/>
                <a:gd name="connsiteY9" fmla="*/ 488515 h 1146132"/>
                <a:gd name="connsiteX10" fmla="*/ 551145 w 695194"/>
                <a:gd name="connsiteY10" fmla="*/ 432148 h 1146132"/>
                <a:gd name="connsiteX11" fmla="*/ 610644 w 695194"/>
                <a:gd name="connsiteY11" fmla="*/ 447806 h 1146132"/>
                <a:gd name="connsiteX12" fmla="*/ 610644 w 695194"/>
                <a:gd name="connsiteY12" fmla="*/ 419622 h 1146132"/>
                <a:gd name="connsiteX13" fmla="*/ 585592 w 695194"/>
                <a:gd name="connsiteY13" fmla="*/ 400833 h 1146132"/>
                <a:gd name="connsiteX14" fmla="*/ 616907 w 695194"/>
                <a:gd name="connsiteY14" fmla="*/ 347598 h 1146132"/>
                <a:gd name="connsiteX15" fmla="*/ 582460 w 695194"/>
                <a:gd name="connsiteY15" fmla="*/ 341335 h 1146132"/>
                <a:gd name="connsiteX16" fmla="*/ 541750 w 695194"/>
                <a:gd name="connsiteY16" fmla="*/ 385176 h 1146132"/>
                <a:gd name="connsiteX17" fmla="*/ 497909 w 695194"/>
                <a:gd name="connsiteY17" fmla="*/ 322546 h 1146132"/>
                <a:gd name="connsiteX18" fmla="*/ 447805 w 695194"/>
                <a:gd name="connsiteY18" fmla="*/ 291230 h 1146132"/>
                <a:gd name="connsiteX19" fmla="*/ 444674 w 695194"/>
                <a:gd name="connsiteY19" fmla="*/ 147181 h 1146132"/>
                <a:gd name="connsiteX20" fmla="*/ 394570 w 695194"/>
                <a:gd name="connsiteY20" fmla="*/ 0 h 1146132"/>
                <a:gd name="connsiteX21" fmla="*/ 310019 w 695194"/>
                <a:gd name="connsiteY21" fmla="*/ 31315 h 1146132"/>
                <a:gd name="connsiteX22" fmla="*/ 331940 w 695194"/>
                <a:gd name="connsiteY22" fmla="*/ 72025 h 1146132"/>
                <a:gd name="connsiteX23" fmla="*/ 297493 w 695194"/>
                <a:gd name="connsiteY23" fmla="*/ 212943 h 1146132"/>
                <a:gd name="connsiteX24" fmla="*/ 209811 w 695194"/>
                <a:gd name="connsiteY24" fmla="*/ 244258 h 1146132"/>
                <a:gd name="connsiteX25" fmla="*/ 225468 w 695194"/>
                <a:gd name="connsiteY25" fmla="*/ 294362 h 1146132"/>
                <a:gd name="connsiteX26" fmla="*/ 209811 w 695194"/>
                <a:gd name="connsiteY26" fmla="*/ 407096 h 1146132"/>
                <a:gd name="connsiteX27" fmla="*/ 212942 w 695194"/>
                <a:gd name="connsiteY27" fmla="*/ 435280 h 1146132"/>
                <a:gd name="connsiteX28" fmla="*/ 84550 w 695194"/>
                <a:gd name="connsiteY28" fmla="*/ 648222 h 1146132"/>
                <a:gd name="connsiteX29" fmla="*/ 75156 w 695194"/>
                <a:gd name="connsiteY29" fmla="*/ 748430 h 1146132"/>
                <a:gd name="connsiteX30" fmla="*/ 6263 w 695194"/>
                <a:gd name="connsiteY30" fmla="*/ 864296 h 1146132"/>
                <a:gd name="connsiteX31" fmla="*/ 0 w 695194"/>
                <a:gd name="connsiteY31" fmla="*/ 926926 h 1146132"/>
                <a:gd name="connsiteX32" fmla="*/ 25052 w 695194"/>
                <a:gd name="connsiteY32" fmla="*/ 958241 h 1146132"/>
                <a:gd name="connsiteX33" fmla="*/ 12526 w 695194"/>
                <a:gd name="connsiteY33" fmla="*/ 1014609 h 1146132"/>
                <a:gd name="connsiteX34" fmla="*/ 28183 w 695194"/>
                <a:gd name="connsiteY34" fmla="*/ 1052187 h 1146132"/>
                <a:gd name="connsiteX35" fmla="*/ 78287 w 695194"/>
                <a:gd name="connsiteY35" fmla="*/ 1017740 h 1146132"/>
                <a:gd name="connsiteX36" fmla="*/ 81419 w 695194"/>
                <a:gd name="connsiteY36" fmla="*/ 1092896 h 1146132"/>
                <a:gd name="connsiteX37" fmla="*/ 162838 w 695194"/>
                <a:gd name="connsiteY37" fmla="*/ 1130474 h 1146132"/>
                <a:gd name="connsiteX38" fmla="*/ 203548 w 695194"/>
                <a:gd name="connsiteY38" fmla="*/ 1074107 h 1146132"/>
                <a:gd name="connsiteX39" fmla="*/ 263046 w 695194"/>
                <a:gd name="connsiteY39" fmla="*/ 1077239 h 1146132"/>
                <a:gd name="connsiteX40" fmla="*/ 294361 w 695194"/>
                <a:gd name="connsiteY40" fmla="*/ 1136737 h 1146132"/>
                <a:gd name="connsiteX41" fmla="*/ 369518 w 695194"/>
                <a:gd name="connsiteY41" fmla="*/ 1117948 h 1146132"/>
                <a:gd name="connsiteX42" fmla="*/ 410227 w 695194"/>
                <a:gd name="connsiteY42" fmla="*/ 1146132 h 1146132"/>
                <a:gd name="connsiteX43" fmla="*/ 657616 w 695194"/>
                <a:gd name="connsiteY43" fmla="*/ 1086633 h 1146132"/>
                <a:gd name="connsiteX44" fmla="*/ 641959 w 695194"/>
                <a:gd name="connsiteY44" fmla="*/ 998951 h 1146132"/>
                <a:gd name="connsiteX45" fmla="*/ 670142 w 695194"/>
                <a:gd name="connsiteY45" fmla="*/ 908137 h 1146132"/>
                <a:gd name="connsiteX46" fmla="*/ 663879 w 695194"/>
                <a:gd name="connsiteY46" fmla="*/ 879954 h 1146132"/>
                <a:gd name="connsiteX47" fmla="*/ 613775 w 695194"/>
                <a:gd name="connsiteY47" fmla="*/ 851770 h 1146132"/>
                <a:gd name="connsiteX48" fmla="*/ 604381 w 695194"/>
                <a:gd name="connsiteY48" fmla="*/ 836113 h 1146132"/>
                <a:gd name="connsiteX49" fmla="*/ 635696 w 695194"/>
                <a:gd name="connsiteY49" fmla="*/ 789140 h 1146132"/>
                <a:gd name="connsiteX50" fmla="*/ 632564 w 695194"/>
                <a:gd name="connsiteY50" fmla="*/ 757825 h 1146132"/>
                <a:gd name="connsiteX51" fmla="*/ 695194 w 695194"/>
                <a:gd name="connsiteY51" fmla="*/ 717115 h 114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95194" h="1146132">
                  <a:moveTo>
                    <a:pt x="695194" y="717115"/>
                  </a:moveTo>
                  <a:lnTo>
                    <a:pt x="638827" y="692063"/>
                  </a:lnTo>
                  <a:lnTo>
                    <a:pt x="638827" y="654485"/>
                  </a:lnTo>
                  <a:lnTo>
                    <a:pt x="604381" y="629433"/>
                  </a:lnTo>
                  <a:lnTo>
                    <a:pt x="607512" y="598118"/>
                  </a:lnTo>
                  <a:lnTo>
                    <a:pt x="569934" y="569935"/>
                  </a:lnTo>
                  <a:lnTo>
                    <a:pt x="544882" y="529225"/>
                  </a:lnTo>
                  <a:lnTo>
                    <a:pt x="513567" y="519830"/>
                  </a:lnTo>
                  <a:lnTo>
                    <a:pt x="532356" y="494778"/>
                  </a:lnTo>
                  <a:lnTo>
                    <a:pt x="551145" y="488515"/>
                  </a:lnTo>
                  <a:lnTo>
                    <a:pt x="551145" y="432148"/>
                  </a:lnTo>
                  <a:lnTo>
                    <a:pt x="610644" y="447806"/>
                  </a:lnTo>
                  <a:lnTo>
                    <a:pt x="610644" y="419622"/>
                  </a:lnTo>
                  <a:lnTo>
                    <a:pt x="585592" y="400833"/>
                  </a:lnTo>
                  <a:lnTo>
                    <a:pt x="616907" y="347598"/>
                  </a:lnTo>
                  <a:lnTo>
                    <a:pt x="582460" y="341335"/>
                  </a:lnTo>
                  <a:lnTo>
                    <a:pt x="541750" y="385176"/>
                  </a:lnTo>
                  <a:lnTo>
                    <a:pt x="497909" y="322546"/>
                  </a:lnTo>
                  <a:lnTo>
                    <a:pt x="447805" y="291230"/>
                  </a:lnTo>
                  <a:cubicBezTo>
                    <a:pt x="446761" y="243214"/>
                    <a:pt x="445718" y="195197"/>
                    <a:pt x="444674" y="147181"/>
                  </a:cubicBezTo>
                  <a:lnTo>
                    <a:pt x="394570" y="0"/>
                  </a:lnTo>
                  <a:lnTo>
                    <a:pt x="310019" y="31315"/>
                  </a:lnTo>
                  <a:lnTo>
                    <a:pt x="331940" y="72025"/>
                  </a:lnTo>
                  <a:lnTo>
                    <a:pt x="297493" y="212943"/>
                  </a:lnTo>
                  <a:lnTo>
                    <a:pt x="209811" y="244258"/>
                  </a:lnTo>
                  <a:lnTo>
                    <a:pt x="225468" y="294362"/>
                  </a:lnTo>
                  <a:lnTo>
                    <a:pt x="209811" y="407096"/>
                  </a:lnTo>
                  <a:lnTo>
                    <a:pt x="212942" y="435280"/>
                  </a:lnTo>
                  <a:lnTo>
                    <a:pt x="84550" y="648222"/>
                  </a:lnTo>
                  <a:lnTo>
                    <a:pt x="75156" y="748430"/>
                  </a:lnTo>
                  <a:lnTo>
                    <a:pt x="6263" y="864296"/>
                  </a:lnTo>
                  <a:lnTo>
                    <a:pt x="0" y="926926"/>
                  </a:lnTo>
                  <a:lnTo>
                    <a:pt x="25052" y="958241"/>
                  </a:lnTo>
                  <a:lnTo>
                    <a:pt x="12526" y="1014609"/>
                  </a:lnTo>
                  <a:lnTo>
                    <a:pt x="28183" y="1052187"/>
                  </a:lnTo>
                  <a:lnTo>
                    <a:pt x="78287" y="1017740"/>
                  </a:lnTo>
                  <a:lnTo>
                    <a:pt x="81419" y="1092896"/>
                  </a:lnTo>
                  <a:lnTo>
                    <a:pt x="162838" y="1130474"/>
                  </a:lnTo>
                  <a:lnTo>
                    <a:pt x="203548" y="1074107"/>
                  </a:lnTo>
                  <a:lnTo>
                    <a:pt x="263046" y="1077239"/>
                  </a:lnTo>
                  <a:lnTo>
                    <a:pt x="294361" y="1136737"/>
                  </a:lnTo>
                  <a:lnTo>
                    <a:pt x="369518" y="1117948"/>
                  </a:lnTo>
                  <a:lnTo>
                    <a:pt x="410227" y="1146132"/>
                  </a:lnTo>
                  <a:lnTo>
                    <a:pt x="657616" y="1086633"/>
                  </a:lnTo>
                  <a:lnTo>
                    <a:pt x="641959" y="998951"/>
                  </a:lnTo>
                  <a:lnTo>
                    <a:pt x="670142" y="908137"/>
                  </a:lnTo>
                  <a:lnTo>
                    <a:pt x="663879" y="879954"/>
                  </a:lnTo>
                  <a:lnTo>
                    <a:pt x="613775" y="851770"/>
                  </a:lnTo>
                  <a:lnTo>
                    <a:pt x="604381" y="836113"/>
                  </a:lnTo>
                  <a:lnTo>
                    <a:pt x="635696" y="789140"/>
                  </a:lnTo>
                  <a:lnTo>
                    <a:pt x="632564" y="757825"/>
                  </a:lnTo>
                  <a:lnTo>
                    <a:pt x="695194" y="71711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2" name="Freeform 23554"/>
            <p:cNvSpPr/>
            <p:nvPr/>
          </p:nvSpPr>
          <p:spPr>
            <a:xfrm>
              <a:off x="3607655" y="2706592"/>
              <a:ext cx="575580" cy="771148"/>
            </a:xfrm>
            <a:custGeom>
              <a:avLst/>
              <a:gdLst>
                <a:gd name="connsiteX0" fmla="*/ 411956 w 985837"/>
                <a:gd name="connsiteY0" fmla="*/ 1321593 h 1321593"/>
                <a:gd name="connsiteX1" fmla="*/ 438150 w 985837"/>
                <a:gd name="connsiteY1" fmla="*/ 1254918 h 1321593"/>
                <a:gd name="connsiteX2" fmla="*/ 402431 w 985837"/>
                <a:gd name="connsiteY2" fmla="*/ 1197768 h 1321593"/>
                <a:gd name="connsiteX3" fmla="*/ 411956 w 985837"/>
                <a:gd name="connsiteY3" fmla="*/ 1166812 h 1321593"/>
                <a:gd name="connsiteX4" fmla="*/ 447675 w 985837"/>
                <a:gd name="connsiteY4" fmla="*/ 1119187 h 1321593"/>
                <a:gd name="connsiteX5" fmla="*/ 442912 w 985837"/>
                <a:gd name="connsiteY5" fmla="*/ 1014412 h 1321593"/>
                <a:gd name="connsiteX6" fmla="*/ 650081 w 985837"/>
                <a:gd name="connsiteY6" fmla="*/ 897731 h 1321593"/>
                <a:gd name="connsiteX7" fmla="*/ 692943 w 985837"/>
                <a:gd name="connsiteY7" fmla="*/ 850106 h 1321593"/>
                <a:gd name="connsiteX8" fmla="*/ 733425 w 985837"/>
                <a:gd name="connsiteY8" fmla="*/ 840581 h 1321593"/>
                <a:gd name="connsiteX9" fmla="*/ 788193 w 985837"/>
                <a:gd name="connsiteY9" fmla="*/ 862012 h 1321593"/>
                <a:gd name="connsiteX10" fmla="*/ 828675 w 985837"/>
                <a:gd name="connsiteY10" fmla="*/ 771525 h 1321593"/>
                <a:gd name="connsiteX11" fmla="*/ 788193 w 985837"/>
                <a:gd name="connsiteY11" fmla="*/ 683418 h 1321593"/>
                <a:gd name="connsiteX12" fmla="*/ 871537 w 985837"/>
                <a:gd name="connsiteY12" fmla="*/ 600075 h 1321593"/>
                <a:gd name="connsiteX13" fmla="*/ 847725 w 985837"/>
                <a:gd name="connsiteY13" fmla="*/ 561975 h 1321593"/>
                <a:gd name="connsiteX14" fmla="*/ 814387 w 985837"/>
                <a:gd name="connsiteY14" fmla="*/ 533400 h 1321593"/>
                <a:gd name="connsiteX15" fmla="*/ 831056 w 985837"/>
                <a:gd name="connsiteY15" fmla="*/ 476250 h 1321593"/>
                <a:gd name="connsiteX16" fmla="*/ 883443 w 985837"/>
                <a:gd name="connsiteY16" fmla="*/ 400050 h 1321593"/>
                <a:gd name="connsiteX17" fmla="*/ 985837 w 985837"/>
                <a:gd name="connsiteY17" fmla="*/ 309562 h 1321593"/>
                <a:gd name="connsiteX18" fmla="*/ 985837 w 985837"/>
                <a:gd name="connsiteY18" fmla="*/ 238125 h 1321593"/>
                <a:gd name="connsiteX19" fmla="*/ 919162 w 985837"/>
                <a:gd name="connsiteY19" fmla="*/ 235743 h 1321593"/>
                <a:gd name="connsiteX20" fmla="*/ 769143 w 985837"/>
                <a:gd name="connsiteY20" fmla="*/ 169068 h 1321593"/>
                <a:gd name="connsiteX21" fmla="*/ 759618 w 985837"/>
                <a:gd name="connsiteY21" fmla="*/ 190500 h 1321593"/>
                <a:gd name="connsiteX22" fmla="*/ 709612 w 985837"/>
                <a:gd name="connsiteY22" fmla="*/ 183356 h 1321593"/>
                <a:gd name="connsiteX23" fmla="*/ 678656 w 985837"/>
                <a:gd name="connsiteY23" fmla="*/ 216693 h 1321593"/>
                <a:gd name="connsiteX24" fmla="*/ 642937 w 985837"/>
                <a:gd name="connsiteY24" fmla="*/ 211931 h 1321593"/>
                <a:gd name="connsiteX25" fmla="*/ 652462 w 985837"/>
                <a:gd name="connsiteY25" fmla="*/ 269081 h 1321593"/>
                <a:gd name="connsiteX26" fmla="*/ 616743 w 985837"/>
                <a:gd name="connsiteY26" fmla="*/ 269081 h 1321593"/>
                <a:gd name="connsiteX27" fmla="*/ 592931 w 985837"/>
                <a:gd name="connsiteY27" fmla="*/ 228600 h 1321593"/>
                <a:gd name="connsiteX28" fmla="*/ 616743 w 985837"/>
                <a:gd name="connsiteY28" fmla="*/ 145256 h 1321593"/>
                <a:gd name="connsiteX29" fmla="*/ 573881 w 985837"/>
                <a:gd name="connsiteY29" fmla="*/ 166687 h 1321593"/>
                <a:gd name="connsiteX30" fmla="*/ 595312 w 985837"/>
                <a:gd name="connsiteY30" fmla="*/ 114300 h 1321593"/>
                <a:gd name="connsiteX31" fmla="*/ 566737 w 985837"/>
                <a:gd name="connsiteY31" fmla="*/ 45243 h 1321593"/>
                <a:gd name="connsiteX32" fmla="*/ 492918 w 985837"/>
                <a:gd name="connsiteY32" fmla="*/ 69056 h 1321593"/>
                <a:gd name="connsiteX33" fmla="*/ 485775 w 985837"/>
                <a:gd name="connsiteY33" fmla="*/ 95250 h 1321593"/>
                <a:gd name="connsiteX34" fmla="*/ 466725 w 985837"/>
                <a:gd name="connsiteY34" fmla="*/ 69056 h 1321593"/>
                <a:gd name="connsiteX35" fmla="*/ 478631 w 985837"/>
                <a:gd name="connsiteY35" fmla="*/ 38100 h 1321593"/>
                <a:gd name="connsiteX36" fmla="*/ 400050 w 985837"/>
                <a:gd name="connsiteY36" fmla="*/ 0 h 1321593"/>
                <a:gd name="connsiteX37" fmla="*/ 316706 w 985837"/>
                <a:gd name="connsiteY37" fmla="*/ 190500 h 1321593"/>
                <a:gd name="connsiteX38" fmla="*/ 204787 w 985837"/>
                <a:gd name="connsiteY38" fmla="*/ 297656 h 1321593"/>
                <a:gd name="connsiteX39" fmla="*/ 216693 w 985837"/>
                <a:gd name="connsiteY39" fmla="*/ 392906 h 1321593"/>
                <a:gd name="connsiteX40" fmla="*/ 102393 w 985837"/>
                <a:gd name="connsiteY40" fmla="*/ 557212 h 1321593"/>
                <a:gd name="connsiteX41" fmla="*/ 0 w 985837"/>
                <a:gd name="connsiteY41" fmla="*/ 590550 h 1321593"/>
                <a:gd name="connsiteX42" fmla="*/ 7143 w 985837"/>
                <a:gd name="connsiteY42" fmla="*/ 650081 h 1321593"/>
                <a:gd name="connsiteX43" fmla="*/ 38100 w 985837"/>
                <a:gd name="connsiteY43" fmla="*/ 652462 h 1321593"/>
                <a:gd name="connsiteX44" fmla="*/ 107156 w 985837"/>
                <a:gd name="connsiteY44" fmla="*/ 626268 h 1321593"/>
                <a:gd name="connsiteX45" fmla="*/ 159543 w 985837"/>
                <a:gd name="connsiteY45" fmla="*/ 766762 h 1321593"/>
                <a:gd name="connsiteX46" fmla="*/ 161925 w 985837"/>
                <a:gd name="connsiteY46" fmla="*/ 904875 h 1321593"/>
                <a:gd name="connsiteX47" fmla="*/ 259556 w 985837"/>
                <a:gd name="connsiteY47" fmla="*/ 1000125 h 1321593"/>
                <a:gd name="connsiteX48" fmla="*/ 288131 w 985837"/>
                <a:gd name="connsiteY48" fmla="*/ 964406 h 1321593"/>
                <a:gd name="connsiteX49" fmla="*/ 323850 w 985837"/>
                <a:gd name="connsiteY49" fmla="*/ 969168 h 1321593"/>
                <a:gd name="connsiteX50" fmla="*/ 304800 w 985837"/>
                <a:gd name="connsiteY50" fmla="*/ 1014412 h 1321593"/>
                <a:gd name="connsiteX51" fmla="*/ 323850 w 985837"/>
                <a:gd name="connsiteY51" fmla="*/ 1045368 h 1321593"/>
                <a:gd name="connsiteX52" fmla="*/ 323850 w 985837"/>
                <a:gd name="connsiteY52" fmla="*/ 1066800 h 1321593"/>
                <a:gd name="connsiteX53" fmla="*/ 264318 w 985837"/>
                <a:gd name="connsiteY53" fmla="*/ 1052512 h 1321593"/>
                <a:gd name="connsiteX54" fmla="*/ 259556 w 985837"/>
                <a:gd name="connsiteY54" fmla="*/ 1102518 h 1321593"/>
                <a:gd name="connsiteX55" fmla="*/ 235743 w 985837"/>
                <a:gd name="connsiteY55" fmla="*/ 1143000 h 1321593"/>
                <a:gd name="connsiteX56" fmla="*/ 278606 w 985837"/>
                <a:gd name="connsiteY56" fmla="*/ 1164431 h 1321593"/>
                <a:gd name="connsiteX57" fmla="*/ 326231 w 985837"/>
                <a:gd name="connsiteY57" fmla="*/ 1233487 h 1321593"/>
                <a:gd name="connsiteX58" fmla="*/ 328612 w 985837"/>
                <a:gd name="connsiteY58" fmla="*/ 1252537 h 1321593"/>
                <a:gd name="connsiteX59" fmla="*/ 357187 w 985837"/>
                <a:gd name="connsiteY59" fmla="*/ 1271587 h 1321593"/>
                <a:gd name="connsiteX60" fmla="*/ 352425 w 985837"/>
                <a:gd name="connsiteY60" fmla="*/ 1321593 h 1321593"/>
                <a:gd name="connsiteX61" fmla="*/ 411956 w 985837"/>
                <a:gd name="connsiteY61" fmla="*/ 1321593 h 132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85837" h="1321593">
                  <a:moveTo>
                    <a:pt x="411956" y="1321593"/>
                  </a:moveTo>
                  <a:lnTo>
                    <a:pt x="438150" y="1254918"/>
                  </a:lnTo>
                  <a:lnTo>
                    <a:pt x="402431" y="1197768"/>
                  </a:lnTo>
                  <a:lnTo>
                    <a:pt x="411956" y="1166812"/>
                  </a:lnTo>
                  <a:lnTo>
                    <a:pt x="447675" y="1119187"/>
                  </a:lnTo>
                  <a:lnTo>
                    <a:pt x="442912" y="1014412"/>
                  </a:lnTo>
                  <a:lnTo>
                    <a:pt x="650081" y="897731"/>
                  </a:lnTo>
                  <a:lnTo>
                    <a:pt x="692943" y="850106"/>
                  </a:lnTo>
                  <a:lnTo>
                    <a:pt x="733425" y="840581"/>
                  </a:lnTo>
                  <a:lnTo>
                    <a:pt x="788193" y="862012"/>
                  </a:lnTo>
                  <a:lnTo>
                    <a:pt x="828675" y="771525"/>
                  </a:lnTo>
                  <a:lnTo>
                    <a:pt x="788193" y="683418"/>
                  </a:lnTo>
                  <a:lnTo>
                    <a:pt x="871537" y="600075"/>
                  </a:lnTo>
                  <a:lnTo>
                    <a:pt x="847725" y="561975"/>
                  </a:lnTo>
                  <a:lnTo>
                    <a:pt x="814387" y="533400"/>
                  </a:lnTo>
                  <a:lnTo>
                    <a:pt x="831056" y="476250"/>
                  </a:lnTo>
                  <a:lnTo>
                    <a:pt x="883443" y="400050"/>
                  </a:lnTo>
                  <a:lnTo>
                    <a:pt x="985837" y="309562"/>
                  </a:lnTo>
                  <a:lnTo>
                    <a:pt x="985837" y="238125"/>
                  </a:lnTo>
                  <a:lnTo>
                    <a:pt x="919162" y="235743"/>
                  </a:lnTo>
                  <a:lnTo>
                    <a:pt x="769143" y="169068"/>
                  </a:lnTo>
                  <a:lnTo>
                    <a:pt x="759618" y="190500"/>
                  </a:lnTo>
                  <a:lnTo>
                    <a:pt x="709612" y="183356"/>
                  </a:lnTo>
                  <a:lnTo>
                    <a:pt x="678656" y="216693"/>
                  </a:lnTo>
                  <a:lnTo>
                    <a:pt x="642937" y="211931"/>
                  </a:lnTo>
                  <a:lnTo>
                    <a:pt x="652462" y="269081"/>
                  </a:lnTo>
                  <a:lnTo>
                    <a:pt x="616743" y="269081"/>
                  </a:lnTo>
                  <a:lnTo>
                    <a:pt x="592931" y="228600"/>
                  </a:lnTo>
                  <a:lnTo>
                    <a:pt x="616743" y="145256"/>
                  </a:lnTo>
                  <a:lnTo>
                    <a:pt x="573881" y="166687"/>
                  </a:lnTo>
                  <a:lnTo>
                    <a:pt x="595312" y="114300"/>
                  </a:lnTo>
                  <a:lnTo>
                    <a:pt x="566737" y="45243"/>
                  </a:lnTo>
                  <a:lnTo>
                    <a:pt x="492918" y="69056"/>
                  </a:lnTo>
                  <a:lnTo>
                    <a:pt x="485775" y="95250"/>
                  </a:lnTo>
                  <a:lnTo>
                    <a:pt x="466725" y="69056"/>
                  </a:lnTo>
                  <a:lnTo>
                    <a:pt x="478631" y="38100"/>
                  </a:lnTo>
                  <a:lnTo>
                    <a:pt x="400050" y="0"/>
                  </a:lnTo>
                  <a:lnTo>
                    <a:pt x="316706" y="190500"/>
                  </a:lnTo>
                  <a:lnTo>
                    <a:pt x="204787" y="297656"/>
                  </a:lnTo>
                  <a:lnTo>
                    <a:pt x="216693" y="392906"/>
                  </a:lnTo>
                  <a:lnTo>
                    <a:pt x="102393" y="557212"/>
                  </a:lnTo>
                  <a:lnTo>
                    <a:pt x="0" y="590550"/>
                  </a:lnTo>
                  <a:lnTo>
                    <a:pt x="7143" y="650081"/>
                  </a:lnTo>
                  <a:lnTo>
                    <a:pt x="38100" y="652462"/>
                  </a:lnTo>
                  <a:lnTo>
                    <a:pt x="107156" y="626268"/>
                  </a:lnTo>
                  <a:lnTo>
                    <a:pt x="159543" y="766762"/>
                  </a:lnTo>
                  <a:lnTo>
                    <a:pt x="161925" y="904875"/>
                  </a:lnTo>
                  <a:lnTo>
                    <a:pt x="259556" y="1000125"/>
                  </a:lnTo>
                  <a:lnTo>
                    <a:pt x="288131" y="964406"/>
                  </a:lnTo>
                  <a:lnTo>
                    <a:pt x="323850" y="969168"/>
                  </a:lnTo>
                  <a:lnTo>
                    <a:pt x="304800" y="1014412"/>
                  </a:lnTo>
                  <a:lnTo>
                    <a:pt x="323850" y="1045368"/>
                  </a:lnTo>
                  <a:lnTo>
                    <a:pt x="323850" y="1066800"/>
                  </a:lnTo>
                  <a:lnTo>
                    <a:pt x="264318" y="1052512"/>
                  </a:lnTo>
                  <a:lnTo>
                    <a:pt x="259556" y="1102518"/>
                  </a:lnTo>
                  <a:lnTo>
                    <a:pt x="235743" y="1143000"/>
                  </a:lnTo>
                  <a:lnTo>
                    <a:pt x="278606" y="1164431"/>
                  </a:lnTo>
                  <a:lnTo>
                    <a:pt x="326231" y="1233487"/>
                  </a:lnTo>
                  <a:lnTo>
                    <a:pt x="328612" y="1252537"/>
                  </a:lnTo>
                  <a:lnTo>
                    <a:pt x="357187" y="1271587"/>
                  </a:lnTo>
                  <a:lnTo>
                    <a:pt x="352425" y="1321593"/>
                  </a:lnTo>
                  <a:lnTo>
                    <a:pt x="411956" y="1321593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3" name="Freeform 23555"/>
            <p:cNvSpPr/>
            <p:nvPr/>
          </p:nvSpPr>
          <p:spPr>
            <a:xfrm>
              <a:off x="3843078" y="2842840"/>
              <a:ext cx="467138" cy="677535"/>
            </a:xfrm>
            <a:custGeom>
              <a:avLst/>
              <a:gdLst>
                <a:gd name="connsiteX0" fmla="*/ 692944 w 800100"/>
                <a:gd name="connsiteY0" fmla="*/ 838200 h 1159669"/>
                <a:gd name="connsiteX1" fmla="*/ 795337 w 800100"/>
                <a:gd name="connsiteY1" fmla="*/ 769144 h 1159669"/>
                <a:gd name="connsiteX2" fmla="*/ 778669 w 800100"/>
                <a:gd name="connsiteY2" fmla="*/ 654844 h 1159669"/>
                <a:gd name="connsiteX3" fmla="*/ 800100 w 800100"/>
                <a:gd name="connsiteY3" fmla="*/ 597694 h 1159669"/>
                <a:gd name="connsiteX4" fmla="*/ 800100 w 800100"/>
                <a:gd name="connsiteY4" fmla="*/ 545306 h 1159669"/>
                <a:gd name="connsiteX5" fmla="*/ 759619 w 800100"/>
                <a:gd name="connsiteY5" fmla="*/ 552450 h 1159669"/>
                <a:gd name="connsiteX6" fmla="*/ 742950 w 800100"/>
                <a:gd name="connsiteY6" fmla="*/ 421481 h 1159669"/>
                <a:gd name="connsiteX7" fmla="*/ 721519 w 800100"/>
                <a:gd name="connsiteY7" fmla="*/ 395288 h 1159669"/>
                <a:gd name="connsiteX8" fmla="*/ 681037 w 800100"/>
                <a:gd name="connsiteY8" fmla="*/ 264319 h 1159669"/>
                <a:gd name="connsiteX9" fmla="*/ 707231 w 800100"/>
                <a:gd name="connsiteY9" fmla="*/ 202406 h 1159669"/>
                <a:gd name="connsiteX10" fmla="*/ 697706 w 800100"/>
                <a:gd name="connsiteY10" fmla="*/ 133350 h 1159669"/>
                <a:gd name="connsiteX11" fmla="*/ 661987 w 800100"/>
                <a:gd name="connsiteY11" fmla="*/ 80963 h 1159669"/>
                <a:gd name="connsiteX12" fmla="*/ 681037 w 800100"/>
                <a:gd name="connsiteY12" fmla="*/ 28575 h 1159669"/>
                <a:gd name="connsiteX13" fmla="*/ 590550 w 800100"/>
                <a:gd name="connsiteY13" fmla="*/ 0 h 1159669"/>
                <a:gd name="connsiteX14" fmla="*/ 581025 w 800100"/>
                <a:gd name="connsiteY14" fmla="*/ 78581 h 1159669"/>
                <a:gd name="connsiteX15" fmla="*/ 473869 w 800100"/>
                <a:gd name="connsiteY15" fmla="*/ 169069 h 1159669"/>
                <a:gd name="connsiteX16" fmla="*/ 423862 w 800100"/>
                <a:gd name="connsiteY16" fmla="*/ 300038 h 1159669"/>
                <a:gd name="connsiteX17" fmla="*/ 464344 w 800100"/>
                <a:gd name="connsiteY17" fmla="*/ 354806 h 1159669"/>
                <a:gd name="connsiteX18" fmla="*/ 383381 w 800100"/>
                <a:gd name="connsiteY18" fmla="*/ 450056 h 1159669"/>
                <a:gd name="connsiteX19" fmla="*/ 421481 w 800100"/>
                <a:gd name="connsiteY19" fmla="*/ 552450 h 1159669"/>
                <a:gd name="connsiteX20" fmla="*/ 385762 w 800100"/>
                <a:gd name="connsiteY20" fmla="*/ 635794 h 1159669"/>
                <a:gd name="connsiteX21" fmla="*/ 323850 w 800100"/>
                <a:gd name="connsiteY21" fmla="*/ 607219 h 1159669"/>
                <a:gd name="connsiteX22" fmla="*/ 280987 w 800100"/>
                <a:gd name="connsiteY22" fmla="*/ 626269 h 1159669"/>
                <a:gd name="connsiteX23" fmla="*/ 242887 w 800100"/>
                <a:gd name="connsiteY23" fmla="*/ 676275 h 1159669"/>
                <a:gd name="connsiteX24" fmla="*/ 35719 w 800100"/>
                <a:gd name="connsiteY24" fmla="*/ 785813 h 1159669"/>
                <a:gd name="connsiteX25" fmla="*/ 30956 w 800100"/>
                <a:gd name="connsiteY25" fmla="*/ 892969 h 1159669"/>
                <a:gd name="connsiteX26" fmla="*/ 0 w 800100"/>
                <a:gd name="connsiteY26" fmla="*/ 957263 h 1159669"/>
                <a:gd name="connsiteX27" fmla="*/ 26194 w 800100"/>
                <a:gd name="connsiteY27" fmla="*/ 1028700 h 1159669"/>
                <a:gd name="connsiteX28" fmla="*/ 14287 w 800100"/>
                <a:gd name="connsiteY28" fmla="*/ 1095375 h 1159669"/>
                <a:gd name="connsiteX29" fmla="*/ 54769 w 800100"/>
                <a:gd name="connsiteY29" fmla="*/ 1102519 h 1159669"/>
                <a:gd name="connsiteX30" fmla="*/ 109537 w 800100"/>
                <a:gd name="connsiteY30" fmla="*/ 1145381 h 1159669"/>
                <a:gd name="connsiteX31" fmla="*/ 192881 w 800100"/>
                <a:gd name="connsiteY31" fmla="*/ 1159669 h 1159669"/>
                <a:gd name="connsiteX32" fmla="*/ 238125 w 800100"/>
                <a:gd name="connsiteY32" fmla="*/ 1133475 h 1159669"/>
                <a:gd name="connsiteX33" fmla="*/ 288131 w 800100"/>
                <a:gd name="connsiteY33" fmla="*/ 1126331 h 1159669"/>
                <a:gd name="connsiteX34" fmla="*/ 311944 w 800100"/>
                <a:gd name="connsiteY34" fmla="*/ 1066800 h 1159669"/>
                <a:gd name="connsiteX35" fmla="*/ 342900 w 800100"/>
                <a:gd name="connsiteY35" fmla="*/ 1045369 h 1159669"/>
                <a:gd name="connsiteX36" fmla="*/ 323850 w 800100"/>
                <a:gd name="connsiteY36" fmla="*/ 966788 h 1159669"/>
                <a:gd name="connsiteX37" fmla="*/ 338137 w 800100"/>
                <a:gd name="connsiteY37" fmla="*/ 938213 h 1159669"/>
                <a:gd name="connsiteX38" fmla="*/ 376237 w 800100"/>
                <a:gd name="connsiteY38" fmla="*/ 954881 h 1159669"/>
                <a:gd name="connsiteX39" fmla="*/ 414337 w 800100"/>
                <a:gd name="connsiteY39" fmla="*/ 950119 h 1159669"/>
                <a:gd name="connsiteX40" fmla="*/ 476250 w 800100"/>
                <a:gd name="connsiteY40" fmla="*/ 983456 h 1159669"/>
                <a:gd name="connsiteX41" fmla="*/ 692944 w 800100"/>
                <a:gd name="connsiteY41" fmla="*/ 838200 h 1159669"/>
                <a:gd name="connsiteX0" fmla="*/ 692944 w 800100"/>
                <a:gd name="connsiteY0" fmla="*/ 838200 h 1159669"/>
                <a:gd name="connsiteX1" fmla="*/ 795337 w 800100"/>
                <a:gd name="connsiteY1" fmla="*/ 769144 h 1159669"/>
                <a:gd name="connsiteX2" fmla="*/ 778669 w 800100"/>
                <a:gd name="connsiteY2" fmla="*/ 654844 h 1159669"/>
                <a:gd name="connsiteX3" fmla="*/ 800100 w 800100"/>
                <a:gd name="connsiteY3" fmla="*/ 597694 h 1159669"/>
                <a:gd name="connsiteX4" fmla="*/ 800100 w 800100"/>
                <a:gd name="connsiteY4" fmla="*/ 545306 h 1159669"/>
                <a:gd name="connsiteX5" fmla="*/ 759619 w 800100"/>
                <a:gd name="connsiteY5" fmla="*/ 552450 h 1159669"/>
                <a:gd name="connsiteX6" fmla="*/ 742950 w 800100"/>
                <a:gd name="connsiteY6" fmla="*/ 421481 h 1159669"/>
                <a:gd name="connsiteX7" fmla="*/ 721519 w 800100"/>
                <a:gd name="connsiteY7" fmla="*/ 395288 h 1159669"/>
                <a:gd name="connsiteX8" fmla="*/ 681037 w 800100"/>
                <a:gd name="connsiteY8" fmla="*/ 264319 h 1159669"/>
                <a:gd name="connsiteX9" fmla="*/ 707231 w 800100"/>
                <a:gd name="connsiteY9" fmla="*/ 202406 h 1159669"/>
                <a:gd name="connsiteX10" fmla="*/ 697706 w 800100"/>
                <a:gd name="connsiteY10" fmla="*/ 133350 h 1159669"/>
                <a:gd name="connsiteX11" fmla="*/ 661987 w 800100"/>
                <a:gd name="connsiteY11" fmla="*/ 80963 h 1159669"/>
                <a:gd name="connsiteX12" fmla="*/ 681037 w 800100"/>
                <a:gd name="connsiteY12" fmla="*/ 28575 h 1159669"/>
                <a:gd name="connsiteX13" fmla="*/ 590550 w 800100"/>
                <a:gd name="connsiteY13" fmla="*/ 0 h 1159669"/>
                <a:gd name="connsiteX14" fmla="*/ 581025 w 800100"/>
                <a:gd name="connsiteY14" fmla="*/ 78581 h 1159669"/>
                <a:gd name="connsiteX15" fmla="*/ 473869 w 800100"/>
                <a:gd name="connsiteY15" fmla="*/ 169069 h 1159669"/>
                <a:gd name="connsiteX16" fmla="*/ 416242 w 800100"/>
                <a:gd name="connsiteY16" fmla="*/ 258128 h 1159669"/>
                <a:gd name="connsiteX17" fmla="*/ 464344 w 800100"/>
                <a:gd name="connsiteY17" fmla="*/ 354806 h 1159669"/>
                <a:gd name="connsiteX18" fmla="*/ 383381 w 800100"/>
                <a:gd name="connsiteY18" fmla="*/ 450056 h 1159669"/>
                <a:gd name="connsiteX19" fmla="*/ 421481 w 800100"/>
                <a:gd name="connsiteY19" fmla="*/ 552450 h 1159669"/>
                <a:gd name="connsiteX20" fmla="*/ 385762 w 800100"/>
                <a:gd name="connsiteY20" fmla="*/ 635794 h 1159669"/>
                <a:gd name="connsiteX21" fmla="*/ 323850 w 800100"/>
                <a:gd name="connsiteY21" fmla="*/ 607219 h 1159669"/>
                <a:gd name="connsiteX22" fmla="*/ 280987 w 800100"/>
                <a:gd name="connsiteY22" fmla="*/ 626269 h 1159669"/>
                <a:gd name="connsiteX23" fmla="*/ 242887 w 800100"/>
                <a:gd name="connsiteY23" fmla="*/ 676275 h 1159669"/>
                <a:gd name="connsiteX24" fmla="*/ 35719 w 800100"/>
                <a:gd name="connsiteY24" fmla="*/ 785813 h 1159669"/>
                <a:gd name="connsiteX25" fmla="*/ 30956 w 800100"/>
                <a:gd name="connsiteY25" fmla="*/ 892969 h 1159669"/>
                <a:gd name="connsiteX26" fmla="*/ 0 w 800100"/>
                <a:gd name="connsiteY26" fmla="*/ 957263 h 1159669"/>
                <a:gd name="connsiteX27" fmla="*/ 26194 w 800100"/>
                <a:gd name="connsiteY27" fmla="*/ 1028700 h 1159669"/>
                <a:gd name="connsiteX28" fmla="*/ 14287 w 800100"/>
                <a:gd name="connsiteY28" fmla="*/ 1095375 h 1159669"/>
                <a:gd name="connsiteX29" fmla="*/ 54769 w 800100"/>
                <a:gd name="connsiteY29" fmla="*/ 1102519 h 1159669"/>
                <a:gd name="connsiteX30" fmla="*/ 109537 w 800100"/>
                <a:gd name="connsiteY30" fmla="*/ 1145381 h 1159669"/>
                <a:gd name="connsiteX31" fmla="*/ 192881 w 800100"/>
                <a:gd name="connsiteY31" fmla="*/ 1159669 h 1159669"/>
                <a:gd name="connsiteX32" fmla="*/ 238125 w 800100"/>
                <a:gd name="connsiteY32" fmla="*/ 1133475 h 1159669"/>
                <a:gd name="connsiteX33" fmla="*/ 288131 w 800100"/>
                <a:gd name="connsiteY33" fmla="*/ 1126331 h 1159669"/>
                <a:gd name="connsiteX34" fmla="*/ 311944 w 800100"/>
                <a:gd name="connsiteY34" fmla="*/ 1066800 h 1159669"/>
                <a:gd name="connsiteX35" fmla="*/ 342900 w 800100"/>
                <a:gd name="connsiteY35" fmla="*/ 1045369 h 1159669"/>
                <a:gd name="connsiteX36" fmla="*/ 323850 w 800100"/>
                <a:gd name="connsiteY36" fmla="*/ 966788 h 1159669"/>
                <a:gd name="connsiteX37" fmla="*/ 338137 w 800100"/>
                <a:gd name="connsiteY37" fmla="*/ 938213 h 1159669"/>
                <a:gd name="connsiteX38" fmla="*/ 376237 w 800100"/>
                <a:gd name="connsiteY38" fmla="*/ 954881 h 1159669"/>
                <a:gd name="connsiteX39" fmla="*/ 414337 w 800100"/>
                <a:gd name="connsiteY39" fmla="*/ 950119 h 1159669"/>
                <a:gd name="connsiteX40" fmla="*/ 476250 w 800100"/>
                <a:gd name="connsiteY40" fmla="*/ 983456 h 1159669"/>
                <a:gd name="connsiteX41" fmla="*/ 692944 w 800100"/>
                <a:gd name="connsiteY41" fmla="*/ 838200 h 1159669"/>
                <a:gd name="connsiteX0" fmla="*/ 692944 w 800100"/>
                <a:gd name="connsiteY0" fmla="*/ 838200 h 1159669"/>
                <a:gd name="connsiteX1" fmla="*/ 795337 w 800100"/>
                <a:gd name="connsiteY1" fmla="*/ 769144 h 1159669"/>
                <a:gd name="connsiteX2" fmla="*/ 778669 w 800100"/>
                <a:gd name="connsiteY2" fmla="*/ 654844 h 1159669"/>
                <a:gd name="connsiteX3" fmla="*/ 800100 w 800100"/>
                <a:gd name="connsiteY3" fmla="*/ 597694 h 1159669"/>
                <a:gd name="connsiteX4" fmla="*/ 800100 w 800100"/>
                <a:gd name="connsiteY4" fmla="*/ 545306 h 1159669"/>
                <a:gd name="connsiteX5" fmla="*/ 759619 w 800100"/>
                <a:gd name="connsiteY5" fmla="*/ 552450 h 1159669"/>
                <a:gd name="connsiteX6" fmla="*/ 742950 w 800100"/>
                <a:gd name="connsiteY6" fmla="*/ 421481 h 1159669"/>
                <a:gd name="connsiteX7" fmla="*/ 721519 w 800100"/>
                <a:gd name="connsiteY7" fmla="*/ 395288 h 1159669"/>
                <a:gd name="connsiteX8" fmla="*/ 681037 w 800100"/>
                <a:gd name="connsiteY8" fmla="*/ 264319 h 1159669"/>
                <a:gd name="connsiteX9" fmla="*/ 707231 w 800100"/>
                <a:gd name="connsiteY9" fmla="*/ 202406 h 1159669"/>
                <a:gd name="connsiteX10" fmla="*/ 697706 w 800100"/>
                <a:gd name="connsiteY10" fmla="*/ 133350 h 1159669"/>
                <a:gd name="connsiteX11" fmla="*/ 661987 w 800100"/>
                <a:gd name="connsiteY11" fmla="*/ 80963 h 1159669"/>
                <a:gd name="connsiteX12" fmla="*/ 681037 w 800100"/>
                <a:gd name="connsiteY12" fmla="*/ 28575 h 1159669"/>
                <a:gd name="connsiteX13" fmla="*/ 590550 w 800100"/>
                <a:gd name="connsiteY13" fmla="*/ 0 h 1159669"/>
                <a:gd name="connsiteX14" fmla="*/ 581025 w 800100"/>
                <a:gd name="connsiteY14" fmla="*/ 78581 h 1159669"/>
                <a:gd name="connsiteX15" fmla="*/ 473869 w 800100"/>
                <a:gd name="connsiteY15" fmla="*/ 169069 h 1159669"/>
                <a:gd name="connsiteX16" fmla="*/ 416242 w 800100"/>
                <a:gd name="connsiteY16" fmla="*/ 258128 h 1159669"/>
                <a:gd name="connsiteX17" fmla="*/ 440531 w 800100"/>
                <a:gd name="connsiteY17" fmla="*/ 310515 h 1159669"/>
                <a:gd name="connsiteX18" fmla="*/ 464344 w 800100"/>
                <a:gd name="connsiteY18" fmla="*/ 354806 h 1159669"/>
                <a:gd name="connsiteX19" fmla="*/ 383381 w 800100"/>
                <a:gd name="connsiteY19" fmla="*/ 450056 h 1159669"/>
                <a:gd name="connsiteX20" fmla="*/ 421481 w 800100"/>
                <a:gd name="connsiteY20" fmla="*/ 552450 h 1159669"/>
                <a:gd name="connsiteX21" fmla="*/ 385762 w 800100"/>
                <a:gd name="connsiteY21" fmla="*/ 635794 h 1159669"/>
                <a:gd name="connsiteX22" fmla="*/ 323850 w 800100"/>
                <a:gd name="connsiteY22" fmla="*/ 607219 h 1159669"/>
                <a:gd name="connsiteX23" fmla="*/ 280987 w 800100"/>
                <a:gd name="connsiteY23" fmla="*/ 626269 h 1159669"/>
                <a:gd name="connsiteX24" fmla="*/ 242887 w 800100"/>
                <a:gd name="connsiteY24" fmla="*/ 676275 h 1159669"/>
                <a:gd name="connsiteX25" fmla="*/ 35719 w 800100"/>
                <a:gd name="connsiteY25" fmla="*/ 785813 h 1159669"/>
                <a:gd name="connsiteX26" fmla="*/ 30956 w 800100"/>
                <a:gd name="connsiteY26" fmla="*/ 892969 h 1159669"/>
                <a:gd name="connsiteX27" fmla="*/ 0 w 800100"/>
                <a:gd name="connsiteY27" fmla="*/ 957263 h 1159669"/>
                <a:gd name="connsiteX28" fmla="*/ 26194 w 800100"/>
                <a:gd name="connsiteY28" fmla="*/ 1028700 h 1159669"/>
                <a:gd name="connsiteX29" fmla="*/ 14287 w 800100"/>
                <a:gd name="connsiteY29" fmla="*/ 1095375 h 1159669"/>
                <a:gd name="connsiteX30" fmla="*/ 54769 w 800100"/>
                <a:gd name="connsiteY30" fmla="*/ 1102519 h 1159669"/>
                <a:gd name="connsiteX31" fmla="*/ 109537 w 800100"/>
                <a:gd name="connsiteY31" fmla="*/ 1145381 h 1159669"/>
                <a:gd name="connsiteX32" fmla="*/ 192881 w 800100"/>
                <a:gd name="connsiteY32" fmla="*/ 1159669 h 1159669"/>
                <a:gd name="connsiteX33" fmla="*/ 238125 w 800100"/>
                <a:gd name="connsiteY33" fmla="*/ 1133475 h 1159669"/>
                <a:gd name="connsiteX34" fmla="*/ 288131 w 800100"/>
                <a:gd name="connsiteY34" fmla="*/ 1126331 h 1159669"/>
                <a:gd name="connsiteX35" fmla="*/ 311944 w 800100"/>
                <a:gd name="connsiteY35" fmla="*/ 1066800 h 1159669"/>
                <a:gd name="connsiteX36" fmla="*/ 342900 w 800100"/>
                <a:gd name="connsiteY36" fmla="*/ 1045369 h 1159669"/>
                <a:gd name="connsiteX37" fmla="*/ 323850 w 800100"/>
                <a:gd name="connsiteY37" fmla="*/ 966788 h 1159669"/>
                <a:gd name="connsiteX38" fmla="*/ 338137 w 800100"/>
                <a:gd name="connsiteY38" fmla="*/ 938213 h 1159669"/>
                <a:gd name="connsiteX39" fmla="*/ 376237 w 800100"/>
                <a:gd name="connsiteY39" fmla="*/ 954881 h 1159669"/>
                <a:gd name="connsiteX40" fmla="*/ 414337 w 800100"/>
                <a:gd name="connsiteY40" fmla="*/ 950119 h 1159669"/>
                <a:gd name="connsiteX41" fmla="*/ 476250 w 800100"/>
                <a:gd name="connsiteY41" fmla="*/ 983456 h 1159669"/>
                <a:gd name="connsiteX42" fmla="*/ 692944 w 800100"/>
                <a:gd name="connsiteY42" fmla="*/ 838200 h 1159669"/>
                <a:gd name="connsiteX0" fmla="*/ 692944 w 800100"/>
                <a:gd name="connsiteY0" fmla="*/ 838200 h 1159669"/>
                <a:gd name="connsiteX1" fmla="*/ 795337 w 800100"/>
                <a:gd name="connsiteY1" fmla="*/ 769144 h 1159669"/>
                <a:gd name="connsiteX2" fmla="*/ 778669 w 800100"/>
                <a:gd name="connsiteY2" fmla="*/ 654844 h 1159669"/>
                <a:gd name="connsiteX3" fmla="*/ 800100 w 800100"/>
                <a:gd name="connsiteY3" fmla="*/ 597694 h 1159669"/>
                <a:gd name="connsiteX4" fmla="*/ 800100 w 800100"/>
                <a:gd name="connsiteY4" fmla="*/ 545306 h 1159669"/>
                <a:gd name="connsiteX5" fmla="*/ 759619 w 800100"/>
                <a:gd name="connsiteY5" fmla="*/ 552450 h 1159669"/>
                <a:gd name="connsiteX6" fmla="*/ 742950 w 800100"/>
                <a:gd name="connsiteY6" fmla="*/ 421481 h 1159669"/>
                <a:gd name="connsiteX7" fmla="*/ 721519 w 800100"/>
                <a:gd name="connsiteY7" fmla="*/ 395288 h 1159669"/>
                <a:gd name="connsiteX8" fmla="*/ 681037 w 800100"/>
                <a:gd name="connsiteY8" fmla="*/ 264319 h 1159669"/>
                <a:gd name="connsiteX9" fmla="*/ 707231 w 800100"/>
                <a:gd name="connsiteY9" fmla="*/ 202406 h 1159669"/>
                <a:gd name="connsiteX10" fmla="*/ 697706 w 800100"/>
                <a:gd name="connsiteY10" fmla="*/ 133350 h 1159669"/>
                <a:gd name="connsiteX11" fmla="*/ 661987 w 800100"/>
                <a:gd name="connsiteY11" fmla="*/ 80963 h 1159669"/>
                <a:gd name="connsiteX12" fmla="*/ 681037 w 800100"/>
                <a:gd name="connsiteY12" fmla="*/ 28575 h 1159669"/>
                <a:gd name="connsiteX13" fmla="*/ 590550 w 800100"/>
                <a:gd name="connsiteY13" fmla="*/ 0 h 1159669"/>
                <a:gd name="connsiteX14" fmla="*/ 581025 w 800100"/>
                <a:gd name="connsiteY14" fmla="*/ 78581 h 1159669"/>
                <a:gd name="connsiteX15" fmla="*/ 473869 w 800100"/>
                <a:gd name="connsiteY15" fmla="*/ 169069 h 1159669"/>
                <a:gd name="connsiteX16" fmla="*/ 416242 w 800100"/>
                <a:gd name="connsiteY16" fmla="*/ 258128 h 1159669"/>
                <a:gd name="connsiteX17" fmla="*/ 421481 w 800100"/>
                <a:gd name="connsiteY17" fmla="*/ 306705 h 1159669"/>
                <a:gd name="connsiteX18" fmla="*/ 464344 w 800100"/>
                <a:gd name="connsiteY18" fmla="*/ 354806 h 1159669"/>
                <a:gd name="connsiteX19" fmla="*/ 383381 w 800100"/>
                <a:gd name="connsiteY19" fmla="*/ 450056 h 1159669"/>
                <a:gd name="connsiteX20" fmla="*/ 421481 w 800100"/>
                <a:gd name="connsiteY20" fmla="*/ 552450 h 1159669"/>
                <a:gd name="connsiteX21" fmla="*/ 385762 w 800100"/>
                <a:gd name="connsiteY21" fmla="*/ 635794 h 1159669"/>
                <a:gd name="connsiteX22" fmla="*/ 323850 w 800100"/>
                <a:gd name="connsiteY22" fmla="*/ 607219 h 1159669"/>
                <a:gd name="connsiteX23" fmla="*/ 280987 w 800100"/>
                <a:gd name="connsiteY23" fmla="*/ 626269 h 1159669"/>
                <a:gd name="connsiteX24" fmla="*/ 242887 w 800100"/>
                <a:gd name="connsiteY24" fmla="*/ 676275 h 1159669"/>
                <a:gd name="connsiteX25" fmla="*/ 35719 w 800100"/>
                <a:gd name="connsiteY25" fmla="*/ 785813 h 1159669"/>
                <a:gd name="connsiteX26" fmla="*/ 30956 w 800100"/>
                <a:gd name="connsiteY26" fmla="*/ 892969 h 1159669"/>
                <a:gd name="connsiteX27" fmla="*/ 0 w 800100"/>
                <a:gd name="connsiteY27" fmla="*/ 957263 h 1159669"/>
                <a:gd name="connsiteX28" fmla="*/ 26194 w 800100"/>
                <a:gd name="connsiteY28" fmla="*/ 1028700 h 1159669"/>
                <a:gd name="connsiteX29" fmla="*/ 14287 w 800100"/>
                <a:gd name="connsiteY29" fmla="*/ 1095375 h 1159669"/>
                <a:gd name="connsiteX30" fmla="*/ 54769 w 800100"/>
                <a:gd name="connsiteY30" fmla="*/ 1102519 h 1159669"/>
                <a:gd name="connsiteX31" fmla="*/ 109537 w 800100"/>
                <a:gd name="connsiteY31" fmla="*/ 1145381 h 1159669"/>
                <a:gd name="connsiteX32" fmla="*/ 192881 w 800100"/>
                <a:gd name="connsiteY32" fmla="*/ 1159669 h 1159669"/>
                <a:gd name="connsiteX33" fmla="*/ 238125 w 800100"/>
                <a:gd name="connsiteY33" fmla="*/ 1133475 h 1159669"/>
                <a:gd name="connsiteX34" fmla="*/ 288131 w 800100"/>
                <a:gd name="connsiteY34" fmla="*/ 1126331 h 1159669"/>
                <a:gd name="connsiteX35" fmla="*/ 311944 w 800100"/>
                <a:gd name="connsiteY35" fmla="*/ 1066800 h 1159669"/>
                <a:gd name="connsiteX36" fmla="*/ 342900 w 800100"/>
                <a:gd name="connsiteY36" fmla="*/ 1045369 h 1159669"/>
                <a:gd name="connsiteX37" fmla="*/ 323850 w 800100"/>
                <a:gd name="connsiteY37" fmla="*/ 966788 h 1159669"/>
                <a:gd name="connsiteX38" fmla="*/ 338137 w 800100"/>
                <a:gd name="connsiteY38" fmla="*/ 938213 h 1159669"/>
                <a:gd name="connsiteX39" fmla="*/ 376237 w 800100"/>
                <a:gd name="connsiteY39" fmla="*/ 954881 h 1159669"/>
                <a:gd name="connsiteX40" fmla="*/ 414337 w 800100"/>
                <a:gd name="connsiteY40" fmla="*/ 950119 h 1159669"/>
                <a:gd name="connsiteX41" fmla="*/ 476250 w 800100"/>
                <a:gd name="connsiteY41" fmla="*/ 983456 h 1159669"/>
                <a:gd name="connsiteX42" fmla="*/ 692944 w 800100"/>
                <a:gd name="connsiteY42" fmla="*/ 838200 h 11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00100" h="1159669">
                  <a:moveTo>
                    <a:pt x="692944" y="838200"/>
                  </a:moveTo>
                  <a:lnTo>
                    <a:pt x="795337" y="769144"/>
                  </a:lnTo>
                  <a:lnTo>
                    <a:pt x="778669" y="654844"/>
                  </a:lnTo>
                  <a:lnTo>
                    <a:pt x="800100" y="597694"/>
                  </a:lnTo>
                  <a:lnTo>
                    <a:pt x="800100" y="545306"/>
                  </a:lnTo>
                  <a:lnTo>
                    <a:pt x="759619" y="552450"/>
                  </a:lnTo>
                  <a:lnTo>
                    <a:pt x="742950" y="421481"/>
                  </a:lnTo>
                  <a:lnTo>
                    <a:pt x="721519" y="395288"/>
                  </a:lnTo>
                  <a:lnTo>
                    <a:pt x="681037" y="264319"/>
                  </a:lnTo>
                  <a:lnTo>
                    <a:pt x="707231" y="202406"/>
                  </a:lnTo>
                  <a:lnTo>
                    <a:pt x="697706" y="133350"/>
                  </a:lnTo>
                  <a:lnTo>
                    <a:pt x="661987" y="80963"/>
                  </a:lnTo>
                  <a:lnTo>
                    <a:pt x="681037" y="28575"/>
                  </a:lnTo>
                  <a:lnTo>
                    <a:pt x="590550" y="0"/>
                  </a:lnTo>
                  <a:lnTo>
                    <a:pt x="581025" y="78581"/>
                  </a:lnTo>
                  <a:lnTo>
                    <a:pt x="473869" y="169069"/>
                  </a:lnTo>
                  <a:lnTo>
                    <a:pt x="416242" y="258128"/>
                  </a:lnTo>
                  <a:lnTo>
                    <a:pt x="421481" y="306705"/>
                  </a:lnTo>
                  <a:lnTo>
                    <a:pt x="464344" y="354806"/>
                  </a:lnTo>
                  <a:lnTo>
                    <a:pt x="383381" y="450056"/>
                  </a:lnTo>
                  <a:lnTo>
                    <a:pt x="421481" y="552450"/>
                  </a:lnTo>
                  <a:lnTo>
                    <a:pt x="385762" y="635794"/>
                  </a:lnTo>
                  <a:lnTo>
                    <a:pt x="323850" y="607219"/>
                  </a:lnTo>
                  <a:lnTo>
                    <a:pt x="280987" y="626269"/>
                  </a:lnTo>
                  <a:lnTo>
                    <a:pt x="242887" y="676275"/>
                  </a:lnTo>
                  <a:lnTo>
                    <a:pt x="35719" y="785813"/>
                  </a:lnTo>
                  <a:lnTo>
                    <a:pt x="30956" y="892969"/>
                  </a:lnTo>
                  <a:lnTo>
                    <a:pt x="0" y="957263"/>
                  </a:lnTo>
                  <a:lnTo>
                    <a:pt x="26194" y="1028700"/>
                  </a:lnTo>
                  <a:lnTo>
                    <a:pt x="14287" y="1095375"/>
                  </a:lnTo>
                  <a:lnTo>
                    <a:pt x="54769" y="1102519"/>
                  </a:lnTo>
                  <a:lnTo>
                    <a:pt x="109537" y="1145381"/>
                  </a:lnTo>
                  <a:lnTo>
                    <a:pt x="192881" y="1159669"/>
                  </a:lnTo>
                  <a:lnTo>
                    <a:pt x="238125" y="1133475"/>
                  </a:lnTo>
                  <a:lnTo>
                    <a:pt x="288131" y="1126331"/>
                  </a:lnTo>
                  <a:lnTo>
                    <a:pt x="311944" y="1066800"/>
                  </a:lnTo>
                  <a:lnTo>
                    <a:pt x="342900" y="1045369"/>
                  </a:lnTo>
                  <a:lnTo>
                    <a:pt x="323850" y="966788"/>
                  </a:lnTo>
                  <a:lnTo>
                    <a:pt x="338137" y="938213"/>
                  </a:lnTo>
                  <a:lnTo>
                    <a:pt x="376237" y="954881"/>
                  </a:lnTo>
                  <a:lnTo>
                    <a:pt x="414337" y="950119"/>
                  </a:lnTo>
                  <a:lnTo>
                    <a:pt x="476250" y="983456"/>
                  </a:lnTo>
                  <a:lnTo>
                    <a:pt x="692944" y="8382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4" name="Freeform 23556"/>
            <p:cNvSpPr/>
            <p:nvPr/>
          </p:nvSpPr>
          <p:spPr>
            <a:xfrm>
              <a:off x="4475196" y="3415640"/>
              <a:ext cx="177957" cy="162201"/>
            </a:xfrm>
            <a:custGeom>
              <a:avLst/>
              <a:gdLst>
                <a:gd name="connsiteX0" fmla="*/ 185737 w 304800"/>
                <a:gd name="connsiteY0" fmla="*/ 278606 h 278606"/>
                <a:gd name="connsiteX1" fmla="*/ 219075 w 304800"/>
                <a:gd name="connsiteY1" fmla="*/ 202406 h 278606"/>
                <a:gd name="connsiteX2" fmla="*/ 304800 w 304800"/>
                <a:gd name="connsiteY2" fmla="*/ 157163 h 278606"/>
                <a:gd name="connsiteX3" fmla="*/ 304800 w 304800"/>
                <a:gd name="connsiteY3" fmla="*/ 102394 h 278606"/>
                <a:gd name="connsiteX4" fmla="*/ 240506 w 304800"/>
                <a:gd name="connsiteY4" fmla="*/ 61913 h 278606"/>
                <a:gd name="connsiteX5" fmla="*/ 204787 w 304800"/>
                <a:gd name="connsiteY5" fmla="*/ 66675 h 278606"/>
                <a:gd name="connsiteX6" fmla="*/ 147637 w 304800"/>
                <a:gd name="connsiteY6" fmla="*/ 7144 h 278606"/>
                <a:gd name="connsiteX7" fmla="*/ 0 w 304800"/>
                <a:gd name="connsiteY7" fmla="*/ 0 h 278606"/>
                <a:gd name="connsiteX8" fmla="*/ 61912 w 304800"/>
                <a:gd name="connsiteY8" fmla="*/ 66675 h 278606"/>
                <a:gd name="connsiteX9" fmla="*/ 57150 w 304800"/>
                <a:gd name="connsiteY9" fmla="*/ 102394 h 278606"/>
                <a:gd name="connsiteX10" fmla="*/ 111918 w 304800"/>
                <a:gd name="connsiteY10" fmla="*/ 111919 h 278606"/>
                <a:gd name="connsiteX11" fmla="*/ 116681 w 304800"/>
                <a:gd name="connsiteY11" fmla="*/ 147638 h 278606"/>
                <a:gd name="connsiteX12" fmla="*/ 88106 w 304800"/>
                <a:gd name="connsiteY12" fmla="*/ 185738 h 278606"/>
                <a:gd name="connsiteX13" fmla="*/ 85725 w 304800"/>
                <a:gd name="connsiteY13" fmla="*/ 230981 h 278606"/>
                <a:gd name="connsiteX14" fmla="*/ 114300 w 304800"/>
                <a:gd name="connsiteY14" fmla="*/ 247650 h 278606"/>
                <a:gd name="connsiteX15" fmla="*/ 185737 w 304800"/>
                <a:gd name="connsiteY15" fmla="*/ 27860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800" h="278606">
                  <a:moveTo>
                    <a:pt x="185737" y="278606"/>
                  </a:moveTo>
                  <a:lnTo>
                    <a:pt x="219075" y="202406"/>
                  </a:lnTo>
                  <a:lnTo>
                    <a:pt x="304800" y="157163"/>
                  </a:lnTo>
                  <a:lnTo>
                    <a:pt x="304800" y="102394"/>
                  </a:lnTo>
                  <a:lnTo>
                    <a:pt x="240506" y="61913"/>
                  </a:lnTo>
                  <a:lnTo>
                    <a:pt x="204787" y="66675"/>
                  </a:lnTo>
                  <a:lnTo>
                    <a:pt x="147637" y="7144"/>
                  </a:lnTo>
                  <a:lnTo>
                    <a:pt x="0" y="0"/>
                  </a:lnTo>
                  <a:lnTo>
                    <a:pt x="61912" y="66675"/>
                  </a:lnTo>
                  <a:lnTo>
                    <a:pt x="57150" y="102394"/>
                  </a:lnTo>
                  <a:lnTo>
                    <a:pt x="111918" y="111919"/>
                  </a:lnTo>
                  <a:lnTo>
                    <a:pt x="116681" y="147638"/>
                  </a:lnTo>
                  <a:lnTo>
                    <a:pt x="88106" y="185738"/>
                  </a:lnTo>
                  <a:lnTo>
                    <a:pt x="85725" y="230981"/>
                  </a:lnTo>
                  <a:lnTo>
                    <a:pt x="114300" y="247650"/>
                  </a:lnTo>
                  <a:lnTo>
                    <a:pt x="185737" y="278606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5" name="Freeform 23557"/>
            <p:cNvSpPr/>
            <p:nvPr/>
          </p:nvSpPr>
          <p:spPr>
            <a:xfrm>
              <a:off x="4482611" y="3344272"/>
              <a:ext cx="283619" cy="149224"/>
            </a:xfrm>
            <a:custGeom>
              <a:avLst/>
              <a:gdLst>
                <a:gd name="connsiteX0" fmla="*/ 302419 w 485775"/>
                <a:gd name="connsiteY0" fmla="*/ 254794 h 254794"/>
                <a:gd name="connsiteX1" fmla="*/ 352425 w 485775"/>
                <a:gd name="connsiteY1" fmla="*/ 226219 h 254794"/>
                <a:gd name="connsiteX2" fmla="*/ 350044 w 485775"/>
                <a:gd name="connsiteY2" fmla="*/ 192882 h 254794"/>
                <a:gd name="connsiteX3" fmla="*/ 428625 w 485775"/>
                <a:gd name="connsiteY3" fmla="*/ 130969 h 254794"/>
                <a:gd name="connsiteX4" fmla="*/ 485775 w 485775"/>
                <a:gd name="connsiteY4" fmla="*/ 30957 h 254794"/>
                <a:gd name="connsiteX5" fmla="*/ 431006 w 485775"/>
                <a:gd name="connsiteY5" fmla="*/ 0 h 254794"/>
                <a:gd name="connsiteX6" fmla="*/ 373856 w 485775"/>
                <a:gd name="connsiteY6" fmla="*/ 26194 h 254794"/>
                <a:gd name="connsiteX7" fmla="*/ 328612 w 485775"/>
                <a:gd name="connsiteY7" fmla="*/ 16669 h 254794"/>
                <a:gd name="connsiteX8" fmla="*/ 316706 w 485775"/>
                <a:gd name="connsiteY8" fmla="*/ 80963 h 254794"/>
                <a:gd name="connsiteX9" fmla="*/ 271462 w 485775"/>
                <a:gd name="connsiteY9" fmla="*/ 64294 h 254794"/>
                <a:gd name="connsiteX10" fmla="*/ 221456 w 485775"/>
                <a:gd name="connsiteY10" fmla="*/ 95250 h 254794"/>
                <a:gd name="connsiteX11" fmla="*/ 188119 w 485775"/>
                <a:gd name="connsiteY11" fmla="*/ 69057 h 254794"/>
                <a:gd name="connsiteX12" fmla="*/ 180975 w 485775"/>
                <a:gd name="connsiteY12" fmla="*/ 38100 h 254794"/>
                <a:gd name="connsiteX13" fmla="*/ 157162 w 485775"/>
                <a:gd name="connsiteY13" fmla="*/ 28575 h 254794"/>
                <a:gd name="connsiteX14" fmla="*/ 133350 w 485775"/>
                <a:gd name="connsiteY14" fmla="*/ 50007 h 254794"/>
                <a:gd name="connsiteX15" fmla="*/ 111919 w 485775"/>
                <a:gd name="connsiteY15" fmla="*/ 14288 h 254794"/>
                <a:gd name="connsiteX16" fmla="*/ 83344 w 485775"/>
                <a:gd name="connsiteY16" fmla="*/ 50007 h 254794"/>
                <a:gd name="connsiteX17" fmla="*/ 0 w 485775"/>
                <a:gd name="connsiteY17" fmla="*/ 100013 h 254794"/>
                <a:gd name="connsiteX18" fmla="*/ 0 w 485775"/>
                <a:gd name="connsiteY18" fmla="*/ 119063 h 254794"/>
                <a:gd name="connsiteX19" fmla="*/ 133350 w 485775"/>
                <a:gd name="connsiteY19" fmla="*/ 133350 h 254794"/>
                <a:gd name="connsiteX20" fmla="*/ 202406 w 485775"/>
                <a:gd name="connsiteY20" fmla="*/ 190500 h 254794"/>
                <a:gd name="connsiteX21" fmla="*/ 247650 w 485775"/>
                <a:gd name="connsiteY21" fmla="*/ 188119 h 254794"/>
                <a:gd name="connsiteX22" fmla="*/ 302419 w 485775"/>
                <a:gd name="connsiteY22" fmla="*/ 254794 h 25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85775" h="254794">
                  <a:moveTo>
                    <a:pt x="302419" y="254794"/>
                  </a:moveTo>
                  <a:lnTo>
                    <a:pt x="352425" y="226219"/>
                  </a:lnTo>
                  <a:lnTo>
                    <a:pt x="350044" y="192882"/>
                  </a:lnTo>
                  <a:lnTo>
                    <a:pt x="428625" y="130969"/>
                  </a:lnTo>
                  <a:lnTo>
                    <a:pt x="485775" y="30957"/>
                  </a:lnTo>
                  <a:lnTo>
                    <a:pt x="431006" y="0"/>
                  </a:lnTo>
                  <a:lnTo>
                    <a:pt x="373856" y="26194"/>
                  </a:lnTo>
                  <a:lnTo>
                    <a:pt x="328612" y="16669"/>
                  </a:lnTo>
                  <a:lnTo>
                    <a:pt x="316706" y="80963"/>
                  </a:lnTo>
                  <a:lnTo>
                    <a:pt x="271462" y="64294"/>
                  </a:lnTo>
                  <a:lnTo>
                    <a:pt x="221456" y="95250"/>
                  </a:lnTo>
                  <a:lnTo>
                    <a:pt x="188119" y="69057"/>
                  </a:lnTo>
                  <a:lnTo>
                    <a:pt x="180975" y="38100"/>
                  </a:lnTo>
                  <a:lnTo>
                    <a:pt x="157162" y="28575"/>
                  </a:lnTo>
                  <a:lnTo>
                    <a:pt x="133350" y="50007"/>
                  </a:lnTo>
                  <a:lnTo>
                    <a:pt x="111919" y="14288"/>
                  </a:lnTo>
                  <a:lnTo>
                    <a:pt x="83344" y="50007"/>
                  </a:lnTo>
                  <a:lnTo>
                    <a:pt x="0" y="100013"/>
                  </a:lnTo>
                  <a:lnTo>
                    <a:pt x="0" y="119063"/>
                  </a:lnTo>
                  <a:lnTo>
                    <a:pt x="133350" y="133350"/>
                  </a:lnTo>
                  <a:lnTo>
                    <a:pt x="202406" y="190500"/>
                  </a:lnTo>
                  <a:lnTo>
                    <a:pt x="247650" y="188119"/>
                  </a:lnTo>
                  <a:lnTo>
                    <a:pt x="302419" y="254794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6" name="Freeform 23558"/>
            <p:cNvSpPr/>
            <p:nvPr/>
          </p:nvSpPr>
          <p:spPr>
            <a:xfrm>
              <a:off x="4246262" y="3197828"/>
              <a:ext cx="544994" cy="216885"/>
            </a:xfrm>
            <a:custGeom>
              <a:avLst/>
              <a:gdLst>
                <a:gd name="connsiteX0" fmla="*/ 900113 w 933450"/>
                <a:gd name="connsiteY0" fmla="*/ 280987 h 371475"/>
                <a:gd name="connsiteX1" fmla="*/ 933450 w 933450"/>
                <a:gd name="connsiteY1" fmla="*/ 128587 h 371475"/>
                <a:gd name="connsiteX2" fmla="*/ 926307 w 933450"/>
                <a:gd name="connsiteY2" fmla="*/ 0 h 371475"/>
                <a:gd name="connsiteX3" fmla="*/ 881063 w 933450"/>
                <a:gd name="connsiteY3" fmla="*/ 11906 h 371475"/>
                <a:gd name="connsiteX4" fmla="*/ 869157 w 933450"/>
                <a:gd name="connsiteY4" fmla="*/ 76200 h 371475"/>
                <a:gd name="connsiteX5" fmla="*/ 831057 w 933450"/>
                <a:gd name="connsiteY5" fmla="*/ 61912 h 371475"/>
                <a:gd name="connsiteX6" fmla="*/ 797719 w 933450"/>
                <a:gd name="connsiteY6" fmla="*/ 85725 h 371475"/>
                <a:gd name="connsiteX7" fmla="*/ 807244 w 933450"/>
                <a:gd name="connsiteY7" fmla="*/ 119062 h 371475"/>
                <a:gd name="connsiteX8" fmla="*/ 776288 w 933450"/>
                <a:gd name="connsiteY8" fmla="*/ 116681 h 371475"/>
                <a:gd name="connsiteX9" fmla="*/ 752475 w 933450"/>
                <a:gd name="connsiteY9" fmla="*/ 95250 h 371475"/>
                <a:gd name="connsiteX10" fmla="*/ 678657 w 933450"/>
                <a:gd name="connsiteY10" fmla="*/ 135731 h 371475"/>
                <a:gd name="connsiteX11" fmla="*/ 666750 w 933450"/>
                <a:gd name="connsiteY11" fmla="*/ 183356 h 371475"/>
                <a:gd name="connsiteX12" fmla="*/ 628650 w 933450"/>
                <a:gd name="connsiteY12" fmla="*/ 178594 h 371475"/>
                <a:gd name="connsiteX13" fmla="*/ 611982 w 933450"/>
                <a:gd name="connsiteY13" fmla="*/ 147637 h 371475"/>
                <a:gd name="connsiteX14" fmla="*/ 578644 w 933450"/>
                <a:gd name="connsiteY14" fmla="*/ 154781 h 371475"/>
                <a:gd name="connsiteX15" fmla="*/ 566738 w 933450"/>
                <a:gd name="connsiteY15" fmla="*/ 119062 h 371475"/>
                <a:gd name="connsiteX16" fmla="*/ 597694 w 933450"/>
                <a:gd name="connsiteY16" fmla="*/ 92869 h 371475"/>
                <a:gd name="connsiteX17" fmla="*/ 597694 w 933450"/>
                <a:gd name="connsiteY17" fmla="*/ 59531 h 371475"/>
                <a:gd name="connsiteX18" fmla="*/ 619125 w 933450"/>
                <a:gd name="connsiteY18" fmla="*/ 64294 h 371475"/>
                <a:gd name="connsiteX19" fmla="*/ 626269 w 933450"/>
                <a:gd name="connsiteY19" fmla="*/ 30956 h 371475"/>
                <a:gd name="connsiteX20" fmla="*/ 559594 w 933450"/>
                <a:gd name="connsiteY20" fmla="*/ 40481 h 371475"/>
                <a:gd name="connsiteX21" fmla="*/ 526257 w 933450"/>
                <a:gd name="connsiteY21" fmla="*/ 66675 h 371475"/>
                <a:gd name="connsiteX22" fmla="*/ 488157 w 933450"/>
                <a:gd name="connsiteY22" fmla="*/ 66675 h 371475"/>
                <a:gd name="connsiteX23" fmla="*/ 435769 w 933450"/>
                <a:gd name="connsiteY23" fmla="*/ 116681 h 371475"/>
                <a:gd name="connsiteX24" fmla="*/ 388144 w 933450"/>
                <a:gd name="connsiteY24" fmla="*/ 76200 h 371475"/>
                <a:gd name="connsiteX25" fmla="*/ 316707 w 933450"/>
                <a:gd name="connsiteY25" fmla="*/ 111919 h 371475"/>
                <a:gd name="connsiteX26" fmla="*/ 233363 w 933450"/>
                <a:gd name="connsiteY26" fmla="*/ 33337 h 371475"/>
                <a:gd name="connsiteX27" fmla="*/ 195263 w 933450"/>
                <a:gd name="connsiteY27" fmla="*/ 23812 h 371475"/>
                <a:gd name="connsiteX28" fmla="*/ 154782 w 933450"/>
                <a:gd name="connsiteY28" fmla="*/ 47625 h 371475"/>
                <a:gd name="connsiteX29" fmla="*/ 104775 w 933450"/>
                <a:gd name="connsiteY29" fmla="*/ 50006 h 371475"/>
                <a:gd name="connsiteX30" fmla="*/ 95250 w 933450"/>
                <a:gd name="connsiteY30" fmla="*/ 161925 h 371475"/>
                <a:gd name="connsiteX31" fmla="*/ 0 w 933450"/>
                <a:gd name="connsiteY31" fmla="*/ 250031 h 371475"/>
                <a:gd name="connsiteX32" fmla="*/ 64294 w 933450"/>
                <a:gd name="connsiteY32" fmla="*/ 271462 h 371475"/>
                <a:gd name="connsiteX33" fmla="*/ 114300 w 933450"/>
                <a:gd name="connsiteY33" fmla="*/ 371475 h 371475"/>
                <a:gd name="connsiteX34" fmla="*/ 166688 w 933450"/>
                <a:gd name="connsiteY34" fmla="*/ 338137 h 371475"/>
                <a:gd name="connsiteX35" fmla="*/ 221457 w 933450"/>
                <a:gd name="connsiteY35" fmla="*/ 278606 h 371475"/>
                <a:gd name="connsiteX36" fmla="*/ 283369 w 933450"/>
                <a:gd name="connsiteY36" fmla="*/ 311944 h 371475"/>
                <a:gd name="connsiteX37" fmla="*/ 321469 w 933450"/>
                <a:gd name="connsiteY37" fmla="*/ 297656 h 371475"/>
                <a:gd name="connsiteX38" fmla="*/ 350044 w 933450"/>
                <a:gd name="connsiteY38" fmla="*/ 280987 h 371475"/>
                <a:gd name="connsiteX39" fmla="*/ 345282 w 933450"/>
                <a:gd name="connsiteY39" fmla="*/ 316706 h 371475"/>
                <a:gd name="connsiteX40" fmla="*/ 390525 w 933450"/>
                <a:gd name="connsiteY40" fmla="*/ 321469 h 371475"/>
                <a:gd name="connsiteX41" fmla="*/ 395288 w 933450"/>
                <a:gd name="connsiteY41" fmla="*/ 352425 h 371475"/>
                <a:gd name="connsiteX42" fmla="*/ 492919 w 933450"/>
                <a:gd name="connsiteY42" fmla="*/ 292894 h 371475"/>
                <a:gd name="connsiteX43" fmla="*/ 509588 w 933450"/>
                <a:gd name="connsiteY43" fmla="*/ 269081 h 371475"/>
                <a:gd name="connsiteX44" fmla="*/ 542925 w 933450"/>
                <a:gd name="connsiteY44" fmla="*/ 297656 h 371475"/>
                <a:gd name="connsiteX45" fmla="*/ 573882 w 933450"/>
                <a:gd name="connsiteY45" fmla="*/ 283369 h 371475"/>
                <a:gd name="connsiteX46" fmla="*/ 590550 w 933450"/>
                <a:gd name="connsiteY46" fmla="*/ 297656 h 371475"/>
                <a:gd name="connsiteX47" fmla="*/ 597694 w 933450"/>
                <a:gd name="connsiteY47" fmla="*/ 328612 h 371475"/>
                <a:gd name="connsiteX48" fmla="*/ 628650 w 933450"/>
                <a:gd name="connsiteY48" fmla="*/ 347662 h 371475"/>
                <a:gd name="connsiteX49" fmla="*/ 683419 w 933450"/>
                <a:gd name="connsiteY49" fmla="*/ 316706 h 371475"/>
                <a:gd name="connsiteX50" fmla="*/ 711994 w 933450"/>
                <a:gd name="connsiteY50" fmla="*/ 335756 h 371475"/>
                <a:gd name="connsiteX51" fmla="*/ 742950 w 933450"/>
                <a:gd name="connsiteY51" fmla="*/ 261937 h 371475"/>
                <a:gd name="connsiteX52" fmla="*/ 783432 w 933450"/>
                <a:gd name="connsiteY52" fmla="*/ 269081 h 371475"/>
                <a:gd name="connsiteX53" fmla="*/ 833438 w 933450"/>
                <a:gd name="connsiteY53" fmla="*/ 257175 h 371475"/>
                <a:gd name="connsiteX54" fmla="*/ 900113 w 933450"/>
                <a:gd name="connsiteY54" fmla="*/ 280987 h 371475"/>
                <a:gd name="connsiteX0" fmla="*/ 900113 w 933450"/>
                <a:gd name="connsiteY0" fmla="*/ 280987 h 371475"/>
                <a:gd name="connsiteX1" fmla="*/ 933450 w 933450"/>
                <a:gd name="connsiteY1" fmla="*/ 128587 h 371475"/>
                <a:gd name="connsiteX2" fmla="*/ 926307 w 933450"/>
                <a:gd name="connsiteY2" fmla="*/ 0 h 371475"/>
                <a:gd name="connsiteX3" fmla="*/ 881063 w 933450"/>
                <a:gd name="connsiteY3" fmla="*/ 11906 h 371475"/>
                <a:gd name="connsiteX4" fmla="*/ 869157 w 933450"/>
                <a:gd name="connsiteY4" fmla="*/ 76200 h 371475"/>
                <a:gd name="connsiteX5" fmla="*/ 831057 w 933450"/>
                <a:gd name="connsiteY5" fmla="*/ 61912 h 371475"/>
                <a:gd name="connsiteX6" fmla="*/ 797719 w 933450"/>
                <a:gd name="connsiteY6" fmla="*/ 85725 h 371475"/>
                <a:gd name="connsiteX7" fmla="*/ 807244 w 933450"/>
                <a:gd name="connsiteY7" fmla="*/ 119062 h 371475"/>
                <a:gd name="connsiteX8" fmla="*/ 776288 w 933450"/>
                <a:gd name="connsiteY8" fmla="*/ 116681 h 371475"/>
                <a:gd name="connsiteX9" fmla="*/ 752475 w 933450"/>
                <a:gd name="connsiteY9" fmla="*/ 95250 h 371475"/>
                <a:gd name="connsiteX10" fmla="*/ 678657 w 933450"/>
                <a:gd name="connsiteY10" fmla="*/ 135731 h 371475"/>
                <a:gd name="connsiteX11" fmla="*/ 666750 w 933450"/>
                <a:gd name="connsiteY11" fmla="*/ 183356 h 371475"/>
                <a:gd name="connsiteX12" fmla="*/ 628650 w 933450"/>
                <a:gd name="connsiteY12" fmla="*/ 178594 h 371475"/>
                <a:gd name="connsiteX13" fmla="*/ 611982 w 933450"/>
                <a:gd name="connsiteY13" fmla="*/ 147637 h 371475"/>
                <a:gd name="connsiteX14" fmla="*/ 578644 w 933450"/>
                <a:gd name="connsiteY14" fmla="*/ 154781 h 371475"/>
                <a:gd name="connsiteX15" fmla="*/ 566738 w 933450"/>
                <a:gd name="connsiteY15" fmla="*/ 119062 h 371475"/>
                <a:gd name="connsiteX16" fmla="*/ 597694 w 933450"/>
                <a:gd name="connsiteY16" fmla="*/ 92869 h 371475"/>
                <a:gd name="connsiteX17" fmla="*/ 597694 w 933450"/>
                <a:gd name="connsiteY17" fmla="*/ 59531 h 371475"/>
                <a:gd name="connsiteX18" fmla="*/ 619125 w 933450"/>
                <a:gd name="connsiteY18" fmla="*/ 64294 h 371475"/>
                <a:gd name="connsiteX19" fmla="*/ 626269 w 933450"/>
                <a:gd name="connsiteY19" fmla="*/ 30956 h 371475"/>
                <a:gd name="connsiteX20" fmla="*/ 559594 w 933450"/>
                <a:gd name="connsiteY20" fmla="*/ 40481 h 371475"/>
                <a:gd name="connsiteX21" fmla="*/ 526257 w 933450"/>
                <a:gd name="connsiteY21" fmla="*/ 66675 h 371475"/>
                <a:gd name="connsiteX22" fmla="*/ 488157 w 933450"/>
                <a:gd name="connsiteY22" fmla="*/ 66675 h 371475"/>
                <a:gd name="connsiteX23" fmla="*/ 435769 w 933450"/>
                <a:gd name="connsiteY23" fmla="*/ 116681 h 371475"/>
                <a:gd name="connsiteX24" fmla="*/ 388144 w 933450"/>
                <a:gd name="connsiteY24" fmla="*/ 76200 h 371475"/>
                <a:gd name="connsiteX25" fmla="*/ 316707 w 933450"/>
                <a:gd name="connsiteY25" fmla="*/ 111919 h 371475"/>
                <a:gd name="connsiteX26" fmla="*/ 233363 w 933450"/>
                <a:gd name="connsiteY26" fmla="*/ 33337 h 371475"/>
                <a:gd name="connsiteX27" fmla="*/ 195263 w 933450"/>
                <a:gd name="connsiteY27" fmla="*/ 23812 h 371475"/>
                <a:gd name="connsiteX28" fmla="*/ 154782 w 933450"/>
                <a:gd name="connsiteY28" fmla="*/ 47625 h 371475"/>
                <a:gd name="connsiteX29" fmla="*/ 93345 w 933450"/>
                <a:gd name="connsiteY29" fmla="*/ 72866 h 371475"/>
                <a:gd name="connsiteX30" fmla="*/ 95250 w 933450"/>
                <a:gd name="connsiteY30" fmla="*/ 161925 h 371475"/>
                <a:gd name="connsiteX31" fmla="*/ 0 w 933450"/>
                <a:gd name="connsiteY31" fmla="*/ 250031 h 371475"/>
                <a:gd name="connsiteX32" fmla="*/ 64294 w 933450"/>
                <a:gd name="connsiteY32" fmla="*/ 271462 h 371475"/>
                <a:gd name="connsiteX33" fmla="*/ 114300 w 933450"/>
                <a:gd name="connsiteY33" fmla="*/ 371475 h 371475"/>
                <a:gd name="connsiteX34" fmla="*/ 166688 w 933450"/>
                <a:gd name="connsiteY34" fmla="*/ 338137 h 371475"/>
                <a:gd name="connsiteX35" fmla="*/ 221457 w 933450"/>
                <a:gd name="connsiteY35" fmla="*/ 278606 h 371475"/>
                <a:gd name="connsiteX36" fmla="*/ 283369 w 933450"/>
                <a:gd name="connsiteY36" fmla="*/ 311944 h 371475"/>
                <a:gd name="connsiteX37" fmla="*/ 321469 w 933450"/>
                <a:gd name="connsiteY37" fmla="*/ 297656 h 371475"/>
                <a:gd name="connsiteX38" fmla="*/ 350044 w 933450"/>
                <a:gd name="connsiteY38" fmla="*/ 280987 h 371475"/>
                <a:gd name="connsiteX39" fmla="*/ 345282 w 933450"/>
                <a:gd name="connsiteY39" fmla="*/ 316706 h 371475"/>
                <a:gd name="connsiteX40" fmla="*/ 390525 w 933450"/>
                <a:gd name="connsiteY40" fmla="*/ 321469 h 371475"/>
                <a:gd name="connsiteX41" fmla="*/ 395288 w 933450"/>
                <a:gd name="connsiteY41" fmla="*/ 352425 h 371475"/>
                <a:gd name="connsiteX42" fmla="*/ 492919 w 933450"/>
                <a:gd name="connsiteY42" fmla="*/ 292894 h 371475"/>
                <a:gd name="connsiteX43" fmla="*/ 509588 w 933450"/>
                <a:gd name="connsiteY43" fmla="*/ 269081 h 371475"/>
                <a:gd name="connsiteX44" fmla="*/ 542925 w 933450"/>
                <a:gd name="connsiteY44" fmla="*/ 297656 h 371475"/>
                <a:gd name="connsiteX45" fmla="*/ 573882 w 933450"/>
                <a:gd name="connsiteY45" fmla="*/ 283369 h 371475"/>
                <a:gd name="connsiteX46" fmla="*/ 590550 w 933450"/>
                <a:gd name="connsiteY46" fmla="*/ 297656 h 371475"/>
                <a:gd name="connsiteX47" fmla="*/ 597694 w 933450"/>
                <a:gd name="connsiteY47" fmla="*/ 328612 h 371475"/>
                <a:gd name="connsiteX48" fmla="*/ 628650 w 933450"/>
                <a:gd name="connsiteY48" fmla="*/ 347662 h 371475"/>
                <a:gd name="connsiteX49" fmla="*/ 683419 w 933450"/>
                <a:gd name="connsiteY49" fmla="*/ 316706 h 371475"/>
                <a:gd name="connsiteX50" fmla="*/ 711994 w 933450"/>
                <a:gd name="connsiteY50" fmla="*/ 335756 h 371475"/>
                <a:gd name="connsiteX51" fmla="*/ 742950 w 933450"/>
                <a:gd name="connsiteY51" fmla="*/ 261937 h 371475"/>
                <a:gd name="connsiteX52" fmla="*/ 783432 w 933450"/>
                <a:gd name="connsiteY52" fmla="*/ 269081 h 371475"/>
                <a:gd name="connsiteX53" fmla="*/ 833438 w 933450"/>
                <a:gd name="connsiteY53" fmla="*/ 257175 h 371475"/>
                <a:gd name="connsiteX54" fmla="*/ 900113 w 933450"/>
                <a:gd name="connsiteY54" fmla="*/ 280987 h 371475"/>
                <a:gd name="connsiteX0" fmla="*/ 900113 w 933450"/>
                <a:gd name="connsiteY0" fmla="*/ 280987 h 371475"/>
                <a:gd name="connsiteX1" fmla="*/ 933450 w 933450"/>
                <a:gd name="connsiteY1" fmla="*/ 128587 h 371475"/>
                <a:gd name="connsiteX2" fmla="*/ 926307 w 933450"/>
                <a:gd name="connsiteY2" fmla="*/ 0 h 371475"/>
                <a:gd name="connsiteX3" fmla="*/ 881063 w 933450"/>
                <a:gd name="connsiteY3" fmla="*/ 11906 h 371475"/>
                <a:gd name="connsiteX4" fmla="*/ 869157 w 933450"/>
                <a:gd name="connsiteY4" fmla="*/ 76200 h 371475"/>
                <a:gd name="connsiteX5" fmla="*/ 831057 w 933450"/>
                <a:gd name="connsiteY5" fmla="*/ 61912 h 371475"/>
                <a:gd name="connsiteX6" fmla="*/ 797719 w 933450"/>
                <a:gd name="connsiteY6" fmla="*/ 85725 h 371475"/>
                <a:gd name="connsiteX7" fmla="*/ 807244 w 933450"/>
                <a:gd name="connsiteY7" fmla="*/ 119062 h 371475"/>
                <a:gd name="connsiteX8" fmla="*/ 776288 w 933450"/>
                <a:gd name="connsiteY8" fmla="*/ 116681 h 371475"/>
                <a:gd name="connsiteX9" fmla="*/ 752475 w 933450"/>
                <a:gd name="connsiteY9" fmla="*/ 95250 h 371475"/>
                <a:gd name="connsiteX10" fmla="*/ 678657 w 933450"/>
                <a:gd name="connsiteY10" fmla="*/ 135731 h 371475"/>
                <a:gd name="connsiteX11" fmla="*/ 666750 w 933450"/>
                <a:gd name="connsiteY11" fmla="*/ 183356 h 371475"/>
                <a:gd name="connsiteX12" fmla="*/ 628650 w 933450"/>
                <a:gd name="connsiteY12" fmla="*/ 178594 h 371475"/>
                <a:gd name="connsiteX13" fmla="*/ 611982 w 933450"/>
                <a:gd name="connsiteY13" fmla="*/ 147637 h 371475"/>
                <a:gd name="connsiteX14" fmla="*/ 578644 w 933450"/>
                <a:gd name="connsiteY14" fmla="*/ 154781 h 371475"/>
                <a:gd name="connsiteX15" fmla="*/ 566738 w 933450"/>
                <a:gd name="connsiteY15" fmla="*/ 119062 h 371475"/>
                <a:gd name="connsiteX16" fmla="*/ 597694 w 933450"/>
                <a:gd name="connsiteY16" fmla="*/ 92869 h 371475"/>
                <a:gd name="connsiteX17" fmla="*/ 597694 w 933450"/>
                <a:gd name="connsiteY17" fmla="*/ 59531 h 371475"/>
                <a:gd name="connsiteX18" fmla="*/ 619125 w 933450"/>
                <a:gd name="connsiteY18" fmla="*/ 64294 h 371475"/>
                <a:gd name="connsiteX19" fmla="*/ 626269 w 933450"/>
                <a:gd name="connsiteY19" fmla="*/ 30956 h 371475"/>
                <a:gd name="connsiteX20" fmla="*/ 559594 w 933450"/>
                <a:gd name="connsiteY20" fmla="*/ 40481 h 371475"/>
                <a:gd name="connsiteX21" fmla="*/ 526257 w 933450"/>
                <a:gd name="connsiteY21" fmla="*/ 66675 h 371475"/>
                <a:gd name="connsiteX22" fmla="*/ 488157 w 933450"/>
                <a:gd name="connsiteY22" fmla="*/ 66675 h 371475"/>
                <a:gd name="connsiteX23" fmla="*/ 435769 w 933450"/>
                <a:gd name="connsiteY23" fmla="*/ 116681 h 371475"/>
                <a:gd name="connsiteX24" fmla="*/ 388144 w 933450"/>
                <a:gd name="connsiteY24" fmla="*/ 76200 h 371475"/>
                <a:gd name="connsiteX25" fmla="*/ 316707 w 933450"/>
                <a:gd name="connsiteY25" fmla="*/ 111919 h 371475"/>
                <a:gd name="connsiteX26" fmla="*/ 233363 w 933450"/>
                <a:gd name="connsiteY26" fmla="*/ 33337 h 371475"/>
                <a:gd name="connsiteX27" fmla="*/ 195263 w 933450"/>
                <a:gd name="connsiteY27" fmla="*/ 23812 h 371475"/>
                <a:gd name="connsiteX28" fmla="*/ 154782 w 933450"/>
                <a:gd name="connsiteY28" fmla="*/ 47625 h 371475"/>
                <a:gd name="connsiteX29" fmla="*/ 93345 w 933450"/>
                <a:gd name="connsiteY29" fmla="*/ 72866 h 371475"/>
                <a:gd name="connsiteX30" fmla="*/ 95250 w 933450"/>
                <a:gd name="connsiteY30" fmla="*/ 161925 h 371475"/>
                <a:gd name="connsiteX31" fmla="*/ 0 w 933450"/>
                <a:gd name="connsiteY31" fmla="*/ 250031 h 371475"/>
                <a:gd name="connsiteX32" fmla="*/ 64294 w 933450"/>
                <a:gd name="connsiteY32" fmla="*/ 271462 h 371475"/>
                <a:gd name="connsiteX33" fmla="*/ 114300 w 933450"/>
                <a:gd name="connsiteY33" fmla="*/ 371475 h 371475"/>
                <a:gd name="connsiteX34" fmla="*/ 166688 w 933450"/>
                <a:gd name="connsiteY34" fmla="*/ 338137 h 371475"/>
                <a:gd name="connsiteX35" fmla="*/ 221457 w 933450"/>
                <a:gd name="connsiteY35" fmla="*/ 278606 h 371475"/>
                <a:gd name="connsiteX36" fmla="*/ 283369 w 933450"/>
                <a:gd name="connsiteY36" fmla="*/ 311944 h 371475"/>
                <a:gd name="connsiteX37" fmla="*/ 321469 w 933450"/>
                <a:gd name="connsiteY37" fmla="*/ 297656 h 371475"/>
                <a:gd name="connsiteX38" fmla="*/ 350044 w 933450"/>
                <a:gd name="connsiteY38" fmla="*/ 280987 h 371475"/>
                <a:gd name="connsiteX39" fmla="*/ 345282 w 933450"/>
                <a:gd name="connsiteY39" fmla="*/ 316706 h 371475"/>
                <a:gd name="connsiteX40" fmla="*/ 390525 w 933450"/>
                <a:gd name="connsiteY40" fmla="*/ 321469 h 371475"/>
                <a:gd name="connsiteX41" fmla="*/ 395288 w 933450"/>
                <a:gd name="connsiteY41" fmla="*/ 352425 h 371475"/>
                <a:gd name="connsiteX42" fmla="*/ 492919 w 933450"/>
                <a:gd name="connsiteY42" fmla="*/ 292894 h 371475"/>
                <a:gd name="connsiteX43" fmla="*/ 509588 w 933450"/>
                <a:gd name="connsiteY43" fmla="*/ 269081 h 371475"/>
                <a:gd name="connsiteX44" fmla="*/ 542925 w 933450"/>
                <a:gd name="connsiteY44" fmla="*/ 297656 h 371475"/>
                <a:gd name="connsiteX45" fmla="*/ 573882 w 933450"/>
                <a:gd name="connsiteY45" fmla="*/ 283369 h 371475"/>
                <a:gd name="connsiteX46" fmla="*/ 590550 w 933450"/>
                <a:gd name="connsiteY46" fmla="*/ 297656 h 371475"/>
                <a:gd name="connsiteX47" fmla="*/ 597694 w 933450"/>
                <a:gd name="connsiteY47" fmla="*/ 328612 h 371475"/>
                <a:gd name="connsiteX48" fmla="*/ 628650 w 933450"/>
                <a:gd name="connsiteY48" fmla="*/ 347662 h 371475"/>
                <a:gd name="connsiteX49" fmla="*/ 683419 w 933450"/>
                <a:gd name="connsiteY49" fmla="*/ 316706 h 371475"/>
                <a:gd name="connsiteX50" fmla="*/ 711994 w 933450"/>
                <a:gd name="connsiteY50" fmla="*/ 335756 h 371475"/>
                <a:gd name="connsiteX51" fmla="*/ 742950 w 933450"/>
                <a:gd name="connsiteY51" fmla="*/ 261937 h 371475"/>
                <a:gd name="connsiteX52" fmla="*/ 783432 w 933450"/>
                <a:gd name="connsiteY52" fmla="*/ 269081 h 371475"/>
                <a:gd name="connsiteX53" fmla="*/ 833438 w 933450"/>
                <a:gd name="connsiteY53" fmla="*/ 257175 h 371475"/>
                <a:gd name="connsiteX54" fmla="*/ 900113 w 933450"/>
                <a:gd name="connsiteY54" fmla="*/ 280987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3450" h="371475">
                  <a:moveTo>
                    <a:pt x="900113" y="280987"/>
                  </a:moveTo>
                  <a:lnTo>
                    <a:pt x="933450" y="128587"/>
                  </a:lnTo>
                  <a:lnTo>
                    <a:pt x="926307" y="0"/>
                  </a:lnTo>
                  <a:lnTo>
                    <a:pt x="881063" y="11906"/>
                  </a:lnTo>
                  <a:lnTo>
                    <a:pt x="869157" y="76200"/>
                  </a:lnTo>
                  <a:lnTo>
                    <a:pt x="831057" y="61912"/>
                  </a:lnTo>
                  <a:lnTo>
                    <a:pt x="797719" y="85725"/>
                  </a:lnTo>
                  <a:lnTo>
                    <a:pt x="807244" y="119062"/>
                  </a:lnTo>
                  <a:lnTo>
                    <a:pt x="776288" y="116681"/>
                  </a:lnTo>
                  <a:lnTo>
                    <a:pt x="752475" y="95250"/>
                  </a:lnTo>
                  <a:lnTo>
                    <a:pt x="678657" y="135731"/>
                  </a:lnTo>
                  <a:lnTo>
                    <a:pt x="666750" y="183356"/>
                  </a:lnTo>
                  <a:lnTo>
                    <a:pt x="628650" y="178594"/>
                  </a:lnTo>
                  <a:lnTo>
                    <a:pt x="611982" y="147637"/>
                  </a:lnTo>
                  <a:lnTo>
                    <a:pt x="578644" y="154781"/>
                  </a:lnTo>
                  <a:lnTo>
                    <a:pt x="566738" y="119062"/>
                  </a:lnTo>
                  <a:lnTo>
                    <a:pt x="597694" y="92869"/>
                  </a:lnTo>
                  <a:lnTo>
                    <a:pt x="597694" y="59531"/>
                  </a:lnTo>
                  <a:lnTo>
                    <a:pt x="619125" y="64294"/>
                  </a:lnTo>
                  <a:lnTo>
                    <a:pt x="626269" y="30956"/>
                  </a:lnTo>
                  <a:lnTo>
                    <a:pt x="559594" y="40481"/>
                  </a:lnTo>
                  <a:lnTo>
                    <a:pt x="526257" y="66675"/>
                  </a:lnTo>
                  <a:lnTo>
                    <a:pt x="488157" y="66675"/>
                  </a:lnTo>
                  <a:lnTo>
                    <a:pt x="435769" y="116681"/>
                  </a:lnTo>
                  <a:lnTo>
                    <a:pt x="388144" y="76200"/>
                  </a:lnTo>
                  <a:lnTo>
                    <a:pt x="316707" y="111919"/>
                  </a:lnTo>
                  <a:lnTo>
                    <a:pt x="233363" y="33337"/>
                  </a:lnTo>
                  <a:lnTo>
                    <a:pt x="195263" y="23812"/>
                  </a:lnTo>
                  <a:lnTo>
                    <a:pt x="154782" y="47625"/>
                  </a:lnTo>
                  <a:cubicBezTo>
                    <a:pt x="134303" y="56039"/>
                    <a:pt x="90964" y="26352"/>
                    <a:pt x="93345" y="72866"/>
                  </a:cubicBezTo>
                  <a:lnTo>
                    <a:pt x="95250" y="161925"/>
                  </a:lnTo>
                  <a:lnTo>
                    <a:pt x="0" y="250031"/>
                  </a:lnTo>
                  <a:lnTo>
                    <a:pt x="64294" y="271462"/>
                  </a:lnTo>
                  <a:lnTo>
                    <a:pt x="114300" y="371475"/>
                  </a:lnTo>
                  <a:lnTo>
                    <a:pt x="166688" y="338137"/>
                  </a:lnTo>
                  <a:lnTo>
                    <a:pt x="221457" y="278606"/>
                  </a:lnTo>
                  <a:lnTo>
                    <a:pt x="283369" y="311944"/>
                  </a:lnTo>
                  <a:lnTo>
                    <a:pt x="321469" y="297656"/>
                  </a:lnTo>
                  <a:lnTo>
                    <a:pt x="350044" y="280987"/>
                  </a:lnTo>
                  <a:lnTo>
                    <a:pt x="345282" y="316706"/>
                  </a:lnTo>
                  <a:lnTo>
                    <a:pt x="390525" y="321469"/>
                  </a:lnTo>
                  <a:lnTo>
                    <a:pt x="395288" y="352425"/>
                  </a:lnTo>
                  <a:lnTo>
                    <a:pt x="492919" y="292894"/>
                  </a:lnTo>
                  <a:lnTo>
                    <a:pt x="509588" y="269081"/>
                  </a:lnTo>
                  <a:lnTo>
                    <a:pt x="542925" y="297656"/>
                  </a:lnTo>
                  <a:lnTo>
                    <a:pt x="573882" y="283369"/>
                  </a:lnTo>
                  <a:lnTo>
                    <a:pt x="590550" y="297656"/>
                  </a:lnTo>
                  <a:lnTo>
                    <a:pt x="597694" y="328612"/>
                  </a:lnTo>
                  <a:lnTo>
                    <a:pt x="628650" y="347662"/>
                  </a:lnTo>
                  <a:lnTo>
                    <a:pt x="683419" y="316706"/>
                  </a:lnTo>
                  <a:lnTo>
                    <a:pt x="711994" y="335756"/>
                  </a:lnTo>
                  <a:lnTo>
                    <a:pt x="742950" y="261937"/>
                  </a:lnTo>
                  <a:lnTo>
                    <a:pt x="783432" y="269081"/>
                  </a:lnTo>
                  <a:lnTo>
                    <a:pt x="833438" y="257175"/>
                  </a:lnTo>
                  <a:lnTo>
                    <a:pt x="900113" y="28098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7" name="Freeform 23559"/>
            <p:cNvSpPr/>
            <p:nvPr/>
          </p:nvSpPr>
          <p:spPr>
            <a:xfrm>
              <a:off x="4452025" y="3104215"/>
              <a:ext cx="333670" cy="195568"/>
            </a:xfrm>
            <a:custGeom>
              <a:avLst/>
              <a:gdLst>
                <a:gd name="connsiteX0" fmla="*/ 571500 w 571500"/>
                <a:gd name="connsiteY0" fmla="*/ 154781 h 335756"/>
                <a:gd name="connsiteX1" fmla="*/ 547688 w 571500"/>
                <a:gd name="connsiteY1" fmla="*/ 66675 h 335756"/>
                <a:gd name="connsiteX2" fmla="*/ 485775 w 571500"/>
                <a:gd name="connsiteY2" fmla="*/ 78581 h 335756"/>
                <a:gd name="connsiteX3" fmla="*/ 433388 w 571500"/>
                <a:gd name="connsiteY3" fmla="*/ 59531 h 335756"/>
                <a:gd name="connsiteX4" fmla="*/ 390525 w 571500"/>
                <a:gd name="connsiteY4" fmla="*/ 85725 h 335756"/>
                <a:gd name="connsiteX5" fmla="*/ 369094 w 571500"/>
                <a:gd name="connsiteY5" fmla="*/ 54769 h 335756"/>
                <a:gd name="connsiteX6" fmla="*/ 314325 w 571500"/>
                <a:gd name="connsiteY6" fmla="*/ 78581 h 335756"/>
                <a:gd name="connsiteX7" fmla="*/ 330994 w 571500"/>
                <a:gd name="connsiteY7" fmla="*/ 123825 h 335756"/>
                <a:gd name="connsiteX8" fmla="*/ 304800 w 571500"/>
                <a:gd name="connsiteY8" fmla="*/ 142875 h 335756"/>
                <a:gd name="connsiteX9" fmla="*/ 269082 w 571500"/>
                <a:gd name="connsiteY9" fmla="*/ 109538 h 335756"/>
                <a:gd name="connsiteX10" fmla="*/ 228600 w 571500"/>
                <a:gd name="connsiteY10" fmla="*/ 123825 h 335756"/>
                <a:gd name="connsiteX11" fmla="*/ 209550 w 571500"/>
                <a:gd name="connsiteY11" fmla="*/ 92869 h 335756"/>
                <a:gd name="connsiteX12" fmla="*/ 183357 w 571500"/>
                <a:gd name="connsiteY12" fmla="*/ 83344 h 335756"/>
                <a:gd name="connsiteX13" fmla="*/ 221457 w 571500"/>
                <a:gd name="connsiteY13" fmla="*/ 42863 h 335756"/>
                <a:gd name="connsiteX14" fmla="*/ 257175 w 571500"/>
                <a:gd name="connsiteY14" fmla="*/ 40481 h 335756"/>
                <a:gd name="connsiteX15" fmla="*/ 259557 w 571500"/>
                <a:gd name="connsiteY15" fmla="*/ 4763 h 335756"/>
                <a:gd name="connsiteX16" fmla="*/ 188119 w 571500"/>
                <a:gd name="connsiteY16" fmla="*/ 0 h 335756"/>
                <a:gd name="connsiteX17" fmla="*/ 183357 w 571500"/>
                <a:gd name="connsiteY17" fmla="*/ 38100 h 335756"/>
                <a:gd name="connsiteX18" fmla="*/ 147638 w 571500"/>
                <a:gd name="connsiteY18" fmla="*/ 30956 h 335756"/>
                <a:gd name="connsiteX19" fmla="*/ 109538 w 571500"/>
                <a:gd name="connsiteY19" fmla="*/ 69056 h 335756"/>
                <a:gd name="connsiteX20" fmla="*/ 95250 w 571500"/>
                <a:gd name="connsiteY20" fmla="*/ 121444 h 335756"/>
                <a:gd name="connsiteX21" fmla="*/ 0 w 571500"/>
                <a:gd name="connsiteY21" fmla="*/ 130969 h 335756"/>
                <a:gd name="connsiteX22" fmla="*/ 7144 w 571500"/>
                <a:gd name="connsiteY22" fmla="*/ 157163 h 335756"/>
                <a:gd name="connsiteX23" fmla="*/ 33338 w 571500"/>
                <a:gd name="connsiteY23" fmla="*/ 171450 h 335756"/>
                <a:gd name="connsiteX24" fmla="*/ 40482 w 571500"/>
                <a:gd name="connsiteY24" fmla="*/ 214313 h 335756"/>
                <a:gd name="connsiteX25" fmla="*/ 42863 w 571500"/>
                <a:gd name="connsiteY25" fmla="*/ 252413 h 335756"/>
                <a:gd name="connsiteX26" fmla="*/ 83344 w 571500"/>
                <a:gd name="connsiteY26" fmla="*/ 271463 h 335756"/>
                <a:gd name="connsiteX27" fmla="*/ 130969 w 571500"/>
                <a:gd name="connsiteY27" fmla="*/ 223838 h 335756"/>
                <a:gd name="connsiteX28" fmla="*/ 197644 w 571500"/>
                <a:gd name="connsiteY28" fmla="*/ 214313 h 335756"/>
                <a:gd name="connsiteX29" fmla="*/ 228600 w 571500"/>
                <a:gd name="connsiteY29" fmla="*/ 202406 h 335756"/>
                <a:gd name="connsiteX30" fmla="*/ 278607 w 571500"/>
                <a:gd name="connsiteY30" fmla="*/ 195263 h 335756"/>
                <a:gd name="connsiteX31" fmla="*/ 259557 w 571500"/>
                <a:gd name="connsiteY31" fmla="*/ 226219 h 335756"/>
                <a:gd name="connsiteX32" fmla="*/ 259557 w 571500"/>
                <a:gd name="connsiteY32" fmla="*/ 226219 h 335756"/>
                <a:gd name="connsiteX33" fmla="*/ 242888 w 571500"/>
                <a:gd name="connsiteY33" fmla="*/ 257175 h 335756"/>
                <a:gd name="connsiteX34" fmla="*/ 219075 w 571500"/>
                <a:gd name="connsiteY34" fmla="*/ 280988 h 335756"/>
                <a:gd name="connsiteX35" fmla="*/ 219075 w 571500"/>
                <a:gd name="connsiteY35" fmla="*/ 309563 h 335756"/>
                <a:gd name="connsiteX36" fmla="*/ 254794 w 571500"/>
                <a:gd name="connsiteY36" fmla="*/ 309563 h 335756"/>
                <a:gd name="connsiteX37" fmla="*/ 278607 w 571500"/>
                <a:gd name="connsiteY37" fmla="*/ 330994 h 335756"/>
                <a:gd name="connsiteX38" fmla="*/ 309563 w 571500"/>
                <a:gd name="connsiteY38" fmla="*/ 335756 h 335756"/>
                <a:gd name="connsiteX39" fmla="*/ 335757 w 571500"/>
                <a:gd name="connsiteY39" fmla="*/ 278606 h 335756"/>
                <a:gd name="connsiteX40" fmla="*/ 400050 w 571500"/>
                <a:gd name="connsiteY40" fmla="*/ 259556 h 335756"/>
                <a:gd name="connsiteX41" fmla="*/ 435769 w 571500"/>
                <a:gd name="connsiteY41" fmla="*/ 285750 h 335756"/>
                <a:gd name="connsiteX42" fmla="*/ 461963 w 571500"/>
                <a:gd name="connsiteY42" fmla="*/ 278606 h 335756"/>
                <a:gd name="connsiteX43" fmla="*/ 447675 w 571500"/>
                <a:gd name="connsiteY43" fmla="*/ 230981 h 335756"/>
                <a:gd name="connsiteX44" fmla="*/ 478632 w 571500"/>
                <a:gd name="connsiteY44" fmla="*/ 226219 h 335756"/>
                <a:gd name="connsiteX45" fmla="*/ 516732 w 571500"/>
                <a:gd name="connsiteY45" fmla="*/ 230981 h 335756"/>
                <a:gd name="connsiteX46" fmla="*/ 571500 w 571500"/>
                <a:gd name="connsiteY46" fmla="*/ 154781 h 335756"/>
                <a:gd name="connsiteX0" fmla="*/ 571500 w 571500"/>
                <a:gd name="connsiteY0" fmla="*/ 154781 h 335756"/>
                <a:gd name="connsiteX1" fmla="*/ 547688 w 571500"/>
                <a:gd name="connsiteY1" fmla="*/ 66675 h 335756"/>
                <a:gd name="connsiteX2" fmla="*/ 493395 w 571500"/>
                <a:gd name="connsiteY2" fmla="*/ 59531 h 335756"/>
                <a:gd name="connsiteX3" fmla="*/ 433388 w 571500"/>
                <a:gd name="connsiteY3" fmla="*/ 59531 h 335756"/>
                <a:gd name="connsiteX4" fmla="*/ 390525 w 571500"/>
                <a:gd name="connsiteY4" fmla="*/ 85725 h 335756"/>
                <a:gd name="connsiteX5" fmla="*/ 369094 w 571500"/>
                <a:gd name="connsiteY5" fmla="*/ 54769 h 335756"/>
                <a:gd name="connsiteX6" fmla="*/ 314325 w 571500"/>
                <a:gd name="connsiteY6" fmla="*/ 78581 h 335756"/>
                <a:gd name="connsiteX7" fmla="*/ 330994 w 571500"/>
                <a:gd name="connsiteY7" fmla="*/ 123825 h 335756"/>
                <a:gd name="connsiteX8" fmla="*/ 304800 w 571500"/>
                <a:gd name="connsiteY8" fmla="*/ 142875 h 335756"/>
                <a:gd name="connsiteX9" fmla="*/ 269082 w 571500"/>
                <a:gd name="connsiteY9" fmla="*/ 109538 h 335756"/>
                <a:gd name="connsiteX10" fmla="*/ 228600 w 571500"/>
                <a:gd name="connsiteY10" fmla="*/ 123825 h 335756"/>
                <a:gd name="connsiteX11" fmla="*/ 209550 w 571500"/>
                <a:gd name="connsiteY11" fmla="*/ 92869 h 335756"/>
                <a:gd name="connsiteX12" fmla="*/ 183357 w 571500"/>
                <a:gd name="connsiteY12" fmla="*/ 83344 h 335756"/>
                <a:gd name="connsiteX13" fmla="*/ 221457 w 571500"/>
                <a:gd name="connsiteY13" fmla="*/ 42863 h 335756"/>
                <a:gd name="connsiteX14" fmla="*/ 257175 w 571500"/>
                <a:gd name="connsiteY14" fmla="*/ 40481 h 335756"/>
                <a:gd name="connsiteX15" fmla="*/ 259557 w 571500"/>
                <a:gd name="connsiteY15" fmla="*/ 4763 h 335756"/>
                <a:gd name="connsiteX16" fmla="*/ 188119 w 571500"/>
                <a:gd name="connsiteY16" fmla="*/ 0 h 335756"/>
                <a:gd name="connsiteX17" fmla="*/ 183357 w 571500"/>
                <a:gd name="connsiteY17" fmla="*/ 38100 h 335756"/>
                <a:gd name="connsiteX18" fmla="*/ 147638 w 571500"/>
                <a:gd name="connsiteY18" fmla="*/ 30956 h 335756"/>
                <a:gd name="connsiteX19" fmla="*/ 109538 w 571500"/>
                <a:gd name="connsiteY19" fmla="*/ 69056 h 335756"/>
                <a:gd name="connsiteX20" fmla="*/ 95250 w 571500"/>
                <a:gd name="connsiteY20" fmla="*/ 121444 h 335756"/>
                <a:gd name="connsiteX21" fmla="*/ 0 w 571500"/>
                <a:gd name="connsiteY21" fmla="*/ 130969 h 335756"/>
                <a:gd name="connsiteX22" fmla="*/ 7144 w 571500"/>
                <a:gd name="connsiteY22" fmla="*/ 157163 h 335756"/>
                <a:gd name="connsiteX23" fmla="*/ 33338 w 571500"/>
                <a:gd name="connsiteY23" fmla="*/ 171450 h 335756"/>
                <a:gd name="connsiteX24" fmla="*/ 40482 w 571500"/>
                <a:gd name="connsiteY24" fmla="*/ 214313 h 335756"/>
                <a:gd name="connsiteX25" fmla="*/ 42863 w 571500"/>
                <a:gd name="connsiteY25" fmla="*/ 252413 h 335756"/>
                <a:gd name="connsiteX26" fmla="*/ 83344 w 571500"/>
                <a:gd name="connsiteY26" fmla="*/ 271463 h 335756"/>
                <a:gd name="connsiteX27" fmla="*/ 130969 w 571500"/>
                <a:gd name="connsiteY27" fmla="*/ 223838 h 335756"/>
                <a:gd name="connsiteX28" fmla="*/ 197644 w 571500"/>
                <a:gd name="connsiteY28" fmla="*/ 214313 h 335756"/>
                <a:gd name="connsiteX29" fmla="*/ 228600 w 571500"/>
                <a:gd name="connsiteY29" fmla="*/ 202406 h 335756"/>
                <a:gd name="connsiteX30" fmla="*/ 278607 w 571500"/>
                <a:gd name="connsiteY30" fmla="*/ 195263 h 335756"/>
                <a:gd name="connsiteX31" fmla="*/ 259557 w 571500"/>
                <a:gd name="connsiteY31" fmla="*/ 226219 h 335756"/>
                <a:gd name="connsiteX32" fmla="*/ 259557 w 571500"/>
                <a:gd name="connsiteY32" fmla="*/ 226219 h 335756"/>
                <a:gd name="connsiteX33" fmla="*/ 242888 w 571500"/>
                <a:gd name="connsiteY33" fmla="*/ 257175 h 335756"/>
                <a:gd name="connsiteX34" fmla="*/ 219075 w 571500"/>
                <a:gd name="connsiteY34" fmla="*/ 280988 h 335756"/>
                <a:gd name="connsiteX35" fmla="*/ 219075 w 571500"/>
                <a:gd name="connsiteY35" fmla="*/ 309563 h 335756"/>
                <a:gd name="connsiteX36" fmla="*/ 254794 w 571500"/>
                <a:gd name="connsiteY36" fmla="*/ 309563 h 335756"/>
                <a:gd name="connsiteX37" fmla="*/ 278607 w 571500"/>
                <a:gd name="connsiteY37" fmla="*/ 330994 h 335756"/>
                <a:gd name="connsiteX38" fmla="*/ 309563 w 571500"/>
                <a:gd name="connsiteY38" fmla="*/ 335756 h 335756"/>
                <a:gd name="connsiteX39" fmla="*/ 335757 w 571500"/>
                <a:gd name="connsiteY39" fmla="*/ 278606 h 335756"/>
                <a:gd name="connsiteX40" fmla="*/ 400050 w 571500"/>
                <a:gd name="connsiteY40" fmla="*/ 259556 h 335756"/>
                <a:gd name="connsiteX41" fmla="*/ 435769 w 571500"/>
                <a:gd name="connsiteY41" fmla="*/ 285750 h 335756"/>
                <a:gd name="connsiteX42" fmla="*/ 461963 w 571500"/>
                <a:gd name="connsiteY42" fmla="*/ 278606 h 335756"/>
                <a:gd name="connsiteX43" fmla="*/ 447675 w 571500"/>
                <a:gd name="connsiteY43" fmla="*/ 230981 h 335756"/>
                <a:gd name="connsiteX44" fmla="*/ 478632 w 571500"/>
                <a:gd name="connsiteY44" fmla="*/ 226219 h 335756"/>
                <a:gd name="connsiteX45" fmla="*/ 516732 w 571500"/>
                <a:gd name="connsiteY45" fmla="*/ 230981 h 335756"/>
                <a:gd name="connsiteX46" fmla="*/ 571500 w 571500"/>
                <a:gd name="connsiteY46" fmla="*/ 154781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71500" h="335756">
                  <a:moveTo>
                    <a:pt x="571500" y="154781"/>
                  </a:moveTo>
                  <a:lnTo>
                    <a:pt x="547688" y="66675"/>
                  </a:lnTo>
                  <a:lnTo>
                    <a:pt x="493395" y="59531"/>
                  </a:lnTo>
                  <a:lnTo>
                    <a:pt x="433388" y="59531"/>
                  </a:lnTo>
                  <a:lnTo>
                    <a:pt x="390525" y="85725"/>
                  </a:lnTo>
                  <a:lnTo>
                    <a:pt x="369094" y="54769"/>
                  </a:lnTo>
                  <a:lnTo>
                    <a:pt x="314325" y="78581"/>
                  </a:lnTo>
                  <a:lnTo>
                    <a:pt x="330994" y="123825"/>
                  </a:lnTo>
                  <a:lnTo>
                    <a:pt x="304800" y="142875"/>
                  </a:lnTo>
                  <a:lnTo>
                    <a:pt x="269082" y="109538"/>
                  </a:lnTo>
                  <a:lnTo>
                    <a:pt x="228600" y="123825"/>
                  </a:lnTo>
                  <a:lnTo>
                    <a:pt x="209550" y="92869"/>
                  </a:lnTo>
                  <a:lnTo>
                    <a:pt x="183357" y="83344"/>
                  </a:lnTo>
                  <a:lnTo>
                    <a:pt x="221457" y="42863"/>
                  </a:lnTo>
                  <a:lnTo>
                    <a:pt x="257175" y="40481"/>
                  </a:lnTo>
                  <a:lnTo>
                    <a:pt x="259557" y="4763"/>
                  </a:lnTo>
                  <a:lnTo>
                    <a:pt x="188119" y="0"/>
                  </a:lnTo>
                  <a:lnTo>
                    <a:pt x="183357" y="38100"/>
                  </a:lnTo>
                  <a:lnTo>
                    <a:pt x="147638" y="30956"/>
                  </a:lnTo>
                  <a:lnTo>
                    <a:pt x="109538" y="69056"/>
                  </a:lnTo>
                  <a:lnTo>
                    <a:pt x="95250" y="121444"/>
                  </a:lnTo>
                  <a:lnTo>
                    <a:pt x="0" y="130969"/>
                  </a:lnTo>
                  <a:lnTo>
                    <a:pt x="7144" y="157163"/>
                  </a:lnTo>
                  <a:lnTo>
                    <a:pt x="33338" y="171450"/>
                  </a:lnTo>
                  <a:lnTo>
                    <a:pt x="40482" y="214313"/>
                  </a:lnTo>
                  <a:lnTo>
                    <a:pt x="42863" y="252413"/>
                  </a:lnTo>
                  <a:lnTo>
                    <a:pt x="83344" y="271463"/>
                  </a:lnTo>
                  <a:lnTo>
                    <a:pt x="130969" y="223838"/>
                  </a:lnTo>
                  <a:lnTo>
                    <a:pt x="197644" y="214313"/>
                  </a:lnTo>
                  <a:lnTo>
                    <a:pt x="228600" y="202406"/>
                  </a:lnTo>
                  <a:lnTo>
                    <a:pt x="278607" y="195263"/>
                  </a:lnTo>
                  <a:lnTo>
                    <a:pt x="259557" y="226219"/>
                  </a:lnTo>
                  <a:lnTo>
                    <a:pt x="259557" y="226219"/>
                  </a:lnTo>
                  <a:lnTo>
                    <a:pt x="242888" y="257175"/>
                  </a:lnTo>
                  <a:lnTo>
                    <a:pt x="219075" y="280988"/>
                  </a:lnTo>
                  <a:lnTo>
                    <a:pt x="219075" y="309563"/>
                  </a:lnTo>
                  <a:lnTo>
                    <a:pt x="254794" y="309563"/>
                  </a:lnTo>
                  <a:lnTo>
                    <a:pt x="278607" y="330994"/>
                  </a:lnTo>
                  <a:lnTo>
                    <a:pt x="309563" y="335756"/>
                  </a:lnTo>
                  <a:lnTo>
                    <a:pt x="335757" y="278606"/>
                  </a:lnTo>
                  <a:lnTo>
                    <a:pt x="400050" y="259556"/>
                  </a:lnTo>
                  <a:lnTo>
                    <a:pt x="435769" y="285750"/>
                  </a:lnTo>
                  <a:lnTo>
                    <a:pt x="461963" y="278606"/>
                  </a:lnTo>
                  <a:lnTo>
                    <a:pt x="447675" y="230981"/>
                  </a:lnTo>
                  <a:lnTo>
                    <a:pt x="478632" y="226219"/>
                  </a:lnTo>
                  <a:lnTo>
                    <a:pt x="516732" y="230981"/>
                  </a:lnTo>
                  <a:lnTo>
                    <a:pt x="571500" y="15478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8" name="Freeform 23560"/>
            <p:cNvSpPr/>
            <p:nvPr/>
          </p:nvSpPr>
          <p:spPr>
            <a:xfrm>
              <a:off x="4472416" y="3010602"/>
              <a:ext cx="294742" cy="171469"/>
            </a:xfrm>
            <a:custGeom>
              <a:avLst/>
              <a:gdLst>
                <a:gd name="connsiteX0" fmla="*/ 504825 w 504825"/>
                <a:gd name="connsiteY0" fmla="*/ 214313 h 292894"/>
                <a:gd name="connsiteX1" fmla="*/ 485775 w 504825"/>
                <a:gd name="connsiteY1" fmla="*/ 135732 h 292894"/>
                <a:gd name="connsiteX2" fmla="*/ 457200 w 504825"/>
                <a:gd name="connsiteY2" fmla="*/ 71438 h 292894"/>
                <a:gd name="connsiteX3" fmla="*/ 354806 w 504825"/>
                <a:gd name="connsiteY3" fmla="*/ 57150 h 292894"/>
                <a:gd name="connsiteX4" fmla="*/ 316706 w 504825"/>
                <a:gd name="connsiteY4" fmla="*/ 57150 h 292894"/>
                <a:gd name="connsiteX5" fmla="*/ 257175 w 504825"/>
                <a:gd name="connsiteY5" fmla="*/ 50007 h 292894"/>
                <a:gd name="connsiteX6" fmla="*/ 250031 w 504825"/>
                <a:gd name="connsiteY6" fmla="*/ 33338 h 292894"/>
                <a:gd name="connsiteX7" fmla="*/ 221456 w 504825"/>
                <a:gd name="connsiteY7" fmla="*/ 42863 h 292894"/>
                <a:gd name="connsiteX8" fmla="*/ 188119 w 504825"/>
                <a:gd name="connsiteY8" fmla="*/ 0 h 292894"/>
                <a:gd name="connsiteX9" fmla="*/ 109538 w 504825"/>
                <a:gd name="connsiteY9" fmla="*/ 66675 h 292894"/>
                <a:gd name="connsiteX10" fmla="*/ 76200 w 504825"/>
                <a:gd name="connsiteY10" fmla="*/ 142875 h 292894"/>
                <a:gd name="connsiteX11" fmla="*/ 0 w 504825"/>
                <a:gd name="connsiteY11" fmla="*/ 204788 h 292894"/>
                <a:gd name="connsiteX12" fmla="*/ 4763 w 504825"/>
                <a:gd name="connsiteY12" fmla="*/ 233363 h 292894"/>
                <a:gd name="connsiteX13" fmla="*/ 47625 w 504825"/>
                <a:gd name="connsiteY13" fmla="*/ 226219 h 292894"/>
                <a:gd name="connsiteX14" fmla="*/ 76200 w 504825"/>
                <a:gd name="connsiteY14" fmla="*/ 240507 h 292894"/>
                <a:gd name="connsiteX15" fmla="*/ 123825 w 504825"/>
                <a:gd name="connsiteY15" fmla="*/ 192882 h 292894"/>
                <a:gd name="connsiteX16" fmla="*/ 138113 w 504825"/>
                <a:gd name="connsiteY16" fmla="*/ 195263 h 292894"/>
                <a:gd name="connsiteX17" fmla="*/ 147638 w 504825"/>
                <a:gd name="connsiteY17" fmla="*/ 147638 h 292894"/>
                <a:gd name="connsiteX18" fmla="*/ 219075 w 504825"/>
                <a:gd name="connsiteY18" fmla="*/ 164307 h 292894"/>
                <a:gd name="connsiteX19" fmla="*/ 207169 w 504825"/>
                <a:gd name="connsiteY19" fmla="*/ 195263 h 292894"/>
                <a:gd name="connsiteX20" fmla="*/ 176213 w 504825"/>
                <a:gd name="connsiteY20" fmla="*/ 209550 h 292894"/>
                <a:gd name="connsiteX21" fmla="*/ 145256 w 504825"/>
                <a:gd name="connsiteY21" fmla="*/ 245269 h 292894"/>
                <a:gd name="connsiteX22" fmla="*/ 192881 w 504825"/>
                <a:gd name="connsiteY22" fmla="*/ 273844 h 292894"/>
                <a:gd name="connsiteX23" fmla="*/ 230981 w 504825"/>
                <a:gd name="connsiteY23" fmla="*/ 257175 h 292894"/>
                <a:gd name="connsiteX24" fmla="*/ 278606 w 504825"/>
                <a:gd name="connsiteY24" fmla="*/ 292894 h 292894"/>
                <a:gd name="connsiteX25" fmla="*/ 297656 w 504825"/>
                <a:gd name="connsiteY25" fmla="*/ 278607 h 292894"/>
                <a:gd name="connsiteX26" fmla="*/ 292894 w 504825"/>
                <a:gd name="connsiteY26" fmla="*/ 221457 h 292894"/>
                <a:gd name="connsiteX27" fmla="*/ 330994 w 504825"/>
                <a:gd name="connsiteY27" fmla="*/ 214313 h 292894"/>
                <a:gd name="connsiteX28" fmla="*/ 357188 w 504825"/>
                <a:gd name="connsiteY28" fmla="*/ 238125 h 292894"/>
                <a:gd name="connsiteX29" fmla="*/ 392906 w 504825"/>
                <a:gd name="connsiteY29" fmla="*/ 214313 h 292894"/>
                <a:gd name="connsiteX30" fmla="*/ 504825 w 504825"/>
                <a:gd name="connsiteY30" fmla="*/ 214313 h 29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04825" h="292894">
                  <a:moveTo>
                    <a:pt x="504825" y="214313"/>
                  </a:moveTo>
                  <a:lnTo>
                    <a:pt x="485775" y="135732"/>
                  </a:lnTo>
                  <a:lnTo>
                    <a:pt x="457200" y="71438"/>
                  </a:lnTo>
                  <a:lnTo>
                    <a:pt x="354806" y="57150"/>
                  </a:lnTo>
                  <a:lnTo>
                    <a:pt x="316706" y="57150"/>
                  </a:lnTo>
                  <a:lnTo>
                    <a:pt x="257175" y="50007"/>
                  </a:lnTo>
                  <a:lnTo>
                    <a:pt x="250031" y="33338"/>
                  </a:lnTo>
                  <a:lnTo>
                    <a:pt x="221456" y="42863"/>
                  </a:lnTo>
                  <a:lnTo>
                    <a:pt x="188119" y="0"/>
                  </a:lnTo>
                  <a:lnTo>
                    <a:pt x="109538" y="66675"/>
                  </a:lnTo>
                  <a:lnTo>
                    <a:pt x="76200" y="142875"/>
                  </a:lnTo>
                  <a:lnTo>
                    <a:pt x="0" y="204788"/>
                  </a:lnTo>
                  <a:lnTo>
                    <a:pt x="4763" y="233363"/>
                  </a:lnTo>
                  <a:lnTo>
                    <a:pt x="47625" y="226219"/>
                  </a:lnTo>
                  <a:lnTo>
                    <a:pt x="76200" y="240507"/>
                  </a:lnTo>
                  <a:lnTo>
                    <a:pt x="123825" y="192882"/>
                  </a:lnTo>
                  <a:lnTo>
                    <a:pt x="138113" y="195263"/>
                  </a:lnTo>
                  <a:lnTo>
                    <a:pt x="147638" y="147638"/>
                  </a:lnTo>
                  <a:lnTo>
                    <a:pt x="219075" y="164307"/>
                  </a:lnTo>
                  <a:lnTo>
                    <a:pt x="207169" y="195263"/>
                  </a:lnTo>
                  <a:lnTo>
                    <a:pt x="176213" y="209550"/>
                  </a:lnTo>
                  <a:lnTo>
                    <a:pt x="145256" y="245269"/>
                  </a:lnTo>
                  <a:lnTo>
                    <a:pt x="192881" y="273844"/>
                  </a:lnTo>
                  <a:lnTo>
                    <a:pt x="230981" y="257175"/>
                  </a:lnTo>
                  <a:lnTo>
                    <a:pt x="278606" y="292894"/>
                  </a:lnTo>
                  <a:lnTo>
                    <a:pt x="297656" y="278607"/>
                  </a:lnTo>
                  <a:lnTo>
                    <a:pt x="292894" y="221457"/>
                  </a:lnTo>
                  <a:lnTo>
                    <a:pt x="330994" y="214313"/>
                  </a:lnTo>
                  <a:lnTo>
                    <a:pt x="357188" y="238125"/>
                  </a:lnTo>
                  <a:lnTo>
                    <a:pt x="392906" y="214313"/>
                  </a:lnTo>
                  <a:lnTo>
                    <a:pt x="504825" y="214313"/>
                  </a:lnTo>
                  <a:close/>
                </a:path>
              </a:pathLst>
            </a:custGeom>
            <a:solidFill>
              <a:srgbClr val="AB2258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9" name="Freeform 23561"/>
            <p:cNvSpPr/>
            <p:nvPr/>
          </p:nvSpPr>
          <p:spPr>
            <a:xfrm>
              <a:off x="4229579" y="2841914"/>
              <a:ext cx="356841" cy="415233"/>
            </a:xfrm>
            <a:custGeom>
              <a:avLst/>
              <a:gdLst>
                <a:gd name="connsiteX0" fmla="*/ 611982 w 611982"/>
                <a:gd name="connsiteY0" fmla="*/ 288131 h 711994"/>
                <a:gd name="connsiteX1" fmla="*/ 545307 w 611982"/>
                <a:gd name="connsiteY1" fmla="*/ 276225 h 711994"/>
                <a:gd name="connsiteX2" fmla="*/ 519113 w 611982"/>
                <a:gd name="connsiteY2" fmla="*/ 221456 h 711994"/>
                <a:gd name="connsiteX3" fmla="*/ 457200 w 611982"/>
                <a:gd name="connsiteY3" fmla="*/ 192881 h 711994"/>
                <a:gd name="connsiteX4" fmla="*/ 314325 w 611982"/>
                <a:gd name="connsiteY4" fmla="*/ 66675 h 711994"/>
                <a:gd name="connsiteX5" fmla="*/ 276225 w 611982"/>
                <a:gd name="connsiteY5" fmla="*/ 66675 h 711994"/>
                <a:gd name="connsiteX6" fmla="*/ 188119 w 611982"/>
                <a:gd name="connsiteY6" fmla="*/ 0 h 711994"/>
                <a:gd name="connsiteX7" fmla="*/ 19050 w 611982"/>
                <a:gd name="connsiteY7" fmla="*/ 28575 h 711994"/>
                <a:gd name="connsiteX8" fmla="*/ 0 w 611982"/>
                <a:gd name="connsiteY8" fmla="*/ 97631 h 711994"/>
                <a:gd name="connsiteX9" fmla="*/ 40482 w 611982"/>
                <a:gd name="connsiteY9" fmla="*/ 135731 h 711994"/>
                <a:gd name="connsiteX10" fmla="*/ 47625 w 611982"/>
                <a:gd name="connsiteY10" fmla="*/ 209550 h 711994"/>
                <a:gd name="connsiteX11" fmla="*/ 26194 w 611982"/>
                <a:gd name="connsiteY11" fmla="*/ 266700 h 711994"/>
                <a:gd name="connsiteX12" fmla="*/ 57150 w 611982"/>
                <a:gd name="connsiteY12" fmla="*/ 400050 h 711994"/>
                <a:gd name="connsiteX13" fmla="*/ 80963 w 611982"/>
                <a:gd name="connsiteY13" fmla="*/ 442912 h 711994"/>
                <a:gd name="connsiteX14" fmla="*/ 92869 w 611982"/>
                <a:gd name="connsiteY14" fmla="*/ 545306 h 711994"/>
                <a:gd name="connsiteX15" fmla="*/ 133350 w 611982"/>
                <a:gd name="connsiteY15" fmla="*/ 547687 h 711994"/>
                <a:gd name="connsiteX16" fmla="*/ 121444 w 611982"/>
                <a:gd name="connsiteY16" fmla="*/ 647700 h 711994"/>
                <a:gd name="connsiteX17" fmla="*/ 176213 w 611982"/>
                <a:gd name="connsiteY17" fmla="*/ 659606 h 711994"/>
                <a:gd name="connsiteX18" fmla="*/ 252413 w 611982"/>
                <a:gd name="connsiteY18" fmla="*/ 638175 h 711994"/>
                <a:gd name="connsiteX19" fmla="*/ 316707 w 611982"/>
                <a:gd name="connsiteY19" fmla="*/ 690562 h 711994"/>
                <a:gd name="connsiteX20" fmla="*/ 352425 w 611982"/>
                <a:gd name="connsiteY20" fmla="*/ 711994 h 711994"/>
                <a:gd name="connsiteX21" fmla="*/ 414338 w 611982"/>
                <a:gd name="connsiteY21" fmla="*/ 695325 h 711994"/>
                <a:gd name="connsiteX22" fmla="*/ 428625 w 611982"/>
                <a:gd name="connsiteY22" fmla="*/ 659606 h 711994"/>
                <a:gd name="connsiteX23" fmla="*/ 407194 w 611982"/>
                <a:gd name="connsiteY23" fmla="*/ 602456 h 711994"/>
                <a:gd name="connsiteX24" fmla="*/ 383382 w 611982"/>
                <a:gd name="connsiteY24" fmla="*/ 597694 h 711994"/>
                <a:gd name="connsiteX25" fmla="*/ 376238 w 611982"/>
                <a:gd name="connsiteY25" fmla="*/ 578644 h 711994"/>
                <a:gd name="connsiteX26" fmla="*/ 404813 w 611982"/>
                <a:gd name="connsiteY26" fmla="*/ 578644 h 711994"/>
                <a:gd name="connsiteX27" fmla="*/ 466725 w 611982"/>
                <a:gd name="connsiteY27" fmla="*/ 576262 h 711994"/>
                <a:gd name="connsiteX28" fmla="*/ 490538 w 611982"/>
                <a:gd name="connsiteY28" fmla="*/ 531019 h 711994"/>
                <a:gd name="connsiteX29" fmla="*/ 457200 w 611982"/>
                <a:gd name="connsiteY29" fmla="*/ 516731 h 711994"/>
                <a:gd name="connsiteX30" fmla="*/ 414338 w 611982"/>
                <a:gd name="connsiteY30" fmla="*/ 521494 h 711994"/>
                <a:gd name="connsiteX31" fmla="*/ 421482 w 611982"/>
                <a:gd name="connsiteY31" fmla="*/ 483394 h 711994"/>
                <a:gd name="connsiteX32" fmla="*/ 488157 w 611982"/>
                <a:gd name="connsiteY32" fmla="*/ 433387 h 711994"/>
                <a:gd name="connsiteX33" fmla="*/ 523875 w 611982"/>
                <a:gd name="connsiteY33" fmla="*/ 350044 h 711994"/>
                <a:gd name="connsiteX34" fmla="*/ 611982 w 611982"/>
                <a:gd name="connsiteY34" fmla="*/ 288131 h 71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11982" h="711994">
                  <a:moveTo>
                    <a:pt x="611982" y="288131"/>
                  </a:moveTo>
                  <a:lnTo>
                    <a:pt x="545307" y="276225"/>
                  </a:lnTo>
                  <a:lnTo>
                    <a:pt x="519113" y="221456"/>
                  </a:lnTo>
                  <a:lnTo>
                    <a:pt x="457200" y="192881"/>
                  </a:lnTo>
                  <a:lnTo>
                    <a:pt x="314325" y="66675"/>
                  </a:lnTo>
                  <a:lnTo>
                    <a:pt x="276225" y="66675"/>
                  </a:lnTo>
                  <a:lnTo>
                    <a:pt x="188119" y="0"/>
                  </a:lnTo>
                  <a:lnTo>
                    <a:pt x="19050" y="28575"/>
                  </a:lnTo>
                  <a:lnTo>
                    <a:pt x="0" y="97631"/>
                  </a:lnTo>
                  <a:lnTo>
                    <a:pt x="40482" y="135731"/>
                  </a:lnTo>
                  <a:lnTo>
                    <a:pt x="47625" y="209550"/>
                  </a:lnTo>
                  <a:lnTo>
                    <a:pt x="26194" y="266700"/>
                  </a:lnTo>
                  <a:lnTo>
                    <a:pt x="57150" y="400050"/>
                  </a:lnTo>
                  <a:lnTo>
                    <a:pt x="80963" y="442912"/>
                  </a:lnTo>
                  <a:lnTo>
                    <a:pt x="92869" y="545306"/>
                  </a:lnTo>
                  <a:lnTo>
                    <a:pt x="133350" y="547687"/>
                  </a:lnTo>
                  <a:lnTo>
                    <a:pt x="121444" y="647700"/>
                  </a:lnTo>
                  <a:lnTo>
                    <a:pt x="176213" y="659606"/>
                  </a:lnTo>
                  <a:lnTo>
                    <a:pt x="252413" y="638175"/>
                  </a:lnTo>
                  <a:lnTo>
                    <a:pt x="316707" y="690562"/>
                  </a:lnTo>
                  <a:lnTo>
                    <a:pt x="352425" y="711994"/>
                  </a:lnTo>
                  <a:lnTo>
                    <a:pt x="414338" y="695325"/>
                  </a:lnTo>
                  <a:lnTo>
                    <a:pt x="428625" y="659606"/>
                  </a:lnTo>
                  <a:lnTo>
                    <a:pt x="407194" y="602456"/>
                  </a:lnTo>
                  <a:lnTo>
                    <a:pt x="383382" y="597694"/>
                  </a:lnTo>
                  <a:lnTo>
                    <a:pt x="376238" y="578644"/>
                  </a:lnTo>
                  <a:lnTo>
                    <a:pt x="404813" y="578644"/>
                  </a:lnTo>
                  <a:lnTo>
                    <a:pt x="466725" y="576262"/>
                  </a:lnTo>
                  <a:lnTo>
                    <a:pt x="490538" y="531019"/>
                  </a:lnTo>
                  <a:lnTo>
                    <a:pt x="457200" y="516731"/>
                  </a:lnTo>
                  <a:lnTo>
                    <a:pt x="414338" y="521494"/>
                  </a:lnTo>
                  <a:lnTo>
                    <a:pt x="421482" y="483394"/>
                  </a:lnTo>
                  <a:lnTo>
                    <a:pt x="488157" y="433387"/>
                  </a:lnTo>
                  <a:lnTo>
                    <a:pt x="523875" y="350044"/>
                  </a:lnTo>
                  <a:lnTo>
                    <a:pt x="611982" y="28813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0" name="Forma livre 39"/>
            <p:cNvSpPr/>
            <p:nvPr/>
          </p:nvSpPr>
          <p:spPr>
            <a:xfrm>
              <a:off x="2738260" y="2415558"/>
              <a:ext cx="1100183" cy="1027888"/>
            </a:xfrm>
            <a:custGeom>
              <a:avLst/>
              <a:gdLst>
                <a:gd name="connsiteX0" fmla="*/ 537218 w 1884363"/>
                <a:gd name="connsiteY0" fmla="*/ 0 h 1760537"/>
                <a:gd name="connsiteX1" fmla="*/ 589337 w 1884363"/>
                <a:gd name="connsiteY1" fmla="*/ 12030 h 1760537"/>
                <a:gd name="connsiteX2" fmla="*/ 605373 w 1884363"/>
                <a:gd name="connsiteY2" fmla="*/ 116299 h 1760537"/>
                <a:gd name="connsiteX3" fmla="*/ 737674 w 1884363"/>
                <a:gd name="connsiteY3" fmla="*/ 164423 h 1760537"/>
                <a:gd name="connsiteX4" fmla="*/ 773756 w 1884363"/>
                <a:gd name="connsiteY4" fmla="*/ 224578 h 1760537"/>
                <a:gd name="connsiteX5" fmla="*/ 817855 w 1884363"/>
                <a:gd name="connsiteY5" fmla="*/ 252651 h 1760537"/>
                <a:gd name="connsiteX6" fmla="*/ 829883 w 1884363"/>
                <a:gd name="connsiteY6" fmla="*/ 356919 h 1760537"/>
                <a:gd name="connsiteX7" fmla="*/ 918082 w 1884363"/>
                <a:gd name="connsiteY7" fmla="*/ 397023 h 1760537"/>
                <a:gd name="connsiteX8" fmla="*/ 922092 w 1884363"/>
                <a:gd name="connsiteY8" fmla="*/ 449157 h 1760537"/>
                <a:gd name="connsiteX9" fmla="*/ 946146 w 1884363"/>
                <a:gd name="connsiteY9" fmla="*/ 469209 h 1760537"/>
                <a:gd name="connsiteX10" fmla="*/ 962183 w 1884363"/>
                <a:gd name="connsiteY10" fmla="*/ 537384 h 1760537"/>
                <a:gd name="connsiteX11" fmla="*/ 829883 w 1884363"/>
                <a:gd name="connsiteY11" fmla="*/ 601550 h 1760537"/>
                <a:gd name="connsiteX12" fmla="*/ 970201 w 1884363"/>
                <a:gd name="connsiteY12" fmla="*/ 561446 h 1760537"/>
                <a:gd name="connsiteX13" fmla="*/ 946146 w 1884363"/>
                <a:gd name="connsiteY13" fmla="*/ 625612 h 1760537"/>
                <a:gd name="connsiteX14" fmla="*/ 966192 w 1884363"/>
                <a:gd name="connsiteY14" fmla="*/ 697798 h 1760537"/>
                <a:gd name="connsiteX15" fmla="*/ 986237 w 1884363"/>
                <a:gd name="connsiteY15" fmla="*/ 577488 h 1760537"/>
                <a:gd name="connsiteX16" fmla="*/ 1166647 w 1884363"/>
                <a:gd name="connsiteY16" fmla="*/ 485250 h 1760537"/>
                <a:gd name="connsiteX17" fmla="*/ 1206738 w 1884363"/>
                <a:gd name="connsiteY17" fmla="*/ 501291 h 1760537"/>
                <a:gd name="connsiteX18" fmla="*/ 1250838 w 1884363"/>
                <a:gd name="connsiteY18" fmla="*/ 372961 h 1760537"/>
                <a:gd name="connsiteX19" fmla="*/ 1447284 w 1884363"/>
                <a:gd name="connsiteY19" fmla="*/ 352909 h 1760537"/>
                <a:gd name="connsiteX20" fmla="*/ 1523457 w 1884363"/>
                <a:gd name="connsiteY20" fmla="*/ 376971 h 1760537"/>
                <a:gd name="connsiteX21" fmla="*/ 1471338 w 1884363"/>
                <a:gd name="connsiteY21" fmla="*/ 533375 h 1760537"/>
                <a:gd name="connsiteX22" fmla="*/ 1465558 w 1884363"/>
                <a:gd name="connsiteY22" fmla="*/ 534692 h 1760537"/>
                <a:gd name="connsiteX23" fmla="*/ 1478452 w 1884363"/>
                <a:gd name="connsiteY23" fmla="*/ 552076 h 1760537"/>
                <a:gd name="connsiteX24" fmla="*/ 1483366 w 1884363"/>
                <a:gd name="connsiteY24" fmla="*/ 545405 h 1760537"/>
                <a:gd name="connsiteX25" fmla="*/ 1503411 w 1884363"/>
                <a:gd name="connsiteY25" fmla="*/ 557436 h 1760537"/>
                <a:gd name="connsiteX26" fmla="*/ 1535485 w 1884363"/>
                <a:gd name="connsiteY26" fmla="*/ 549416 h 1760537"/>
                <a:gd name="connsiteX27" fmla="*/ 1523457 w 1884363"/>
                <a:gd name="connsiteY27" fmla="*/ 537384 h 1760537"/>
                <a:gd name="connsiteX28" fmla="*/ 1523457 w 1884363"/>
                <a:gd name="connsiteY28" fmla="*/ 489261 h 1760537"/>
                <a:gd name="connsiteX29" fmla="*/ 1579584 w 1884363"/>
                <a:gd name="connsiteY29" fmla="*/ 429105 h 1760537"/>
                <a:gd name="connsiteX30" fmla="*/ 1655757 w 1884363"/>
                <a:gd name="connsiteY30" fmla="*/ 417074 h 1760537"/>
                <a:gd name="connsiteX31" fmla="*/ 1751975 w 1884363"/>
                <a:gd name="connsiteY31" fmla="*/ 449157 h 1760537"/>
                <a:gd name="connsiteX32" fmla="*/ 1800634 w 1884363"/>
                <a:gd name="connsiteY32" fmla="*/ 474668 h 1760537"/>
                <a:gd name="connsiteX33" fmla="*/ 1829446 w 1884363"/>
                <a:gd name="connsiteY33" fmla="*/ 467959 h 1760537"/>
                <a:gd name="connsiteX34" fmla="*/ 1861927 w 1884363"/>
                <a:gd name="connsiteY34" fmla="*/ 495994 h 1760537"/>
                <a:gd name="connsiteX35" fmla="*/ 1868240 w 1884363"/>
                <a:gd name="connsiteY35" fmla="*/ 521343 h 1760537"/>
                <a:gd name="connsiteX36" fmla="*/ 1816121 w 1884363"/>
                <a:gd name="connsiteY36" fmla="*/ 677747 h 1760537"/>
                <a:gd name="connsiteX37" fmla="*/ 1699857 w 1884363"/>
                <a:gd name="connsiteY37" fmla="*/ 798056 h 1760537"/>
                <a:gd name="connsiteX38" fmla="*/ 1715893 w 1884363"/>
                <a:gd name="connsiteY38" fmla="*/ 894304 h 1760537"/>
                <a:gd name="connsiteX39" fmla="*/ 1591612 w 1884363"/>
                <a:gd name="connsiteY39" fmla="*/ 1050708 h 1760537"/>
                <a:gd name="connsiteX40" fmla="*/ 1495393 w 1884363"/>
                <a:gd name="connsiteY40" fmla="*/ 1082790 h 1760537"/>
                <a:gd name="connsiteX41" fmla="*/ 1487375 w 1884363"/>
                <a:gd name="connsiteY41" fmla="*/ 1142946 h 1760537"/>
                <a:gd name="connsiteX42" fmla="*/ 1543503 w 1884363"/>
                <a:gd name="connsiteY42" fmla="*/ 1187058 h 1760537"/>
                <a:gd name="connsiteX43" fmla="*/ 1511429 w 1884363"/>
                <a:gd name="connsiteY43" fmla="*/ 1323410 h 1760537"/>
                <a:gd name="connsiteX44" fmla="*/ 1407193 w 1884363"/>
                <a:gd name="connsiteY44" fmla="*/ 1359503 h 1760537"/>
                <a:gd name="connsiteX45" fmla="*/ 1431248 w 1884363"/>
                <a:gd name="connsiteY45" fmla="*/ 1403617 h 1760537"/>
                <a:gd name="connsiteX46" fmla="*/ 1407193 w 1884363"/>
                <a:gd name="connsiteY46" fmla="*/ 1499865 h 1760537"/>
                <a:gd name="connsiteX47" fmla="*/ 1427238 w 1884363"/>
                <a:gd name="connsiteY47" fmla="*/ 1556010 h 1760537"/>
                <a:gd name="connsiteX48" fmla="*/ 1302957 w 1884363"/>
                <a:gd name="connsiteY48" fmla="*/ 1760537 h 1760537"/>
                <a:gd name="connsiteX49" fmla="*/ 360818 w 1884363"/>
                <a:gd name="connsiteY49" fmla="*/ 1752517 h 1760537"/>
                <a:gd name="connsiteX50" fmla="*/ 284645 w 1884363"/>
                <a:gd name="connsiteY50" fmla="*/ 1740485 h 1760537"/>
                <a:gd name="connsiteX51" fmla="*/ 184418 w 1884363"/>
                <a:gd name="connsiteY51" fmla="*/ 1640227 h 1760537"/>
                <a:gd name="connsiteX52" fmla="*/ 108245 w 1884363"/>
                <a:gd name="connsiteY52" fmla="*/ 1471793 h 1760537"/>
                <a:gd name="connsiteX53" fmla="*/ 56127 w 1884363"/>
                <a:gd name="connsiteY53" fmla="*/ 1291328 h 1760537"/>
                <a:gd name="connsiteX54" fmla="*/ 324737 w 1884363"/>
                <a:gd name="connsiteY54" fmla="*/ 725870 h 1760537"/>
                <a:gd name="connsiteX55" fmla="*/ 408928 w 1884363"/>
                <a:gd name="connsiteY55" fmla="*/ 629622 h 1760537"/>
                <a:gd name="connsiteX56" fmla="*/ 453027 w 1884363"/>
                <a:gd name="connsiteY56" fmla="*/ 637643 h 1760537"/>
                <a:gd name="connsiteX57" fmla="*/ 513164 w 1884363"/>
                <a:gd name="connsiteY57" fmla="*/ 637643 h 1760537"/>
                <a:gd name="connsiteX58" fmla="*/ 521182 w 1884363"/>
                <a:gd name="connsiteY58" fmla="*/ 617592 h 1760537"/>
                <a:gd name="connsiteX59" fmla="*/ 469064 w 1884363"/>
                <a:gd name="connsiteY59" fmla="*/ 613581 h 1760537"/>
                <a:gd name="connsiteX60" fmla="*/ 453027 w 1884363"/>
                <a:gd name="connsiteY60" fmla="*/ 597540 h 1760537"/>
                <a:gd name="connsiteX61" fmla="*/ 449019 w 1884363"/>
                <a:gd name="connsiteY61" fmla="*/ 549416 h 1760537"/>
                <a:gd name="connsiteX62" fmla="*/ 396900 w 1884363"/>
                <a:gd name="connsiteY62" fmla="*/ 569467 h 1760537"/>
                <a:gd name="connsiteX63" fmla="*/ 356810 w 1884363"/>
                <a:gd name="connsiteY63" fmla="*/ 569467 h 1760537"/>
                <a:gd name="connsiteX64" fmla="*/ 328746 w 1884363"/>
                <a:gd name="connsiteY64" fmla="*/ 541395 h 1760537"/>
                <a:gd name="connsiteX65" fmla="*/ 292663 w 1884363"/>
                <a:gd name="connsiteY65" fmla="*/ 553426 h 1760537"/>
                <a:gd name="connsiteX66" fmla="*/ 256582 w 1884363"/>
                <a:gd name="connsiteY66" fmla="*/ 521343 h 1760537"/>
                <a:gd name="connsiteX67" fmla="*/ 276627 w 1884363"/>
                <a:gd name="connsiteY67" fmla="*/ 561446 h 1760537"/>
                <a:gd name="connsiteX68" fmla="*/ 332755 w 1884363"/>
                <a:gd name="connsiteY68" fmla="*/ 589519 h 1760537"/>
                <a:gd name="connsiteX69" fmla="*/ 388882 w 1884363"/>
                <a:gd name="connsiteY69" fmla="*/ 593530 h 1760537"/>
                <a:gd name="connsiteX70" fmla="*/ 416946 w 1884363"/>
                <a:gd name="connsiteY70" fmla="*/ 597540 h 1760537"/>
                <a:gd name="connsiteX71" fmla="*/ 372846 w 1884363"/>
                <a:gd name="connsiteY71" fmla="*/ 601550 h 1760537"/>
                <a:gd name="connsiteX72" fmla="*/ 308700 w 1884363"/>
                <a:gd name="connsiteY72" fmla="*/ 633633 h 1760537"/>
                <a:gd name="connsiteX73" fmla="*/ 268609 w 1884363"/>
                <a:gd name="connsiteY73" fmla="*/ 589519 h 1760537"/>
                <a:gd name="connsiteX74" fmla="*/ 132300 w 1884363"/>
                <a:gd name="connsiteY74" fmla="*/ 573478 h 1760537"/>
                <a:gd name="connsiteX75" fmla="*/ 100227 w 1884363"/>
                <a:gd name="connsiteY75" fmla="*/ 485250 h 1760537"/>
                <a:gd name="connsiteX76" fmla="*/ 36082 w 1884363"/>
                <a:gd name="connsiteY76" fmla="*/ 429105 h 1760537"/>
                <a:gd name="connsiteX77" fmla="*/ 0 w 1884363"/>
                <a:gd name="connsiteY77" fmla="*/ 176455 h 1760537"/>
                <a:gd name="connsiteX78" fmla="*/ 44100 w 1884363"/>
                <a:gd name="connsiteY78" fmla="*/ 184475 h 1760537"/>
                <a:gd name="connsiteX79" fmla="*/ 68154 w 1884363"/>
                <a:gd name="connsiteY79" fmla="*/ 168434 h 1760537"/>
                <a:gd name="connsiteX80" fmla="*/ 60136 w 1884363"/>
                <a:gd name="connsiteY80" fmla="*/ 140361 h 1760537"/>
                <a:gd name="connsiteX81" fmla="*/ 100227 w 1884363"/>
                <a:gd name="connsiteY81" fmla="*/ 124320 h 1760537"/>
                <a:gd name="connsiteX82" fmla="*/ 128291 w 1884363"/>
                <a:gd name="connsiteY82" fmla="*/ 128330 h 1760537"/>
                <a:gd name="connsiteX83" fmla="*/ 204464 w 1884363"/>
                <a:gd name="connsiteY83" fmla="*/ 100258 h 1760537"/>
                <a:gd name="connsiteX84" fmla="*/ 216491 w 1884363"/>
                <a:gd name="connsiteY84" fmla="*/ 68176 h 1760537"/>
                <a:gd name="connsiteX85" fmla="*/ 268609 w 1884363"/>
                <a:gd name="connsiteY85" fmla="*/ 104268 h 1760537"/>
                <a:gd name="connsiteX86" fmla="*/ 316719 w 1884363"/>
                <a:gd name="connsiteY86" fmla="*/ 100258 h 1760537"/>
                <a:gd name="connsiteX87" fmla="*/ 344782 w 1884363"/>
                <a:gd name="connsiteY87" fmla="*/ 80206 h 1760537"/>
                <a:gd name="connsiteX88" fmla="*/ 428973 w 1884363"/>
                <a:gd name="connsiteY88" fmla="*/ 84217 h 1760537"/>
                <a:gd name="connsiteX89" fmla="*/ 449019 w 1884363"/>
                <a:gd name="connsiteY89" fmla="*/ 52133 h 1760537"/>
                <a:gd name="connsiteX90" fmla="*/ 436991 w 1884363"/>
                <a:gd name="connsiteY90" fmla="*/ 4010 h 1760537"/>
                <a:gd name="connsiteX91" fmla="*/ 477083 w 1884363"/>
                <a:gd name="connsiteY91" fmla="*/ 16041 h 1760537"/>
                <a:gd name="connsiteX0" fmla="*/ 537218 w 1884363"/>
                <a:gd name="connsiteY0" fmla="*/ 0 h 1760537"/>
                <a:gd name="connsiteX1" fmla="*/ 589337 w 1884363"/>
                <a:gd name="connsiteY1" fmla="*/ 12030 h 1760537"/>
                <a:gd name="connsiteX2" fmla="*/ 605373 w 1884363"/>
                <a:gd name="connsiteY2" fmla="*/ 116299 h 1760537"/>
                <a:gd name="connsiteX3" fmla="*/ 737674 w 1884363"/>
                <a:gd name="connsiteY3" fmla="*/ 164423 h 1760537"/>
                <a:gd name="connsiteX4" fmla="*/ 773756 w 1884363"/>
                <a:gd name="connsiteY4" fmla="*/ 224578 h 1760537"/>
                <a:gd name="connsiteX5" fmla="*/ 817855 w 1884363"/>
                <a:gd name="connsiteY5" fmla="*/ 252651 h 1760537"/>
                <a:gd name="connsiteX6" fmla="*/ 829883 w 1884363"/>
                <a:gd name="connsiteY6" fmla="*/ 356919 h 1760537"/>
                <a:gd name="connsiteX7" fmla="*/ 918082 w 1884363"/>
                <a:gd name="connsiteY7" fmla="*/ 397023 h 1760537"/>
                <a:gd name="connsiteX8" fmla="*/ 922092 w 1884363"/>
                <a:gd name="connsiteY8" fmla="*/ 449157 h 1760537"/>
                <a:gd name="connsiteX9" fmla="*/ 946146 w 1884363"/>
                <a:gd name="connsiteY9" fmla="*/ 469209 h 1760537"/>
                <a:gd name="connsiteX10" fmla="*/ 962183 w 1884363"/>
                <a:gd name="connsiteY10" fmla="*/ 537384 h 1760537"/>
                <a:gd name="connsiteX11" fmla="*/ 829883 w 1884363"/>
                <a:gd name="connsiteY11" fmla="*/ 601550 h 1760537"/>
                <a:gd name="connsiteX12" fmla="*/ 970201 w 1884363"/>
                <a:gd name="connsiteY12" fmla="*/ 561446 h 1760537"/>
                <a:gd name="connsiteX13" fmla="*/ 946146 w 1884363"/>
                <a:gd name="connsiteY13" fmla="*/ 625612 h 1760537"/>
                <a:gd name="connsiteX14" fmla="*/ 966192 w 1884363"/>
                <a:gd name="connsiteY14" fmla="*/ 697798 h 1760537"/>
                <a:gd name="connsiteX15" fmla="*/ 986237 w 1884363"/>
                <a:gd name="connsiteY15" fmla="*/ 577488 h 1760537"/>
                <a:gd name="connsiteX16" fmla="*/ 1166647 w 1884363"/>
                <a:gd name="connsiteY16" fmla="*/ 485250 h 1760537"/>
                <a:gd name="connsiteX17" fmla="*/ 1206738 w 1884363"/>
                <a:gd name="connsiteY17" fmla="*/ 501291 h 1760537"/>
                <a:gd name="connsiteX18" fmla="*/ 1250838 w 1884363"/>
                <a:gd name="connsiteY18" fmla="*/ 372961 h 1760537"/>
                <a:gd name="connsiteX19" fmla="*/ 1447284 w 1884363"/>
                <a:gd name="connsiteY19" fmla="*/ 352909 h 1760537"/>
                <a:gd name="connsiteX20" fmla="*/ 1523457 w 1884363"/>
                <a:gd name="connsiteY20" fmla="*/ 376971 h 1760537"/>
                <a:gd name="connsiteX21" fmla="*/ 1471338 w 1884363"/>
                <a:gd name="connsiteY21" fmla="*/ 533375 h 1760537"/>
                <a:gd name="connsiteX22" fmla="*/ 1465558 w 1884363"/>
                <a:gd name="connsiteY22" fmla="*/ 534692 h 1760537"/>
                <a:gd name="connsiteX23" fmla="*/ 1478452 w 1884363"/>
                <a:gd name="connsiteY23" fmla="*/ 552076 h 1760537"/>
                <a:gd name="connsiteX24" fmla="*/ 1483366 w 1884363"/>
                <a:gd name="connsiteY24" fmla="*/ 545405 h 1760537"/>
                <a:gd name="connsiteX25" fmla="*/ 1503411 w 1884363"/>
                <a:gd name="connsiteY25" fmla="*/ 557436 h 1760537"/>
                <a:gd name="connsiteX26" fmla="*/ 1535485 w 1884363"/>
                <a:gd name="connsiteY26" fmla="*/ 549416 h 1760537"/>
                <a:gd name="connsiteX27" fmla="*/ 1523457 w 1884363"/>
                <a:gd name="connsiteY27" fmla="*/ 537384 h 1760537"/>
                <a:gd name="connsiteX28" fmla="*/ 1523457 w 1884363"/>
                <a:gd name="connsiteY28" fmla="*/ 489261 h 1760537"/>
                <a:gd name="connsiteX29" fmla="*/ 1579584 w 1884363"/>
                <a:gd name="connsiteY29" fmla="*/ 429105 h 1760537"/>
                <a:gd name="connsiteX30" fmla="*/ 1655757 w 1884363"/>
                <a:gd name="connsiteY30" fmla="*/ 417074 h 1760537"/>
                <a:gd name="connsiteX31" fmla="*/ 1751975 w 1884363"/>
                <a:gd name="connsiteY31" fmla="*/ 449157 h 1760537"/>
                <a:gd name="connsiteX32" fmla="*/ 1800634 w 1884363"/>
                <a:gd name="connsiteY32" fmla="*/ 474668 h 1760537"/>
                <a:gd name="connsiteX33" fmla="*/ 1829446 w 1884363"/>
                <a:gd name="connsiteY33" fmla="*/ 467959 h 1760537"/>
                <a:gd name="connsiteX34" fmla="*/ 1861927 w 1884363"/>
                <a:gd name="connsiteY34" fmla="*/ 495994 h 1760537"/>
                <a:gd name="connsiteX35" fmla="*/ 1868240 w 1884363"/>
                <a:gd name="connsiteY35" fmla="*/ 521343 h 1760537"/>
                <a:gd name="connsiteX36" fmla="*/ 1816121 w 1884363"/>
                <a:gd name="connsiteY36" fmla="*/ 677747 h 1760537"/>
                <a:gd name="connsiteX37" fmla="*/ 1699857 w 1884363"/>
                <a:gd name="connsiteY37" fmla="*/ 798056 h 1760537"/>
                <a:gd name="connsiteX38" fmla="*/ 1715893 w 1884363"/>
                <a:gd name="connsiteY38" fmla="*/ 894304 h 1760537"/>
                <a:gd name="connsiteX39" fmla="*/ 1591612 w 1884363"/>
                <a:gd name="connsiteY39" fmla="*/ 1050708 h 1760537"/>
                <a:gd name="connsiteX40" fmla="*/ 1495393 w 1884363"/>
                <a:gd name="connsiteY40" fmla="*/ 1082790 h 1760537"/>
                <a:gd name="connsiteX41" fmla="*/ 1487375 w 1884363"/>
                <a:gd name="connsiteY41" fmla="*/ 1142946 h 1760537"/>
                <a:gd name="connsiteX42" fmla="*/ 1543503 w 1884363"/>
                <a:gd name="connsiteY42" fmla="*/ 1187058 h 1760537"/>
                <a:gd name="connsiteX43" fmla="*/ 1511429 w 1884363"/>
                <a:gd name="connsiteY43" fmla="*/ 1323410 h 1760537"/>
                <a:gd name="connsiteX44" fmla="*/ 1407193 w 1884363"/>
                <a:gd name="connsiteY44" fmla="*/ 1359503 h 1760537"/>
                <a:gd name="connsiteX45" fmla="*/ 1431248 w 1884363"/>
                <a:gd name="connsiteY45" fmla="*/ 1403617 h 1760537"/>
                <a:gd name="connsiteX46" fmla="*/ 1407193 w 1884363"/>
                <a:gd name="connsiteY46" fmla="*/ 1499865 h 1760537"/>
                <a:gd name="connsiteX47" fmla="*/ 1427238 w 1884363"/>
                <a:gd name="connsiteY47" fmla="*/ 1556010 h 1760537"/>
                <a:gd name="connsiteX48" fmla="*/ 1302957 w 1884363"/>
                <a:gd name="connsiteY48" fmla="*/ 1760537 h 1760537"/>
                <a:gd name="connsiteX49" fmla="*/ 360818 w 1884363"/>
                <a:gd name="connsiteY49" fmla="*/ 1752517 h 1760537"/>
                <a:gd name="connsiteX50" fmla="*/ 284645 w 1884363"/>
                <a:gd name="connsiteY50" fmla="*/ 1740485 h 1760537"/>
                <a:gd name="connsiteX51" fmla="*/ 184418 w 1884363"/>
                <a:gd name="connsiteY51" fmla="*/ 1640227 h 1760537"/>
                <a:gd name="connsiteX52" fmla="*/ 108245 w 1884363"/>
                <a:gd name="connsiteY52" fmla="*/ 1471793 h 1760537"/>
                <a:gd name="connsiteX53" fmla="*/ 56127 w 1884363"/>
                <a:gd name="connsiteY53" fmla="*/ 1291328 h 1760537"/>
                <a:gd name="connsiteX54" fmla="*/ 324737 w 1884363"/>
                <a:gd name="connsiteY54" fmla="*/ 725870 h 1760537"/>
                <a:gd name="connsiteX55" fmla="*/ 408928 w 1884363"/>
                <a:gd name="connsiteY55" fmla="*/ 629622 h 1760537"/>
                <a:gd name="connsiteX56" fmla="*/ 453027 w 1884363"/>
                <a:gd name="connsiteY56" fmla="*/ 637643 h 1760537"/>
                <a:gd name="connsiteX57" fmla="*/ 513164 w 1884363"/>
                <a:gd name="connsiteY57" fmla="*/ 637643 h 1760537"/>
                <a:gd name="connsiteX58" fmla="*/ 521182 w 1884363"/>
                <a:gd name="connsiteY58" fmla="*/ 617592 h 1760537"/>
                <a:gd name="connsiteX59" fmla="*/ 469064 w 1884363"/>
                <a:gd name="connsiteY59" fmla="*/ 613581 h 1760537"/>
                <a:gd name="connsiteX60" fmla="*/ 453027 w 1884363"/>
                <a:gd name="connsiteY60" fmla="*/ 597540 h 1760537"/>
                <a:gd name="connsiteX61" fmla="*/ 396900 w 1884363"/>
                <a:gd name="connsiteY61" fmla="*/ 569467 h 1760537"/>
                <a:gd name="connsiteX62" fmla="*/ 356810 w 1884363"/>
                <a:gd name="connsiteY62" fmla="*/ 569467 h 1760537"/>
                <a:gd name="connsiteX63" fmla="*/ 328746 w 1884363"/>
                <a:gd name="connsiteY63" fmla="*/ 541395 h 1760537"/>
                <a:gd name="connsiteX64" fmla="*/ 292663 w 1884363"/>
                <a:gd name="connsiteY64" fmla="*/ 553426 h 1760537"/>
                <a:gd name="connsiteX65" fmla="*/ 256582 w 1884363"/>
                <a:gd name="connsiteY65" fmla="*/ 521343 h 1760537"/>
                <a:gd name="connsiteX66" fmla="*/ 276627 w 1884363"/>
                <a:gd name="connsiteY66" fmla="*/ 561446 h 1760537"/>
                <a:gd name="connsiteX67" fmla="*/ 332755 w 1884363"/>
                <a:gd name="connsiteY67" fmla="*/ 589519 h 1760537"/>
                <a:gd name="connsiteX68" fmla="*/ 388882 w 1884363"/>
                <a:gd name="connsiteY68" fmla="*/ 593530 h 1760537"/>
                <a:gd name="connsiteX69" fmla="*/ 416946 w 1884363"/>
                <a:gd name="connsiteY69" fmla="*/ 597540 h 1760537"/>
                <a:gd name="connsiteX70" fmla="*/ 372846 w 1884363"/>
                <a:gd name="connsiteY70" fmla="*/ 601550 h 1760537"/>
                <a:gd name="connsiteX71" fmla="*/ 308700 w 1884363"/>
                <a:gd name="connsiteY71" fmla="*/ 633633 h 1760537"/>
                <a:gd name="connsiteX72" fmla="*/ 268609 w 1884363"/>
                <a:gd name="connsiteY72" fmla="*/ 589519 h 1760537"/>
                <a:gd name="connsiteX73" fmla="*/ 132300 w 1884363"/>
                <a:gd name="connsiteY73" fmla="*/ 573478 h 1760537"/>
                <a:gd name="connsiteX74" fmla="*/ 100227 w 1884363"/>
                <a:gd name="connsiteY74" fmla="*/ 485250 h 1760537"/>
                <a:gd name="connsiteX75" fmla="*/ 36082 w 1884363"/>
                <a:gd name="connsiteY75" fmla="*/ 429105 h 1760537"/>
                <a:gd name="connsiteX76" fmla="*/ 0 w 1884363"/>
                <a:gd name="connsiteY76" fmla="*/ 176455 h 1760537"/>
                <a:gd name="connsiteX77" fmla="*/ 44100 w 1884363"/>
                <a:gd name="connsiteY77" fmla="*/ 184475 h 1760537"/>
                <a:gd name="connsiteX78" fmla="*/ 68154 w 1884363"/>
                <a:gd name="connsiteY78" fmla="*/ 168434 h 1760537"/>
                <a:gd name="connsiteX79" fmla="*/ 60136 w 1884363"/>
                <a:gd name="connsiteY79" fmla="*/ 140361 h 1760537"/>
                <a:gd name="connsiteX80" fmla="*/ 100227 w 1884363"/>
                <a:gd name="connsiteY80" fmla="*/ 124320 h 1760537"/>
                <a:gd name="connsiteX81" fmla="*/ 128291 w 1884363"/>
                <a:gd name="connsiteY81" fmla="*/ 128330 h 1760537"/>
                <a:gd name="connsiteX82" fmla="*/ 204464 w 1884363"/>
                <a:gd name="connsiteY82" fmla="*/ 100258 h 1760537"/>
                <a:gd name="connsiteX83" fmla="*/ 216491 w 1884363"/>
                <a:gd name="connsiteY83" fmla="*/ 68176 h 1760537"/>
                <a:gd name="connsiteX84" fmla="*/ 268609 w 1884363"/>
                <a:gd name="connsiteY84" fmla="*/ 104268 h 1760537"/>
                <a:gd name="connsiteX85" fmla="*/ 316719 w 1884363"/>
                <a:gd name="connsiteY85" fmla="*/ 100258 h 1760537"/>
                <a:gd name="connsiteX86" fmla="*/ 344782 w 1884363"/>
                <a:gd name="connsiteY86" fmla="*/ 80206 h 1760537"/>
                <a:gd name="connsiteX87" fmla="*/ 428973 w 1884363"/>
                <a:gd name="connsiteY87" fmla="*/ 84217 h 1760537"/>
                <a:gd name="connsiteX88" fmla="*/ 449019 w 1884363"/>
                <a:gd name="connsiteY88" fmla="*/ 52133 h 1760537"/>
                <a:gd name="connsiteX89" fmla="*/ 436991 w 1884363"/>
                <a:gd name="connsiteY89" fmla="*/ 4010 h 1760537"/>
                <a:gd name="connsiteX90" fmla="*/ 477083 w 1884363"/>
                <a:gd name="connsiteY90" fmla="*/ 16041 h 1760537"/>
                <a:gd name="connsiteX91" fmla="*/ 537218 w 1884363"/>
                <a:gd name="connsiteY91" fmla="*/ 0 h 1760537"/>
                <a:gd name="connsiteX0" fmla="*/ 537218 w 1884363"/>
                <a:gd name="connsiteY0" fmla="*/ 0 h 1760537"/>
                <a:gd name="connsiteX1" fmla="*/ 589337 w 1884363"/>
                <a:gd name="connsiteY1" fmla="*/ 12030 h 1760537"/>
                <a:gd name="connsiteX2" fmla="*/ 605373 w 1884363"/>
                <a:gd name="connsiteY2" fmla="*/ 116299 h 1760537"/>
                <a:gd name="connsiteX3" fmla="*/ 737674 w 1884363"/>
                <a:gd name="connsiteY3" fmla="*/ 164423 h 1760537"/>
                <a:gd name="connsiteX4" fmla="*/ 773756 w 1884363"/>
                <a:gd name="connsiteY4" fmla="*/ 224578 h 1760537"/>
                <a:gd name="connsiteX5" fmla="*/ 817855 w 1884363"/>
                <a:gd name="connsiteY5" fmla="*/ 252651 h 1760537"/>
                <a:gd name="connsiteX6" fmla="*/ 829883 w 1884363"/>
                <a:gd name="connsiteY6" fmla="*/ 356919 h 1760537"/>
                <a:gd name="connsiteX7" fmla="*/ 918082 w 1884363"/>
                <a:gd name="connsiteY7" fmla="*/ 397023 h 1760537"/>
                <a:gd name="connsiteX8" fmla="*/ 922092 w 1884363"/>
                <a:gd name="connsiteY8" fmla="*/ 449157 h 1760537"/>
                <a:gd name="connsiteX9" fmla="*/ 946146 w 1884363"/>
                <a:gd name="connsiteY9" fmla="*/ 469209 h 1760537"/>
                <a:gd name="connsiteX10" fmla="*/ 962183 w 1884363"/>
                <a:gd name="connsiteY10" fmla="*/ 537384 h 1760537"/>
                <a:gd name="connsiteX11" fmla="*/ 829883 w 1884363"/>
                <a:gd name="connsiteY11" fmla="*/ 601550 h 1760537"/>
                <a:gd name="connsiteX12" fmla="*/ 970201 w 1884363"/>
                <a:gd name="connsiteY12" fmla="*/ 561446 h 1760537"/>
                <a:gd name="connsiteX13" fmla="*/ 946146 w 1884363"/>
                <a:gd name="connsiteY13" fmla="*/ 625612 h 1760537"/>
                <a:gd name="connsiteX14" fmla="*/ 966192 w 1884363"/>
                <a:gd name="connsiteY14" fmla="*/ 697798 h 1760537"/>
                <a:gd name="connsiteX15" fmla="*/ 986237 w 1884363"/>
                <a:gd name="connsiteY15" fmla="*/ 577488 h 1760537"/>
                <a:gd name="connsiteX16" fmla="*/ 1166647 w 1884363"/>
                <a:gd name="connsiteY16" fmla="*/ 485250 h 1760537"/>
                <a:gd name="connsiteX17" fmla="*/ 1206738 w 1884363"/>
                <a:gd name="connsiteY17" fmla="*/ 501291 h 1760537"/>
                <a:gd name="connsiteX18" fmla="*/ 1250838 w 1884363"/>
                <a:gd name="connsiteY18" fmla="*/ 372961 h 1760537"/>
                <a:gd name="connsiteX19" fmla="*/ 1447284 w 1884363"/>
                <a:gd name="connsiteY19" fmla="*/ 352909 h 1760537"/>
                <a:gd name="connsiteX20" fmla="*/ 1523457 w 1884363"/>
                <a:gd name="connsiteY20" fmla="*/ 376971 h 1760537"/>
                <a:gd name="connsiteX21" fmla="*/ 1471338 w 1884363"/>
                <a:gd name="connsiteY21" fmla="*/ 533375 h 1760537"/>
                <a:gd name="connsiteX22" fmla="*/ 1465558 w 1884363"/>
                <a:gd name="connsiteY22" fmla="*/ 534692 h 1760537"/>
                <a:gd name="connsiteX23" fmla="*/ 1478452 w 1884363"/>
                <a:gd name="connsiteY23" fmla="*/ 552076 h 1760537"/>
                <a:gd name="connsiteX24" fmla="*/ 1483366 w 1884363"/>
                <a:gd name="connsiteY24" fmla="*/ 545405 h 1760537"/>
                <a:gd name="connsiteX25" fmla="*/ 1503411 w 1884363"/>
                <a:gd name="connsiteY25" fmla="*/ 557436 h 1760537"/>
                <a:gd name="connsiteX26" fmla="*/ 1535485 w 1884363"/>
                <a:gd name="connsiteY26" fmla="*/ 549416 h 1760537"/>
                <a:gd name="connsiteX27" fmla="*/ 1523457 w 1884363"/>
                <a:gd name="connsiteY27" fmla="*/ 537384 h 1760537"/>
                <a:gd name="connsiteX28" fmla="*/ 1523457 w 1884363"/>
                <a:gd name="connsiteY28" fmla="*/ 489261 h 1760537"/>
                <a:gd name="connsiteX29" fmla="*/ 1579584 w 1884363"/>
                <a:gd name="connsiteY29" fmla="*/ 429105 h 1760537"/>
                <a:gd name="connsiteX30" fmla="*/ 1655757 w 1884363"/>
                <a:gd name="connsiteY30" fmla="*/ 417074 h 1760537"/>
                <a:gd name="connsiteX31" fmla="*/ 1751975 w 1884363"/>
                <a:gd name="connsiteY31" fmla="*/ 449157 h 1760537"/>
                <a:gd name="connsiteX32" fmla="*/ 1800634 w 1884363"/>
                <a:gd name="connsiteY32" fmla="*/ 474668 h 1760537"/>
                <a:gd name="connsiteX33" fmla="*/ 1829446 w 1884363"/>
                <a:gd name="connsiteY33" fmla="*/ 467959 h 1760537"/>
                <a:gd name="connsiteX34" fmla="*/ 1861927 w 1884363"/>
                <a:gd name="connsiteY34" fmla="*/ 495994 h 1760537"/>
                <a:gd name="connsiteX35" fmla="*/ 1868240 w 1884363"/>
                <a:gd name="connsiteY35" fmla="*/ 521343 h 1760537"/>
                <a:gd name="connsiteX36" fmla="*/ 1816121 w 1884363"/>
                <a:gd name="connsiteY36" fmla="*/ 677747 h 1760537"/>
                <a:gd name="connsiteX37" fmla="*/ 1699857 w 1884363"/>
                <a:gd name="connsiteY37" fmla="*/ 798056 h 1760537"/>
                <a:gd name="connsiteX38" fmla="*/ 1715893 w 1884363"/>
                <a:gd name="connsiteY38" fmla="*/ 894304 h 1760537"/>
                <a:gd name="connsiteX39" fmla="*/ 1591612 w 1884363"/>
                <a:gd name="connsiteY39" fmla="*/ 1050708 h 1760537"/>
                <a:gd name="connsiteX40" fmla="*/ 1495393 w 1884363"/>
                <a:gd name="connsiteY40" fmla="*/ 1082790 h 1760537"/>
                <a:gd name="connsiteX41" fmla="*/ 1487375 w 1884363"/>
                <a:gd name="connsiteY41" fmla="*/ 1142946 h 1760537"/>
                <a:gd name="connsiteX42" fmla="*/ 1543503 w 1884363"/>
                <a:gd name="connsiteY42" fmla="*/ 1187058 h 1760537"/>
                <a:gd name="connsiteX43" fmla="*/ 1511429 w 1884363"/>
                <a:gd name="connsiteY43" fmla="*/ 1323410 h 1760537"/>
                <a:gd name="connsiteX44" fmla="*/ 1407193 w 1884363"/>
                <a:gd name="connsiteY44" fmla="*/ 1359503 h 1760537"/>
                <a:gd name="connsiteX45" fmla="*/ 1431248 w 1884363"/>
                <a:gd name="connsiteY45" fmla="*/ 1403617 h 1760537"/>
                <a:gd name="connsiteX46" fmla="*/ 1407193 w 1884363"/>
                <a:gd name="connsiteY46" fmla="*/ 1499865 h 1760537"/>
                <a:gd name="connsiteX47" fmla="*/ 1427238 w 1884363"/>
                <a:gd name="connsiteY47" fmla="*/ 1556010 h 1760537"/>
                <a:gd name="connsiteX48" fmla="*/ 1302957 w 1884363"/>
                <a:gd name="connsiteY48" fmla="*/ 1760537 h 1760537"/>
                <a:gd name="connsiteX49" fmla="*/ 360818 w 1884363"/>
                <a:gd name="connsiteY49" fmla="*/ 1752517 h 1760537"/>
                <a:gd name="connsiteX50" fmla="*/ 284645 w 1884363"/>
                <a:gd name="connsiteY50" fmla="*/ 1740485 h 1760537"/>
                <a:gd name="connsiteX51" fmla="*/ 184418 w 1884363"/>
                <a:gd name="connsiteY51" fmla="*/ 1640227 h 1760537"/>
                <a:gd name="connsiteX52" fmla="*/ 108245 w 1884363"/>
                <a:gd name="connsiteY52" fmla="*/ 1471793 h 1760537"/>
                <a:gd name="connsiteX53" fmla="*/ 56127 w 1884363"/>
                <a:gd name="connsiteY53" fmla="*/ 1291328 h 1760537"/>
                <a:gd name="connsiteX54" fmla="*/ 324737 w 1884363"/>
                <a:gd name="connsiteY54" fmla="*/ 725870 h 1760537"/>
                <a:gd name="connsiteX55" fmla="*/ 408928 w 1884363"/>
                <a:gd name="connsiteY55" fmla="*/ 629622 h 1760537"/>
                <a:gd name="connsiteX56" fmla="*/ 453027 w 1884363"/>
                <a:gd name="connsiteY56" fmla="*/ 637643 h 1760537"/>
                <a:gd name="connsiteX57" fmla="*/ 513164 w 1884363"/>
                <a:gd name="connsiteY57" fmla="*/ 637643 h 1760537"/>
                <a:gd name="connsiteX58" fmla="*/ 521182 w 1884363"/>
                <a:gd name="connsiteY58" fmla="*/ 617592 h 1760537"/>
                <a:gd name="connsiteX59" fmla="*/ 469064 w 1884363"/>
                <a:gd name="connsiteY59" fmla="*/ 613581 h 1760537"/>
                <a:gd name="connsiteX60" fmla="*/ 453027 w 1884363"/>
                <a:gd name="connsiteY60" fmla="*/ 597540 h 1760537"/>
                <a:gd name="connsiteX61" fmla="*/ 396900 w 1884363"/>
                <a:gd name="connsiteY61" fmla="*/ 569467 h 1760537"/>
                <a:gd name="connsiteX62" fmla="*/ 356810 w 1884363"/>
                <a:gd name="connsiteY62" fmla="*/ 569467 h 1760537"/>
                <a:gd name="connsiteX63" fmla="*/ 328746 w 1884363"/>
                <a:gd name="connsiteY63" fmla="*/ 541395 h 1760537"/>
                <a:gd name="connsiteX64" fmla="*/ 292663 w 1884363"/>
                <a:gd name="connsiteY64" fmla="*/ 553426 h 1760537"/>
                <a:gd name="connsiteX65" fmla="*/ 276627 w 1884363"/>
                <a:gd name="connsiteY65" fmla="*/ 561446 h 1760537"/>
                <a:gd name="connsiteX66" fmla="*/ 332755 w 1884363"/>
                <a:gd name="connsiteY66" fmla="*/ 589519 h 1760537"/>
                <a:gd name="connsiteX67" fmla="*/ 388882 w 1884363"/>
                <a:gd name="connsiteY67" fmla="*/ 593530 h 1760537"/>
                <a:gd name="connsiteX68" fmla="*/ 416946 w 1884363"/>
                <a:gd name="connsiteY68" fmla="*/ 597540 h 1760537"/>
                <a:gd name="connsiteX69" fmla="*/ 372846 w 1884363"/>
                <a:gd name="connsiteY69" fmla="*/ 601550 h 1760537"/>
                <a:gd name="connsiteX70" fmla="*/ 308700 w 1884363"/>
                <a:gd name="connsiteY70" fmla="*/ 633633 h 1760537"/>
                <a:gd name="connsiteX71" fmla="*/ 268609 w 1884363"/>
                <a:gd name="connsiteY71" fmla="*/ 589519 h 1760537"/>
                <a:gd name="connsiteX72" fmla="*/ 132300 w 1884363"/>
                <a:gd name="connsiteY72" fmla="*/ 573478 h 1760537"/>
                <a:gd name="connsiteX73" fmla="*/ 100227 w 1884363"/>
                <a:gd name="connsiteY73" fmla="*/ 485250 h 1760537"/>
                <a:gd name="connsiteX74" fmla="*/ 36082 w 1884363"/>
                <a:gd name="connsiteY74" fmla="*/ 429105 h 1760537"/>
                <a:gd name="connsiteX75" fmla="*/ 0 w 1884363"/>
                <a:gd name="connsiteY75" fmla="*/ 176455 h 1760537"/>
                <a:gd name="connsiteX76" fmla="*/ 44100 w 1884363"/>
                <a:gd name="connsiteY76" fmla="*/ 184475 h 1760537"/>
                <a:gd name="connsiteX77" fmla="*/ 68154 w 1884363"/>
                <a:gd name="connsiteY77" fmla="*/ 168434 h 1760537"/>
                <a:gd name="connsiteX78" fmla="*/ 60136 w 1884363"/>
                <a:gd name="connsiteY78" fmla="*/ 140361 h 1760537"/>
                <a:gd name="connsiteX79" fmla="*/ 100227 w 1884363"/>
                <a:gd name="connsiteY79" fmla="*/ 124320 h 1760537"/>
                <a:gd name="connsiteX80" fmla="*/ 128291 w 1884363"/>
                <a:gd name="connsiteY80" fmla="*/ 128330 h 1760537"/>
                <a:gd name="connsiteX81" fmla="*/ 204464 w 1884363"/>
                <a:gd name="connsiteY81" fmla="*/ 100258 h 1760537"/>
                <a:gd name="connsiteX82" fmla="*/ 216491 w 1884363"/>
                <a:gd name="connsiteY82" fmla="*/ 68176 h 1760537"/>
                <a:gd name="connsiteX83" fmla="*/ 268609 w 1884363"/>
                <a:gd name="connsiteY83" fmla="*/ 104268 h 1760537"/>
                <a:gd name="connsiteX84" fmla="*/ 316719 w 1884363"/>
                <a:gd name="connsiteY84" fmla="*/ 100258 h 1760537"/>
                <a:gd name="connsiteX85" fmla="*/ 344782 w 1884363"/>
                <a:gd name="connsiteY85" fmla="*/ 80206 h 1760537"/>
                <a:gd name="connsiteX86" fmla="*/ 428973 w 1884363"/>
                <a:gd name="connsiteY86" fmla="*/ 84217 h 1760537"/>
                <a:gd name="connsiteX87" fmla="*/ 449019 w 1884363"/>
                <a:gd name="connsiteY87" fmla="*/ 52133 h 1760537"/>
                <a:gd name="connsiteX88" fmla="*/ 436991 w 1884363"/>
                <a:gd name="connsiteY88" fmla="*/ 4010 h 1760537"/>
                <a:gd name="connsiteX89" fmla="*/ 477083 w 1884363"/>
                <a:gd name="connsiteY89" fmla="*/ 16041 h 1760537"/>
                <a:gd name="connsiteX90" fmla="*/ 537218 w 1884363"/>
                <a:gd name="connsiteY90" fmla="*/ 0 h 1760537"/>
                <a:gd name="connsiteX0" fmla="*/ 537218 w 1884363"/>
                <a:gd name="connsiteY0" fmla="*/ 0 h 1760537"/>
                <a:gd name="connsiteX1" fmla="*/ 589337 w 1884363"/>
                <a:gd name="connsiteY1" fmla="*/ 12030 h 1760537"/>
                <a:gd name="connsiteX2" fmla="*/ 605373 w 1884363"/>
                <a:gd name="connsiteY2" fmla="*/ 116299 h 1760537"/>
                <a:gd name="connsiteX3" fmla="*/ 737674 w 1884363"/>
                <a:gd name="connsiteY3" fmla="*/ 164423 h 1760537"/>
                <a:gd name="connsiteX4" fmla="*/ 773756 w 1884363"/>
                <a:gd name="connsiteY4" fmla="*/ 224578 h 1760537"/>
                <a:gd name="connsiteX5" fmla="*/ 817855 w 1884363"/>
                <a:gd name="connsiteY5" fmla="*/ 252651 h 1760537"/>
                <a:gd name="connsiteX6" fmla="*/ 829883 w 1884363"/>
                <a:gd name="connsiteY6" fmla="*/ 356919 h 1760537"/>
                <a:gd name="connsiteX7" fmla="*/ 918082 w 1884363"/>
                <a:gd name="connsiteY7" fmla="*/ 397023 h 1760537"/>
                <a:gd name="connsiteX8" fmla="*/ 922092 w 1884363"/>
                <a:gd name="connsiteY8" fmla="*/ 449157 h 1760537"/>
                <a:gd name="connsiteX9" fmla="*/ 946146 w 1884363"/>
                <a:gd name="connsiteY9" fmla="*/ 469209 h 1760537"/>
                <a:gd name="connsiteX10" fmla="*/ 962183 w 1884363"/>
                <a:gd name="connsiteY10" fmla="*/ 537384 h 1760537"/>
                <a:gd name="connsiteX11" fmla="*/ 829883 w 1884363"/>
                <a:gd name="connsiteY11" fmla="*/ 601550 h 1760537"/>
                <a:gd name="connsiteX12" fmla="*/ 970201 w 1884363"/>
                <a:gd name="connsiteY12" fmla="*/ 561446 h 1760537"/>
                <a:gd name="connsiteX13" fmla="*/ 946146 w 1884363"/>
                <a:gd name="connsiteY13" fmla="*/ 625612 h 1760537"/>
                <a:gd name="connsiteX14" fmla="*/ 966192 w 1884363"/>
                <a:gd name="connsiteY14" fmla="*/ 697798 h 1760537"/>
                <a:gd name="connsiteX15" fmla="*/ 986237 w 1884363"/>
                <a:gd name="connsiteY15" fmla="*/ 577488 h 1760537"/>
                <a:gd name="connsiteX16" fmla="*/ 1166647 w 1884363"/>
                <a:gd name="connsiteY16" fmla="*/ 485250 h 1760537"/>
                <a:gd name="connsiteX17" fmla="*/ 1206738 w 1884363"/>
                <a:gd name="connsiteY17" fmla="*/ 501291 h 1760537"/>
                <a:gd name="connsiteX18" fmla="*/ 1250838 w 1884363"/>
                <a:gd name="connsiteY18" fmla="*/ 372961 h 1760537"/>
                <a:gd name="connsiteX19" fmla="*/ 1447284 w 1884363"/>
                <a:gd name="connsiteY19" fmla="*/ 352909 h 1760537"/>
                <a:gd name="connsiteX20" fmla="*/ 1523457 w 1884363"/>
                <a:gd name="connsiteY20" fmla="*/ 376971 h 1760537"/>
                <a:gd name="connsiteX21" fmla="*/ 1471338 w 1884363"/>
                <a:gd name="connsiteY21" fmla="*/ 533375 h 1760537"/>
                <a:gd name="connsiteX22" fmla="*/ 1465558 w 1884363"/>
                <a:gd name="connsiteY22" fmla="*/ 534692 h 1760537"/>
                <a:gd name="connsiteX23" fmla="*/ 1478452 w 1884363"/>
                <a:gd name="connsiteY23" fmla="*/ 552076 h 1760537"/>
                <a:gd name="connsiteX24" fmla="*/ 1483366 w 1884363"/>
                <a:gd name="connsiteY24" fmla="*/ 545405 h 1760537"/>
                <a:gd name="connsiteX25" fmla="*/ 1503411 w 1884363"/>
                <a:gd name="connsiteY25" fmla="*/ 557436 h 1760537"/>
                <a:gd name="connsiteX26" fmla="*/ 1535485 w 1884363"/>
                <a:gd name="connsiteY26" fmla="*/ 549416 h 1760537"/>
                <a:gd name="connsiteX27" fmla="*/ 1523457 w 1884363"/>
                <a:gd name="connsiteY27" fmla="*/ 537384 h 1760537"/>
                <a:gd name="connsiteX28" fmla="*/ 1523457 w 1884363"/>
                <a:gd name="connsiteY28" fmla="*/ 489261 h 1760537"/>
                <a:gd name="connsiteX29" fmla="*/ 1579584 w 1884363"/>
                <a:gd name="connsiteY29" fmla="*/ 429105 h 1760537"/>
                <a:gd name="connsiteX30" fmla="*/ 1655757 w 1884363"/>
                <a:gd name="connsiteY30" fmla="*/ 417074 h 1760537"/>
                <a:gd name="connsiteX31" fmla="*/ 1751975 w 1884363"/>
                <a:gd name="connsiteY31" fmla="*/ 449157 h 1760537"/>
                <a:gd name="connsiteX32" fmla="*/ 1800634 w 1884363"/>
                <a:gd name="connsiteY32" fmla="*/ 474668 h 1760537"/>
                <a:gd name="connsiteX33" fmla="*/ 1829446 w 1884363"/>
                <a:gd name="connsiteY33" fmla="*/ 467959 h 1760537"/>
                <a:gd name="connsiteX34" fmla="*/ 1861927 w 1884363"/>
                <a:gd name="connsiteY34" fmla="*/ 495994 h 1760537"/>
                <a:gd name="connsiteX35" fmla="*/ 1868240 w 1884363"/>
                <a:gd name="connsiteY35" fmla="*/ 521343 h 1760537"/>
                <a:gd name="connsiteX36" fmla="*/ 1816121 w 1884363"/>
                <a:gd name="connsiteY36" fmla="*/ 677747 h 1760537"/>
                <a:gd name="connsiteX37" fmla="*/ 1699857 w 1884363"/>
                <a:gd name="connsiteY37" fmla="*/ 798056 h 1760537"/>
                <a:gd name="connsiteX38" fmla="*/ 1715893 w 1884363"/>
                <a:gd name="connsiteY38" fmla="*/ 894304 h 1760537"/>
                <a:gd name="connsiteX39" fmla="*/ 1591612 w 1884363"/>
                <a:gd name="connsiteY39" fmla="*/ 1050708 h 1760537"/>
                <a:gd name="connsiteX40" fmla="*/ 1495393 w 1884363"/>
                <a:gd name="connsiteY40" fmla="*/ 1082790 h 1760537"/>
                <a:gd name="connsiteX41" fmla="*/ 1487375 w 1884363"/>
                <a:gd name="connsiteY41" fmla="*/ 1142946 h 1760537"/>
                <a:gd name="connsiteX42" fmla="*/ 1543503 w 1884363"/>
                <a:gd name="connsiteY42" fmla="*/ 1187058 h 1760537"/>
                <a:gd name="connsiteX43" fmla="*/ 1511429 w 1884363"/>
                <a:gd name="connsiteY43" fmla="*/ 1323410 h 1760537"/>
                <a:gd name="connsiteX44" fmla="*/ 1407193 w 1884363"/>
                <a:gd name="connsiteY44" fmla="*/ 1359503 h 1760537"/>
                <a:gd name="connsiteX45" fmla="*/ 1431248 w 1884363"/>
                <a:gd name="connsiteY45" fmla="*/ 1403617 h 1760537"/>
                <a:gd name="connsiteX46" fmla="*/ 1407193 w 1884363"/>
                <a:gd name="connsiteY46" fmla="*/ 1499865 h 1760537"/>
                <a:gd name="connsiteX47" fmla="*/ 1427238 w 1884363"/>
                <a:gd name="connsiteY47" fmla="*/ 1556010 h 1760537"/>
                <a:gd name="connsiteX48" fmla="*/ 1302957 w 1884363"/>
                <a:gd name="connsiteY48" fmla="*/ 1760537 h 1760537"/>
                <a:gd name="connsiteX49" fmla="*/ 360818 w 1884363"/>
                <a:gd name="connsiteY49" fmla="*/ 1752517 h 1760537"/>
                <a:gd name="connsiteX50" fmla="*/ 284645 w 1884363"/>
                <a:gd name="connsiteY50" fmla="*/ 1740485 h 1760537"/>
                <a:gd name="connsiteX51" fmla="*/ 184418 w 1884363"/>
                <a:gd name="connsiteY51" fmla="*/ 1640227 h 1760537"/>
                <a:gd name="connsiteX52" fmla="*/ 108245 w 1884363"/>
                <a:gd name="connsiteY52" fmla="*/ 1471793 h 1760537"/>
                <a:gd name="connsiteX53" fmla="*/ 56127 w 1884363"/>
                <a:gd name="connsiteY53" fmla="*/ 1291328 h 1760537"/>
                <a:gd name="connsiteX54" fmla="*/ 324737 w 1884363"/>
                <a:gd name="connsiteY54" fmla="*/ 725870 h 1760537"/>
                <a:gd name="connsiteX55" fmla="*/ 408928 w 1884363"/>
                <a:gd name="connsiteY55" fmla="*/ 629622 h 1760537"/>
                <a:gd name="connsiteX56" fmla="*/ 453027 w 1884363"/>
                <a:gd name="connsiteY56" fmla="*/ 637643 h 1760537"/>
                <a:gd name="connsiteX57" fmla="*/ 513164 w 1884363"/>
                <a:gd name="connsiteY57" fmla="*/ 637643 h 1760537"/>
                <a:gd name="connsiteX58" fmla="*/ 521182 w 1884363"/>
                <a:gd name="connsiteY58" fmla="*/ 617592 h 1760537"/>
                <a:gd name="connsiteX59" fmla="*/ 469064 w 1884363"/>
                <a:gd name="connsiteY59" fmla="*/ 613581 h 1760537"/>
                <a:gd name="connsiteX60" fmla="*/ 453027 w 1884363"/>
                <a:gd name="connsiteY60" fmla="*/ 597540 h 1760537"/>
                <a:gd name="connsiteX61" fmla="*/ 396900 w 1884363"/>
                <a:gd name="connsiteY61" fmla="*/ 569467 h 1760537"/>
                <a:gd name="connsiteX62" fmla="*/ 356810 w 1884363"/>
                <a:gd name="connsiteY62" fmla="*/ 569467 h 1760537"/>
                <a:gd name="connsiteX63" fmla="*/ 328746 w 1884363"/>
                <a:gd name="connsiteY63" fmla="*/ 541395 h 1760537"/>
                <a:gd name="connsiteX64" fmla="*/ 276627 w 1884363"/>
                <a:gd name="connsiteY64" fmla="*/ 561446 h 1760537"/>
                <a:gd name="connsiteX65" fmla="*/ 332755 w 1884363"/>
                <a:gd name="connsiteY65" fmla="*/ 589519 h 1760537"/>
                <a:gd name="connsiteX66" fmla="*/ 388882 w 1884363"/>
                <a:gd name="connsiteY66" fmla="*/ 593530 h 1760537"/>
                <a:gd name="connsiteX67" fmla="*/ 416946 w 1884363"/>
                <a:gd name="connsiteY67" fmla="*/ 597540 h 1760537"/>
                <a:gd name="connsiteX68" fmla="*/ 372846 w 1884363"/>
                <a:gd name="connsiteY68" fmla="*/ 601550 h 1760537"/>
                <a:gd name="connsiteX69" fmla="*/ 308700 w 1884363"/>
                <a:gd name="connsiteY69" fmla="*/ 633633 h 1760537"/>
                <a:gd name="connsiteX70" fmla="*/ 268609 w 1884363"/>
                <a:gd name="connsiteY70" fmla="*/ 589519 h 1760537"/>
                <a:gd name="connsiteX71" fmla="*/ 132300 w 1884363"/>
                <a:gd name="connsiteY71" fmla="*/ 573478 h 1760537"/>
                <a:gd name="connsiteX72" fmla="*/ 100227 w 1884363"/>
                <a:gd name="connsiteY72" fmla="*/ 485250 h 1760537"/>
                <a:gd name="connsiteX73" fmla="*/ 36082 w 1884363"/>
                <a:gd name="connsiteY73" fmla="*/ 429105 h 1760537"/>
                <a:gd name="connsiteX74" fmla="*/ 0 w 1884363"/>
                <a:gd name="connsiteY74" fmla="*/ 176455 h 1760537"/>
                <a:gd name="connsiteX75" fmla="*/ 44100 w 1884363"/>
                <a:gd name="connsiteY75" fmla="*/ 184475 h 1760537"/>
                <a:gd name="connsiteX76" fmla="*/ 68154 w 1884363"/>
                <a:gd name="connsiteY76" fmla="*/ 168434 h 1760537"/>
                <a:gd name="connsiteX77" fmla="*/ 60136 w 1884363"/>
                <a:gd name="connsiteY77" fmla="*/ 140361 h 1760537"/>
                <a:gd name="connsiteX78" fmla="*/ 100227 w 1884363"/>
                <a:gd name="connsiteY78" fmla="*/ 124320 h 1760537"/>
                <a:gd name="connsiteX79" fmla="*/ 128291 w 1884363"/>
                <a:gd name="connsiteY79" fmla="*/ 128330 h 1760537"/>
                <a:gd name="connsiteX80" fmla="*/ 204464 w 1884363"/>
                <a:gd name="connsiteY80" fmla="*/ 100258 h 1760537"/>
                <a:gd name="connsiteX81" fmla="*/ 216491 w 1884363"/>
                <a:gd name="connsiteY81" fmla="*/ 68176 h 1760537"/>
                <a:gd name="connsiteX82" fmla="*/ 268609 w 1884363"/>
                <a:gd name="connsiteY82" fmla="*/ 104268 h 1760537"/>
                <a:gd name="connsiteX83" fmla="*/ 316719 w 1884363"/>
                <a:gd name="connsiteY83" fmla="*/ 100258 h 1760537"/>
                <a:gd name="connsiteX84" fmla="*/ 344782 w 1884363"/>
                <a:gd name="connsiteY84" fmla="*/ 80206 h 1760537"/>
                <a:gd name="connsiteX85" fmla="*/ 428973 w 1884363"/>
                <a:gd name="connsiteY85" fmla="*/ 84217 h 1760537"/>
                <a:gd name="connsiteX86" fmla="*/ 449019 w 1884363"/>
                <a:gd name="connsiteY86" fmla="*/ 52133 h 1760537"/>
                <a:gd name="connsiteX87" fmla="*/ 436991 w 1884363"/>
                <a:gd name="connsiteY87" fmla="*/ 4010 h 1760537"/>
                <a:gd name="connsiteX88" fmla="*/ 477083 w 1884363"/>
                <a:gd name="connsiteY88" fmla="*/ 16041 h 1760537"/>
                <a:gd name="connsiteX89" fmla="*/ 537218 w 1884363"/>
                <a:gd name="connsiteY89" fmla="*/ 0 h 1760537"/>
                <a:gd name="connsiteX0" fmla="*/ 537218 w 1884363"/>
                <a:gd name="connsiteY0" fmla="*/ 0 h 1760537"/>
                <a:gd name="connsiteX1" fmla="*/ 589337 w 1884363"/>
                <a:gd name="connsiteY1" fmla="*/ 12030 h 1760537"/>
                <a:gd name="connsiteX2" fmla="*/ 605373 w 1884363"/>
                <a:gd name="connsiteY2" fmla="*/ 116299 h 1760537"/>
                <a:gd name="connsiteX3" fmla="*/ 737674 w 1884363"/>
                <a:gd name="connsiteY3" fmla="*/ 164423 h 1760537"/>
                <a:gd name="connsiteX4" fmla="*/ 773756 w 1884363"/>
                <a:gd name="connsiteY4" fmla="*/ 224578 h 1760537"/>
                <a:gd name="connsiteX5" fmla="*/ 817855 w 1884363"/>
                <a:gd name="connsiteY5" fmla="*/ 252651 h 1760537"/>
                <a:gd name="connsiteX6" fmla="*/ 829883 w 1884363"/>
                <a:gd name="connsiteY6" fmla="*/ 356919 h 1760537"/>
                <a:gd name="connsiteX7" fmla="*/ 918082 w 1884363"/>
                <a:gd name="connsiteY7" fmla="*/ 397023 h 1760537"/>
                <a:gd name="connsiteX8" fmla="*/ 922092 w 1884363"/>
                <a:gd name="connsiteY8" fmla="*/ 449157 h 1760537"/>
                <a:gd name="connsiteX9" fmla="*/ 946146 w 1884363"/>
                <a:gd name="connsiteY9" fmla="*/ 469209 h 1760537"/>
                <a:gd name="connsiteX10" fmla="*/ 962183 w 1884363"/>
                <a:gd name="connsiteY10" fmla="*/ 537384 h 1760537"/>
                <a:gd name="connsiteX11" fmla="*/ 829883 w 1884363"/>
                <a:gd name="connsiteY11" fmla="*/ 601550 h 1760537"/>
                <a:gd name="connsiteX12" fmla="*/ 970201 w 1884363"/>
                <a:gd name="connsiteY12" fmla="*/ 561446 h 1760537"/>
                <a:gd name="connsiteX13" fmla="*/ 946146 w 1884363"/>
                <a:gd name="connsiteY13" fmla="*/ 625612 h 1760537"/>
                <a:gd name="connsiteX14" fmla="*/ 966192 w 1884363"/>
                <a:gd name="connsiteY14" fmla="*/ 697798 h 1760537"/>
                <a:gd name="connsiteX15" fmla="*/ 986237 w 1884363"/>
                <a:gd name="connsiteY15" fmla="*/ 577488 h 1760537"/>
                <a:gd name="connsiteX16" fmla="*/ 1166647 w 1884363"/>
                <a:gd name="connsiteY16" fmla="*/ 485250 h 1760537"/>
                <a:gd name="connsiteX17" fmla="*/ 1206738 w 1884363"/>
                <a:gd name="connsiteY17" fmla="*/ 501291 h 1760537"/>
                <a:gd name="connsiteX18" fmla="*/ 1250838 w 1884363"/>
                <a:gd name="connsiteY18" fmla="*/ 372961 h 1760537"/>
                <a:gd name="connsiteX19" fmla="*/ 1447284 w 1884363"/>
                <a:gd name="connsiteY19" fmla="*/ 352909 h 1760537"/>
                <a:gd name="connsiteX20" fmla="*/ 1523457 w 1884363"/>
                <a:gd name="connsiteY20" fmla="*/ 376971 h 1760537"/>
                <a:gd name="connsiteX21" fmla="*/ 1471338 w 1884363"/>
                <a:gd name="connsiteY21" fmla="*/ 533375 h 1760537"/>
                <a:gd name="connsiteX22" fmla="*/ 1465558 w 1884363"/>
                <a:gd name="connsiteY22" fmla="*/ 534692 h 1760537"/>
                <a:gd name="connsiteX23" fmla="*/ 1478452 w 1884363"/>
                <a:gd name="connsiteY23" fmla="*/ 552076 h 1760537"/>
                <a:gd name="connsiteX24" fmla="*/ 1483366 w 1884363"/>
                <a:gd name="connsiteY24" fmla="*/ 545405 h 1760537"/>
                <a:gd name="connsiteX25" fmla="*/ 1503411 w 1884363"/>
                <a:gd name="connsiteY25" fmla="*/ 557436 h 1760537"/>
                <a:gd name="connsiteX26" fmla="*/ 1535485 w 1884363"/>
                <a:gd name="connsiteY26" fmla="*/ 549416 h 1760537"/>
                <a:gd name="connsiteX27" fmla="*/ 1523457 w 1884363"/>
                <a:gd name="connsiteY27" fmla="*/ 537384 h 1760537"/>
                <a:gd name="connsiteX28" fmla="*/ 1523457 w 1884363"/>
                <a:gd name="connsiteY28" fmla="*/ 489261 h 1760537"/>
                <a:gd name="connsiteX29" fmla="*/ 1579584 w 1884363"/>
                <a:gd name="connsiteY29" fmla="*/ 429105 h 1760537"/>
                <a:gd name="connsiteX30" fmla="*/ 1655757 w 1884363"/>
                <a:gd name="connsiteY30" fmla="*/ 417074 h 1760537"/>
                <a:gd name="connsiteX31" fmla="*/ 1751975 w 1884363"/>
                <a:gd name="connsiteY31" fmla="*/ 449157 h 1760537"/>
                <a:gd name="connsiteX32" fmla="*/ 1800634 w 1884363"/>
                <a:gd name="connsiteY32" fmla="*/ 474668 h 1760537"/>
                <a:gd name="connsiteX33" fmla="*/ 1829446 w 1884363"/>
                <a:gd name="connsiteY33" fmla="*/ 467959 h 1760537"/>
                <a:gd name="connsiteX34" fmla="*/ 1861927 w 1884363"/>
                <a:gd name="connsiteY34" fmla="*/ 495994 h 1760537"/>
                <a:gd name="connsiteX35" fmla="*/ 1868240 w 1884363"/>
                <a:gd name="connsiteY35" fmla="*/ 521343 h 1760537"/>
                <a:gd name="connsiteX36" fmla="*/ 1816121 w 1884363"/>
                <a:gd name="connsiteY36" fmla="*/ 677747 h 1760537"/>
                <a:gd name="connsiteX37" fmla="*/ 1699857 w 1884363"/>
                <a:gd name="connsiteY37" fmla="*/ 798056 h 1760537"/>
                <a:gd name="connsiteX38" fmla="*/ 1715893 w 1884363"/>
                <a:gd name="connsiteY38" fmla="*/ 894304 h 1760537"/>
                <a:gd name="connsiteX39" fmla="*/ 1591612 w 1884363"/>
                <a:gd name="connsiteY39" fmla="*/ 1050708 h 1760537"/>
                <a:gd name="connsiteX40" fmla="*/ 1495393 w 1884363"/>
                <a:gd name="connsiteY40" fmla="*/ 1082790 h 1760537"/>
                <a:gd name="connsiteX41" fmla="*/ 1487375 w 1884363"/>
                <a:gd name="connsiteY41" fmla="*/ 1142946 h 1760537"/>
                <a:gd name="connsiteX42" fmla="*/ 1543503 w 1884363"/>
                <a:gd name="connsiteY42" fmla="*/ 1187058 h 1760537"/>
                <a:gd name="connsiteX43" fmla="*/ 1511429 w 1884363"/>
                <a:gd name="connsiteY43" fmla="*/ 1323410 h 1760537"/>
                <a:gd name="connsiteX44" fmla="*/ 1407193 w 1884363"/>
                <a:gd name="connsiteY44" fmla="*/ 1359503 h 1760537"/>
                <a:gd name="connsiteX45" fmla="*/ 1431248 w 1884363"/>
                <a:gd name="connsiteY45" fmla="*/ 1403617 h 1760537"/>
                <a:gd name="connsiteX46" fmla="*/ 1407193 w 1884363"/>
                <a:gd name="connsiteY46" fmla="*/ 1499865 h 1760537"/>
                <a:gd name="connsiteX47" fmla="*/ 1427238 w 1884363"/>
                <a:gd name="connsiteY47" fmla="*/ 1556010 h 1760537"/>
                <a:gd name="connsiteX48" fmla="*/ 1302957 w 1884363"/>
                <a:gd name="connsiteY48" fmla="*/ 1760537 h 1760537"/>
                <a:gd name="connsiteX49" fmla="*/ 360818 w 1884363"/>
                <a:gd name="connsiteY49" fmla="*/ 1752517 h 1760537"/>
                <a:gd name="connsiteX50" fmla="*/ 284645 w 1884363"/>
                <a:gd name="connsiteY50" fmla="*/ 1740485 h 1760537"/>
                <a:gd name="connsiteX51" fmla="*/ 184418 w 1884363"/>
                <a:gd name="connsiteY51" fmla="*/ 1640227 h 1760537"/>
                <a:gd name="connsiteX52" fmla="*/ 108245 w 1884363"/>
                <a:gd name="connsiteY52" fmla="*/ 1471793 h 1760537"/>
                <a:gd name="connsiteX53" fmla="*/ 56127 w 1884363"/>
                <a:gd name="connsiteY53" fmla="*/ 1291328 h 1760537"/>
                <a:gd name="connsiteX54" fmla="*/ 324737 w 1884363"/>
                <a:gd name="connsiteY54" fmla="*/ 725870 h 1760537"/>
                <a:gd name="connsiteX55" fmla="*/ 408928 w 1884363"/>
                <a:gd name="connsiteY55" fmla="*/ 629622 h 1760537"/>
                <a:gd name="connsiteX56" fmla="*/ 453027 w 1884363"/>
                <a:gd name="connsiteY56" fmla="*/ 637643 h 1760537"/>
                <a:gd name="connsiteX57" fmla="*/ 513164 w 1884363"/>
                <a:gd name="connsiteY57" fmla="*/ 637643 h 1760537"/>
                <a:gd name="connsiteX58" fmla="*/ 521182 w 1884363"/>
                <a:gd name="connsiteY58" fmla="*/ 617592 h 1760537"/>
                <a:gd name="connsiteX59" fmla="*/ 469064 w 1884363"/>
                <a:gd name="connsiteY59" fmla="*/ 613581 h 1760537"/>
                <a:gd name="connsiteX60" fmla="*/ 453027 w 1884363"/>
                <a:gd name="connsiteY60" fmla="*/ 597540 h 1760537"/>
                <a:gd name="connsiteX61" fmla="*/ 396900 w 1884363"/>
                <a:gd name="connsiteY61" fmla="*/ 569467 h 1760537"/>
                <a:gd name="connsiteX62" fmla="*/ 356810 w 1884363"/>
                <a:gd name="connsiteY62" fmla="*/ 569467 h 1760537"/>
                <a:gd name="connsiteX63" fmla="*/ 328746 w 1884363"/>
                <a:gd name="connsiteY63" fmla="*/ 541395 h 1760537"/>
                <a:gd name="connsiteX64" fmla="*/ 332755 w 1884363"/>
                <a:gd name="connsiteY64" fmla="*/ 589519 h 1760537"/>
                <a:gd name="connsiteX65" fmla="*/ 388882 w 1884363"/>
                <a:gd name="connsiteY65" fmla="*/ 593530 h 1760537"/>
                <a:gd name="connsiteX66" fmla="*/ 416946 w 1884363"/>
                <a:gd name="connsiteY66" fmla="*/ 597540 h 1760537"/>
                <a:gd name="connsiteX67" fmla="*/ 372846 w 1884363"/>
                <a:gd name="connsiteY67" fmla="*/ 601550 h 1760537"/>
                <a:gd name="connsiteX68" fmla="*/ 308700 w 1884363"/>
                <a:gd name="connsiteY68" fmla="*/ 633633 h 1760537"/>
                <a:gd name="connsiteX69" fmla="*/ 268609 w 1884363"/>
                <a:gd name="connsiteY69" fmla="*/ 589519 h 1760537"/>
                <a:gd name="connsiteX70" fmla="*/ 132300 w 1884363"/>
                <a:gd name="connsiteY70" fmla="*/ 573478 h 1760537"/>
                <a:gd name="connsiteX71" fmla="*/ 100227 w 1884363"/>
                <a:gd name="connsiteY71" fmla="*/ 485250 h 1760537"/>
                <a:gd name="connsiteX72" fmla="*/ 36082 w 1884363"/>
                <a:gd name="connsiteY72" fmla="*/ 429105 h 1760537"/>
                <a:gd name="connsiteX73" fmla="*/ 0 w 1884363"/>
                <a:gd name="connsiteY73" fmla="*/ 176455 h 1760537"/>
                <a:gd name="connsiteX74" fmla="*/ 44100 w 1884363"/>
                <a:gd name="connsiteY74" fmla="*/ 184475 h 1760537"/>
                <a:gd name="connsiteX75" fmla="*/ 68154 w 1884363"/>
                <a:gd name="connsiteY75" fmla="*/ 168434 h 1760537"/>
                <a:gd name="connsiteX76" fmla="*/ 60136 w 1884363"/>
                <a:gd name="connsiteY76" fmla="*/ 140361 h 1760537"/>
                <a:gd name="connsiteX77" fmla="*/ 100227 w 1884363"/>
                <a:gd name="connsiteY77" fmla="*/ 124320 h 1760537"/>
                <a:gd name="connsiteX78" fmla="*/ 128291 w 1884363"/>
                <a:gd name="connsiteY78" fmla="*/ 128330 h 1760537"/>
                <a:gd name="connsiteX79" fmla="*/ 204464 w 1884363"/>
                <a:gd name="connsiteY79" fmla="*/ 100258 h 1760537"/>
                <a:gd name="connsiteX80" fmla="*/ 216491 w 1884363"/>
                <a:gd name="connsiteY80" fmla="*/ 68176 h 1760537"/>
                <a:gd name="connsiteX81" fmla="*/ 268609 w 1884363"/>
                <a:gd name="connsiteY81" fmla="*/ 104268 h 1760537"/>
                <a:gd name="connsiteX82" fmla="*/ 316719 w 1884363"/>
                <a:gd name="connsiteY82" fmla="*/ 100258 h 1760537"/>
                <a:gd name="connsiteX83" fmla="*/ 344782 w 1884363"/>
                <a:gd name="connsiteY83" fmla="*/ 80206 h 1760537"/>
                <a:gd name="connsiteX84" fmla="*/ 428973 w 1884363"/>
                <a:gd name="connsiteY84" fmla="*/ 84217 h 1760537"/>
                <a:gd name="connsiteX85" fmla="*/ 449019 w 1884363"/>
                <a:gd name="connsiteY85" fmla="*/ 52133 h 1760537"/>
                <a:gd name="connsiteX86" fmla="*/ 436991 w 1884363"/>
                <a:gd name="connsiteY86" fmla="*/ 4010 h 1760537"/>
                <a:gd name="connsiteX87" fmla="*/ 477083 w 1884363"/>
                <a:gd name="connsiteY87" fmla="*/ 16041 h 1760537"/>
                <a:gd name="connsiteX88" fmla="*/ 537218 w 1884363"/>
                <a:gd name="connsiteY88" fmla="*/ 0 h 1760537"/>
                <a:gd name="connsiteX0" fmla="*/ 537218 w 1884363"/>
                <a:gd name="connsiteY0" fmla="*/ 0 h 1760537"/>
                <a:gd name="connsiteX1" fmla="*/ 589337 w 1884363"/>
                <a:gd name="connsiteY1" fmla="*/ 12030 h 1760537"/>
                <a:gd name="connsiteX2" fmla="*/ 605373 w 1884363"/>
                <a:gd name="connsiteY2" fmla="*/ 116299 h 1760537"/>
                <a:gd name="connsiteX3" fmla="*/ 737674 w 1884363"/>
                <a:gd name="connsiteY3" fmla="*/ 164423 h 1760537"/>
                <a:gd name="connsiteX4" fmla="*/ 773756 w 1884363"/>
                <a:gd name="connsiteY4" fmla="*/ 224578 h 1760537"/>
                <a:gd name="connsiteX5" fmla="*/ 817855 w 1884363"/>
                <a:gd name="connsiteY5" fmla="*/ 252651 h 1760537"/>
                <a:gd name="connsiteX6" fmla="*/ 829883 w 1884363"/>
                <a:gd name="connsiteY6" fmla="*/ 356919 h 1760537"/>
                <a:gd name="connsiteX7" fmla="*/ 918082 w 1884363"/>
                <a:gd name="connsiteY7" fmla="*/ 397023 h 1760537"/>
                <a:gd name="connsiteX8" fmla="*/ 922092 w 1884363"/>
                <a:gd name="connsiteY8" fmla="*/ 449157 h 1760537"/>
                <a:gd name="connsiteX9" fmla="*/ 946146 w 1884363"/>
                <a:gd name="connsiteY9" fmla="*/ 469209 h 1760537"/>
                <a:gd name="connsiteX10" fmla="*/ 962183 w 1884363"/>
                <a:gd name="connsiteY10" fmla="*/ 537384 h 1760537"/>
                <a:gd name="connsiteX11" fmla="*/ 829883 w 1884363"/>
                <a:gd name="connsiteY11" fmla="*/ 601550 h 1760537"/>
                <a:gd name="connsiteX12" fmla="*/ 970201 w 1884363"/>
                <a:gd name="connsiteY12" fmla="*/ 561446 h 1760537"/>
                <a:gd name="connsiteX13" fmla="*/ 946146 w 1884363"/>
                <a:gd name="connsiteY13" fmla="*/ 625612 h 1760537"/>
                <a:gd name="connsiteX14" fmla="*/ 966192 w 1884363"/>
                <a:gd name="connsiteY14" fmla="*/ 697798 h 1760537"/>
                <a:gd name="connsiteX15" fmla="*/ 986237 w 1884363"/>
                <a:gd name="connsiteY15" fmla="*/ 577488 h 1760537"/>
                <a:gd name="connsiteX16" fmla="*/ 1166647 w 1884363"/>
                <a:gd name="connsiteY16" fmla="*/ 485250 h 1760537"/>
                <a:gd name="connsiteX17" fmla="*/ 1206738 w 1884363"/>
                <a:gd name="connsiteY17" fmla="*/ 501291 h 1760537"/>
                <a:gd name="connsiteX18" fmla="*/ 1250838 w 1884363"/>
                <a:gd name="connsiteY18" fmla="*/ 372961 h 1760537"/>
                <a:gd name="connsiteX19" fmla="*/ 1447284 w 1884363"/>
                <a:gd name="connsiteY19" fmla="*/ 352909 h 1760537"/>
                <a:gd name="connsiteX20" fmla="*/ 1523457 w 1884363"/>
                <a:gd name="connsiteY20" fmla="*/ 376971 h 1760537"/>
                <a:gd name="connsiteX21" fmla="*/ 1471338 w 1884363"/>
                <a:gd name="connsiteY21" fmla="*/ 533375 h 1760537"/>
                <a:gd name="connsiteX22" fmla="*/ 1465558 w 1884363"/>
                <a:gd name="connsiteY22" fmla="*/ 534692 h 1760537"/>
                <a:gd name="connsiteX23" fmla="*/ 1478452 w 1884363"/>
                <a:gd name="connsiteY23" fmla="*/ 552076 h 1760537"/>
                <a:gd name="connsiteX24" fmla="*/ 1483366 w 1884363"/>
                <a:gd name="connsiteY24" fmla="*/ 545405 h 1760537"/>
                <a:gd name="connsiteX25" fmla="*/ 1503411 w 1884363"/>
                <a:gd name="connsiteY25" fmla="*/ 557436 h 1760537"/>
                <a:gd name="connsiteX26" fmla="*/ 1535485 w 1884363"/>
                <a:gd name="connsiteY26" fmla="*/ 549416 h 1760537"/>
                <a:gd name="connsiteX27" fmla="*/ 1523457 w 1884363"/>
                <a:gd name="connsiteY27" fmla="*/ 537384 h 1760537"/>
                <a:gd name="connsiteX28" fmla="*/ 1523457 w 1884363"/>
                <a:gd name="connsiteY28" fmla="*/ 489261 h 1760537"/>
                <a:gd name="connsiteX29" fmla="*/ 1579584 w 1884363"/>
                <a:gd name="connsiteY29" fmla="*/ 429105 h 1760537"/>
                <a:gd name="connsiteX30" fmla="*/ 1655757 w 1884363"/>
                <a:gd name="connsiteY30" fmla="*/ 417074 h 1760537"/>
                <a:gd name="connsiteX31" fmla="*/ 1751975 w 1884363"/>
                <a:gd name="connsiteY31" fmla="*/ 449157 h 1760537"/>
                <a:gd name="connsiteX32" fmla="*/ 1800634 w 1884363"/>
                <a:gd name="connsiteY32" fmla="*/ 474668 h 1760537"/>
                <a:gd name="connsiteX33" fmla="*/ 1829446 w 1884363"/>
                <a:gd name="connsiteY33" fmla="*/ 467959 h 1760537"/>
                <a:gd name="connsiteX34" fmla="*/ 1861927 w 1884363"/>
                <a:gd name="connsiteY34" fmla="*/ 495994 h 1760537"/>
                <a:gd name="connsiteX35" fmla="*/ 1868240 w 1884363"/>
                <a:gd name="connsiteY35" fmla="*/ 521343 h 1760537"/>
                <a:gd name="connsiteX36" fmla="*/ 1816121 w 1884363"/>
                <a:gd name="connsiteY36" fmla="*/ 677747 h 1760537"/>
                <a:gd name="connsiteX37" fmla="*/ 1699857 w 1884363"/>
                <a:gd name="connsiteY37" fmla="*/ 798056 h 1760537"/>
                <a:gd name="connsiteX38" fmla="*/ 1715893 w 1884363"/>
                <a:gd name="connsiteY38" fmla="*/ 894304 h 1760537"/>
                <a:gd name="connsiteX39" fmla="*/ 1591612 w 1884363"/>
                <a:gd name="connsiteY39" fmla="*/ 1050708 h 1760537"/>
                <a:gd name="connsiteX40" fmla="*/ 1495393 w 1884363"/>
                <a:gd name="connsiteY40" fmla="*/ 1082790 h 1760537"/>
                <a:gd name="connsiteX41" fmla="*/ 1487375 w 1884363"/>
                <a:gd name="connsiteY41" fmla="*/ 1142946 h 1760537"/>
                <a:gd name="connsiteX42" fmla="*/ 1543503 w 1884363"/>
                <a:gd name="connsiteY42" fmla="*/ 1187058 h 1760537"/>
                <a:gd name="connsiteX43" fmla="*/ 1511429 w 1884363"/>
                <a:gd name="connsiteY43" fmla="*/ 1323410 h 1760537"/>
                <a:gd name="connsiteX44" fmla="*/ 1407193 w 1884363"/>
                <a:gd name="connsiteY44" fmla="*/ 1359503 h 1760537"/>
                <a:gd name="connsiteX45" fmla="*/ 1431248 w 1884363"/>
                <a:gd name="connsiteY45" fmla="*/ 1403617 h 1760537"/>
                <a:gd name="connsiteX46" fmla="*/ 1407193 w 1884363"/>
                <a:gd name="connsiteY46" fmla="*/ 1499865 h 1760537"/>
                <a:gd name="connsiteX47" fmla="*/ 1427238 w 1884363"/>
                <a:gd name="connsiteY47" fmla="*/ 1556010 h 1760537"/>
                <a:gd name="connsiteX48" fmla="*/ 1302957 w 1884363"/>
                <a:gd name="connsiteY48" fmla="*/ 1760537 h 1760537"/>
                <a:gd name="connsiteX49" fmla="*/ 360818 w 1884363"/>
                <a:gd name="connsiteY49" fmla="*/ 1752517 h 1760537"/>
                <a:gd name="connsiteX50" fmla="*/ 284645 w 1884363"/>
                <a:gd name="connsiteY50" fmla="*/ 1740485 h 1760537"/>
                <a:gd name="connsiteX51" fmla="*/ 184418 w 1884363"/>
                <a:gd name="connsiteY51" fmla="*/ 1640227 h 1760537"/>
                <a:gd name="connsiteX52" fmla="*/ 108245 w 1884363"/>
                <a:gd name="connsiteY52" fmla="*/ 1471793 h 1760537"/>
                <a:gd name="connsiteX53" fmla="*/ 56127 w 1884363"/>
                <a:gd name="connsiteY53" fmla="*/ 1291328 h 1760537"/>
                <a:gd name="connsiteX54" fmla="*/ 324737 w 1884363"/>
                <a:gd name="connsiteY54" fmla="*/ 725870 h 1760537"/>
                <a:gd name="connsiteX55" fmla="*/ 408928 w 1884363"/>
                <a:gd name="connsiteY55" fmla="*/ 629622 h 1760537"/>
                <a:gd name="connsiteX56" fmla="*/ 453027 w 1884363"/>
                <a:gd name="connsiteY56" fmla="*/ 637643 h 1760537"/>
                <a:gd name="connsiteX57" fmla="*/ 513164 w 1884363"/>
                <a:gd name="connsiteY57" fmla="*/ 637643 h 1760537"/>
                <a:gd name="connsiteX58" fmla="*/ 521182 w 1884363"/>
                <a:gd name="connsiteY58" fmla="*/ 617592 h 1760537"/>
                <a:gd name="connsiteX59" fmla="*/ 469064 w 1884363"/>
                <a:gd name="connsiteY59" fmla="*/ 613581 h 1760537"/>
                <a:gd name="connsiteX60" fmla="*/ 453027 w 1884363"/>
                <a:gd name="connsiteY60" fmla="*/ 597540 h 1760537"/>
                <a:gd name="connsiteX61" fmla="*/ 396900 w 1884363"/>
                <a:gd name="connsiteY61" fmla="*/ 569467 h 1760537"/>
                <a:gd name="connsiteX62" fmla="*/ 356810 w 1884363"/>
                <a:gd name="connsiteY62" fmla="*/ 569467 h 1760537"/>
                <a:gd name="connsiteX63" fmla="*/ 332755 w 1884363"/>
                <a:gd name="connsiteY63" fmla="*/ 589519 h 1760537"/>
                <a:gd name="connsiteX64" fmla="*/ 388882 w 1884363"/>
                <a:gd name="connsiteY64" fmla="*/ 593530 h 1760537"/>
                <a:gd name="connsiteX65" fmla="*/ 416946 w 1884363"/>
                <a:gd name="connsiteY65" fmla="*/ 597540 h 1760537"/>
                <a:gd name="connsiteX66" fmla="*/ 372846 w 1884363"/>
                <a:gd name="connsiteY66" fmla="*/ 601550 h 1760537"/>
                <a:gd name="connsiteX67" fmla="*/ 308700 w 1884363"/>
                <a:gd name="connsiteY67" fmla="*/ 633633 h 1760537"/>
                <a:gd name="connsiteX68" fmla="*/ 268609 w 1884363"/>
                <a:gd name="connsiteY68" fmla="*/ 589519 h 1760537"/>
                <a:gd name="connsiteX69" fmla="*/ 132300 w 1884363"/>
                <a:gd name="connsiteY69" fmla="*/ 573478 h 1760537"/>
                <a:gd name="connsiteX70" fmla="*/ 100227 w 1884363"/>
                <a:gd name="connsiteY70" fmla="*/ 485250 h 1760537"/>
                <a:gd name="connsiteX71" fmla="*/ 36082 w 1884363"/>
                <a:gd name="connsiteY71" fmla="*/ 429105 h 1760537"/>
                <a:gd name="connsiteX72" fmla="*/ 0 w 1884363"/>
                <a:gd name="connsiteY72" fmla="*/ 176455 h 1760537"/>
                <a:gd name="connsiteX73" fmla="*/ 44100 w 1884363"/>
                <a:gd name="connsiteY73" fmla="*/ 184475 h 1760537"/>
                <a:gd name="connsiteX74" fmla="*/ 68154 w 1884363"/>
                <a:gd name="connsiteY74" fmla="*/ 168434 h 1760537"/>
                <a:gd name="connsiteX75" fmla="*/ 60136 w 1884363"/>
                <a:gd name="connsiteY75" fmla="*/ 140361 h 1760537"/>
                <a:gd name="connsiteX76" fmla="*/ 100227 w 1884363"/>
                <a:gd name="connsiteY76" fmla="*/ 124320 h 1760537"/>
                <a:gd name="connsiteX77" fmla="*/ 128291 w 1884363"/>
                <a:gd name="connsiteY77" fmla="*/ 128330 h 1760537"/>
                <a:gd name="connsiteX78" fmla="*/ 204464 w 1884363"/>
                <a:gd name="connsiteY78" fmla="*/ 100258 h 1760537"/>
                <a:gd name="connsiteX79" fmla="*/ 216491 w 1884363"/>
                <a:gd name="connsiteY79" fmla="*/ 68176 h 1760537"/>
                <a:gd name="connsiteX80" fmla="*/ 268609 w 1884363"/>
                <a:gd name="connsiteY80" fmla="*/ 104268 h 1760537"/>
                <a:gd name="connsiteX81" fmla="*/ 316719 w 1884363"/>
                <a:gd name="connsiteY81" fmla="*/ 100258 h 1760537"/>
                <a:gd name="connsiteX82" fmla="*/ 344782 w 1884363"/>
                <a:gd name="connsiteY82" fmla="*/ 80206 h 1760537"/>
                <a:gd name="connsiteX83" fmla="*/ 428973 w 1884363"/>
                <a:gd name="connsiteY83" fmla="*/ 84217 h 1760537"/>
                <a:gd name="connsiteX84" fmla="*/ 449019 w 1884363"/>
                <a:gd name="connsiteY84" fmla="*/ 52133 h 1760537"/>
                <a:gd name="connsiteX85" fmla="*/ 436991 w 1884363"/>
                <a:gd name="connsiteY85" fmla="*/ 4010 h 1760537"/>
                <a:gd name="connsiteX86" fmla="*/ 477083 w 1884363"/>
                <a:gd name="connsiteY86" fmla="*/ 16041 h 1760537"/>
                <a:gd name="connsiteX87" fmla="*/ 537218 w 1884363"/>
                <a:gd name="connsiteY87" fmla="*/ 0 h 1760537"/>
                <a:gd name="connsiteX0" fmla="*/ 537218 w 1884363"/>
                <a:gd name="connsiteY0" fmla="*/ 0 h 1760537"/>
                <a:gd name="connsiteX1" fmla="*/ 589337 w 1884363"/>
                <a:gd name="connsiteY1" fmla="*/ 12030 h 1760537"/>
                <a:gd name="connsiteX2" fmla="*/ 605373 w 1884363"/>
                <a:gd name="connsiteY2" fmla="*/ 116299 h 1760537"/>
                <a:gd name="connsiteX3" fmla="*/ 737674 w 1884363"/>
                <a:gd name="connsiteY3" fmla="*/ 164423 h 1760537"/>
                <a:gd name="connsiteX4" fmla="*/ 773756 w 1884363"/>
                <a:gd name="connsiteY4" fmla="*/ 224578 h 1760537"/>
                <a:gd name="connsiteX5" fmla="*/ 817855 w 1884363"/>
                <a:gd name="connsiteY5" fmla="*/ 252651 h 1760537"/>
                <a:gd name="connsiteX6" fmla="*/ 829883 w 1884363"/>
                <a:gd name="connsiteY6" fmla="*/ 356919 h 1760537"/>
                <a:gd name="connsiteX7" fmla="*/ 918082 w 1884363"/>
                <a:gd name="connsiteY7" fmla="*/ 397023 h 1760537"/>
                <a:gd name="connsiteX8" fmla="*/ 922092 w 1884363"/>
                <a:gd name="connsiteY8" fmla="*/ 449157 h 1760537"/>
                <a:gd name="connsiteX9" fmla="*/ 946146 w 1884363"/>
                <a:gd name="connsiteY9" fmla="*/ 469209 h 1760537"/>
                <a:gd name="connsiteX10" fmla="*/ 962183 w 1884363"/>
                <a:gd name="connsiteY10" fmla="*/ 537384 h 1760537"/>
                <a:gd name="connsiteX11" fmla="*/ 829883 w 1884363"/>
                <a:gd name="connsiteY11" fmla="*/ 601550 h 1760537"/>
                <a:gd name="connsiteX12" fmla="*/ 970201 w 1884363"/>
                <a:gd name="connsiteY12" fmla="*/ 561446 h 1760537"/>
                <a:gd name="connsiteX13" fmla="*/ 946146 w 1884363"/>
                <a:gd name="connsiteY13" fmla="*/ 625612 h 1760537"/>
                <a:gd name="connsiteX14" fmla="*/ 966192 w 1884363"/>
                <a:gd name="connsiteY14" fmla="*/ 697798 h 1760537"/>
                <a:gd name="connsiteX15" fmla="*/ 986237 w 1884363"/>
                <a:gd name="connsiteY15" fmla="*/ 577488 h 1760537"/>
                <a:gd name="connsiteX16" fmla="*/ 1166647 w 1884363"/>
                <a:gd name="connsiteY16" fmla="*/ 485250 h 1760537"/>
                <a:gd name="connsiteX17" fmla="*/ 1206738 w 1884363"/>
                <a:gd name="connsiteY17" fmla="*/ 501291 h 1760537"/>
                <a:gd name="connsiteX18" fmla="*/ 1250838 w 1884363"/>
                <a:gd name="connsiteY18" fmla="*/ 372961 h 1760537"/>
                <a:gd name="connsiteX19" fmla="*/ 1447284 w 1884363"/>
                <a:gd name="connsiteY19" fmla="*/ 352909 h 1760537"/>
                <a:gd name="connsiteX20" fmla="*/ 1523457 w 1884363"/>
                <a:gd name="connsiteY20" fmla="*/ 376971 h 1760537"/>
                <a:gd name="connsiteX21" fmla="*/ 1471338 w 1884363"/>
                <a:gd name="connsiteY21" fmla="*/ 533375 h 1760537"/>
                <a:gd name="connsiteX22" fmla="*/ 1465558 w 1884363"/>
                <a:gd name="connsiteY22" fmla="*/ 534692 h 1760537"/>
                <a:gd name="connsiteX23" fmla="*/ 1478452 w 1884363"/>
                <a:gd name="connsiteY23" fmla="*/ 552076 h 1760537"/>
                <a:gd name="connsiteX24" fmla="*/ 1483366 w 1884363"/>
                <a:gd name="connsiteY24" fmla="*/ 545405 h 1760537"/>
                <a:gd name="connsiteX25" fmla="*/ 1503411 w 1884363"/>
                <a:gd name="connsiteY25" fmla="*/ 557436 h 1760537"/>
                <a:gd name="connsiteX26" fmla="*/ 1535485 w 1884363"/>
                <a:gd name="connsiteY26" fmla="*/ 549416 h 1760537"/>
                <a:gd name="connsiteX27" fmla="*/ 1523457 w 1884363"/>
                <a:gd name="connsiteY27" fmla="*/ 537384 h 1760537"/>
                <a:gd name="connsiteX28" fmla="*/ 1523457 w 1884363"/>
                <a:gd name="connsiteY28" fmla="*/ 489261 h 1760537"/>
                <a:gd name="connsiteX29" fmla="*/ 1579584 w 1884363"/>
                <a:gd name="connsiteY29" fmla="*/ 429105 h 1760537"/>
                <a:gd name="connsiteX30" fmla="*/ 1655757 w 1884363"/>
                <a:gd name="connsiteY30" fmla="*/ 417074 h 1760537"/>
                <a:gd name="connsiteX31" fmla="*/ 1751975 w 1884363"/>
                <a:gd name="connsiteY31" fmla="*/ 449157 h 1760537"/>
                <a:gd name="connsiteX32" fmla="*/ 1800634 w 1884363"/>
                <a:gd name="connsiteY32" fmla="*/ 474668 h 1760537"/>
                <a:gd name="connsiteX33" fmla="*/ 1829446 w 1884363"/>
                <a:gd name="connsiteY33" fmla="*/ 467959 h 1760537"/>
                <a:gd name="connsiteX34" fmla="*/ 1861927 w 1884363"/>
                <a:gd name="connsiteY34" fmla="*/ 495994 h 1760537"/>
                <a:gd name="connsiteX35" fmla="*/ 1868240 w 1884363"/>
                <a:gd name="connsiteY35" fmla="*/ 521343 h 1760537"/>
                <a:gd name="connsiteX36" fmla="*/ 1816121 w 1884363"/>
                <a:gd name="connsiteY36" fmla="*/ 677747 h 1760537"/>
                <a:gd name="connsiteX37" fmla="*/ 1699857 w 1884363"/>
                <a:gd name="connsiteY37" fmla="*/ 798056 h 1760537"/>
                <a:gd name="connsiteX38" fmla="*/ 1715893 w 1884363"/>
                <a:gd name="connsiteY38" fmla="*/ 894304 h 1760537"/>
                <a:gd name="connsiteX39" fmla="*/ 1591612 w 1884363"/>
                <a:gd name="connsiteY39" fmla="*/ 1050708 h 1760537"/>
                <a:gd name="connsiteX40" fmla="*/ 1495393 w 1884363"/>
                <a:gd name="connsiteY40" fmla="*/ 1082790 h 1760537"/>
                <a:gd name="connsiteX41" fmla="*/ 1487375 w 1884363"/>
                <a:gd name="connsiteY41" fmla="*/ 1142946 h 1760537"/>
                <a:gd name="connsiteX42" fmla="*/ 1543503 w 1884363"/>
                <a:gd name="connsiteY42" fmla="*/ 1187058 h 1760537"/>
                <a:gd name="connsiteX43" fmla="*/ 1511429 w 1884363"/>
                <a:gd name="connsiteY43" fmla="*/ 1323410 h 1760537"/>
                <a:gd name="connsiteX44" fmla="*/ 1407193 w 1884363"/>
                <a:gd name="connsiteY44" fmla="*/ 1359503 h 1760537"/>
                <a:gd name="connsiteX45" fmla="*/ 1431248 w 1884363"/>
                <a:gd name="connsiteY45" fmla="*/ 1403617 h 1760537"/>
                <a:gd name="connsiteX46" fmla="*/ 1407193 w 1884363"/>
                <a:gd name="connsiteY46" fmla="*/ 1499865 h 1760537"/>
                <a:gd name="connsiteX47" fmla="*/ 1427238 w 1884363"/>
                <a:gd name="connsiteY47" fmla="*/ 1556010 h 1760537"/>
                <a:gd name="connsiteX48" fmla="*/ 1302957 w 1884363"/>
                <a:gd name="connsiteY48" fmla="*/ 1760537 h 1760537"/>
                <a:gd name="connsiteX49" fmla="*/ 360818 w 1884363"/>
                <a:gd name="connsiteY49" fmla="*/ 1752517 h 1760537"/>
                <a:gd name="connsiteX50" fmla="*/ 284645 w 1884363"/>
                <a:gd name="connsiteY50" fmla="*/ 1740485 h 1760537"/>
                <a:gd name="connsiteX51" fmla="*/ 184418 w 1884363"/>
                <a:gd name="connsiteY51" fmla="*/ 1640227 h 1760537"/>
                <a:gd name="connsiteX52" fmla="*/ 108245 w 1884363"/>
                <a:gd name="connsiteY52" fmla="*/ 1471793 h 1760537"/>
                <a:gd name="connsiteX53" fmla="*/ 56127 w 1884363"/>
                <a:gd name="connsiteY53" fmla="*/ 1291328 h 1760537"/>
                <a:gd name="connsiteX54" fmla="*/ 324737 w 1884363"/>
                <a:gd name="connsiteY54" fmla="*/ 725870 h 1760537"/>
                <a:gd name="connsiteX55" fmla="*/ 408928 w 1884363"/>
                <a:gd name="connsiteY55" fmla="*/ 629622 h 1760537"/>
                <a:gd name="connsiteX56" fmla="*/ 453027 w 1884363"/>
                <a:gd name="connsiteY56" fmla="*/ 637643 h 1760537"/>
                <a:gd name="connsiteX57" fmla="*/ 513164 w 1884363"/>
                <a:gd name="connsiteY57" fmla="*/ 637643 h 1760537"/>
                <a:gd name="connsiteX58" fmla="*/ 521182 w 1884363"/>
                <a:gd name="connsiteY58" fmla="*/ 617592 h 1760537"/>
                <a:gd name="connsiteX59" fmla="*/ 469064 w 1884363"/>
                <a:gd name="connsiteY59" fmla="*/ 613581 h 1760537"/>
                <a:gd name="connsiteX60" fmla="*/ 453027 w 1884363"/>
                <a:gd name="connsiteY60" fmla="*/ 597540 h 1760537"/>
                <a:gd name="connsiteX61" fmla="*/ 356810 w 1884363"/>
                <a:gd name="connsiteY61" fmla="*/ 569467 h 1760537"/>
                <a:gd name="connsiteX62" fmla="*/ 332755 w 1884363"/>
                <a:gd name="connsiteY62" fmla="*/ 589519 h 1760537"/>
                <a:gd name="connsiteX63" fmla="*/ 388882 w 1884363"/>
                <a:gd name="connsiteY63" fmla="*/ 593530 h 1760537"/>
                <a:gd name="connsiteX64" fmla="*/ 416946 w 1884363"/>
                <a:gd name="connsiteY64" fmla="*/ 597540 h 1760537"/>
                <a:gd name="connsiteX65" fmla="*/ 372846 w 1884363"/>
                <a:gd name="connsiteY65" fmla="*/ 601550 h 1760537"/>
                <a:gd name="connsiteX66" fmla="*/ 308700 w 1884363"/>
                <a:gd name="connsiteY66" fmla="*/ 633633 h 1760537"/>
                <a:gd name="connsiteX67" fmla="*/ 268609 w 1884363"/>
                <a:gd name="connsiteY67" fmla="*/ 589519 h 1760537"/>
                <a:gd name="connsiteX68" fmla="*/ 132300 w 1884363"/>
                <a:gd name="connsiteY68" fmla="*/ 573478 h 1760537"/>
                <a:gd name="connsiteX69" fmla="*/ 100227 w 1884363"/>
                <a:gd name="connsiteY69" fmla="*/ 485250 h 1760537"/>
                <a:gd name="connsiteX70" fmla="*/ 36082 w 1884363"/>
                <a:gd name="connsiteY70" fmla="*/ 429105 h 1760537"/>
                <a:gd name="connsiteX71" fmla="*/ 0 w 1884363"/>
                <a:gd name="connsiteY71" fmla="*/ 176455 h 1760537"/>
                <a:gd name="connsiteX72" fmla="*/ 44100 w 1884363"/>
                <a:gd name="connsiteY72" fmla="*/ 184475 h 1760537"/>
                <a:gd name="connsiteX73" fmla="*/ 68154 w 1884363"/>
                <a:gd name="connsiteY73" fmla="*/ 168434 h 1760537"/>
                <a:gd name="connsiteX74" fmla="*/ 60136 w 1884363"/>
                <a:gd name="connsiteY74" fmla="*/ 140361 h 1760537"/>
                <a:gd name="connsiteX75" fmla="*/ 100227 w 1884363"/>
                <a:gd name="connsiteY75" fmla="*/ 124320 h 1760537"/>
                <a:gd name="connsiteX76" fmla="*/ 128291 w 1884363"/>
                <a:gd name="connsiteY76" fmla="*/ 128330 h 1760537"/>
                <a:gd name="connsiteX77" fmla="*/ 204464 w 1884363"/>
                <a:gd name="connsiteY77" fmla="*/ 100258 h 1760537"/>
                <a:gd name="connsiteX78" fmla="*/ 216491 w 1884363"/>
                <a:gd name="connsiteY78" fmla="*/ 68176 h 1760537"/>
                <a:gd name="connsiteX79" fmla="*/ 268609 w 1884363"/>
                <a:gd name="connsiteY79" fmla="*/ 104268 h 1760537"/>
                <a:gd name="connsiteX80" fmla="*/ 316719 w 1884363"/>
                <a:gd name="connsiteY80" fmla="*/ 100258 h 1760537"/>
                <a:gd name="connsiteX81" fmla="*/ 344782 w 1884363"/>
                <a:gd name="connsiteY81" fmla="*/ 80206 h 1760537"/>
                <a:gd name="connsiteX82" fmla="*/ 428973 w 1884363"/>
                <a:gd name="connsiteY82" fmla="*/ 84217 h 1760537"/>
                <a:gd name="connsiteX83" fmla="*/ 449019 w 1884363"/>
                <a:gd name="connsiteY83" fmla="*/ 52133 h 1760537"/>
                <a:gd name="connsiteX84" fmla="*/ 436991 w 1884363"/>
                <a:gd name="connsiteY84" fmla="*/ 4010 h 1760537"/>
                <a:gd name="connsiteX85" fmla="*/ 477083 w 1884363"/>
                <a:gd name="connsiteY85" fmla="*/ 16041 h 1760537"/>
                <a:gd name="connsiteX86" fmla="*/ 537218 w 1884363"/>
                <a:gd name="connsiteY86" fmla="*/ 0 h 1760537"/>
                <a:gd name="connsiteX0" fmla="*/ 537218 w 1884363"/>
                <a:gd name="connsiteY0" fmla="*/ 0 h 1760537"/>
                <a:gd name="connsiteX1" fmla="*/ 589337 w 1884363"/>
                <a:gd name="connsiteY1" fmla="*/ 12030 h 1760537"/>
                <a:gd name="connsiteX2" fmla="*/ 605373 w 1884363"/>
                <a:gd name="connsiteY2" fmla="*/ 116299 h 1760537"/>
                <a:gd name="connsiteX3" fmla="*/ 737674 w 1884363"/>
                <a:gd name="connsiteY3" fmla="*/ 164423 h 1760537"/>
                <a:gd name="connsiteX4" fmla="*/ 773756 w 1884363"/>
                <a:gd name="connsiteY4" fmla="*/ 224578 h 1760537"/>
                <a:gd name="connsiteX5" fmla="*/ 817855 w 1884363"/>
                <a:gd name="connsiteY5" fmla="*/ 252651 h 1760537"/>
                <a:gd name="connsiteX6" fmla="*/ 829883 w 1884363"/>
                <a:gd name="connsiteY6" fmla="*/ 356919 h 1760537"/>
                <a:gd name="connsiteX7" fmla="*/ 918082 w 1884363"/>
                <a:gd name="connsiteY7" fmla="*/ 397023 h 1760537"/>
                <a:gd name="connsiteX8" fmla="*/ 922092 w 1884363"/>
                <a:gd name="connsiteY8" fmla="*/ 449157 h 1760537"/>
                <a:gd name="connsiteX9" fmla="*/ 946146 w 1884363"/>
                <a:gd name="connsiteY9" fmla="*/ 469209 h 1760537"/>
                <a:gd name="connsiteX10" fmla="*/ 962183 w 1884363"/>
                <a:gd name="connsiteY10" fmla="*/ 537384 h 1760537"/>
                <a:gd name="connsiteX11" fmla="*/ 829883 w 1884363"/>
                <a:gd name="connsiteY11" fmla="*/ 601550 h 1760537"/>
                <a:gd name="connsiteX12" fmla="*/ 970201 w 1884363"/>
                <a:gd name="connsiteY12" fmla="*/ 561446 h 1760537"/>
                <a:gd name="connsiteX13" fmla="*/ 946146 w 1884363"/>
                <a:gd name="connsiteY13" fmla="*/ 625612 h 1760537"/>
                <a:gd name="connsiteX14" fmla="*/ 966192 w 1884363"/>
                <a:gd name="connsiteY14" fmla="*/ 697798 h 1760537"/>
                <a:gd name="connsiteX15" fmla="*/ 986237 w 1884363"/>
                <a:gd name="connsiteY15" fmla="*/ 577488 h 1760537"/>
                <a:gd name="connsiteX16" fmla="*/ 1166647 w 1884363"/>
                <a:gd name="connsiteY16" fmla="*/ 485250 h 1760537"/>
                <a:gd name="connsiteX17" fmla="*/ 1206738 w 1884363"/>
                <a:gd name="connsiteY17" fmla="*/ 501291 h 1760537"/>
                <a:gd name="connsiteX18" fmla="*/ 1250838 w 1884363"/>
                <a:gd name="connsiteY18" fmla="*/ 372961 h 1760537"/>
                <a:gd name="connsiteX19" fmla="*/ 1447284 w 1884363"/>
                <a:gd name="connsiteY19" fmla="*/ 352909 h 1760537"/>
                <a:gd name="connsiteX20" fmla="*/ 1523457 w 1884363"/>
                <a:gd name="connsiteY20" fmla="*/ 376971 h 1760537"/>
                <a:gd name="connsiteX21" fmla="*/ 1471338 w 1884363"/>
                <a:gd name="connsiteY21" fmla="*/ 533375 h 1760537"/>
                <a:gd name="connsiteX22" fmla="*/ 1465558 w 1884363"/>
                <a:gd name="connsiteY22" fmla="*/ 534692 h 1760537"/>
                <a:gd name="connsiteX23" fmla="*/ 1478452 w 1884363"/>
                <a:gd name="connsiteY23" fmla="*/ 552076 h 1760537"/>
                <a:gd name="connsiteX24" fmla="*/ 1483366 w 1884363"/>
                <a:gd name="connsiteY24" fmla="*/ 545405 h 1760537"/>
                <a:gd name="connsiteX25" fmla="*/ 1503411 w 1884363"/>
                <a:gd name="connsiteY25" fmla="*/ 557436 h 1760537"/>
                <a:gd name="connsiteX26" fmla="*/ 1535485 w 1884363"/>
                <a:gd name="connsiteY26" fmla="*/ 549416 h 1760537"/>
                <a:gd name="connsiteX27" fmla="*/ 1523457 w 1884363"/>
                <a:gd name="connsiteY27" fmla="*/ 537384 h 1760537"/>
                <a:gd name="connsiteX28" fmla="*/ 1523457 w 1884363"/>
                <a:gd name="connsiteY28" fmla="*/ 489261 h 1760537"/>
                <a:gd name="connsiteX29" fmla="*/ 1579584 w 1884363"/>
                <a:gd name="connsiteY29" fmla="*/ 429105 h 1760537"/>
                <a:gd name="connsiteX30" fmla="*/ 1655757 w 1884363"/>
                <a:gd name="connsiteY30" fmla="*/ 417074 h 1760537"/>
                <a:gd name="connsiteX31" fmla="*/ 1751975 w 1884363"/>
                <a:gd name="connsiteY31" fmla="*/ 449157 h 1760537"/>
                <a:gd name="connsiteX32" fmla="*/ 1800634 w 1884363"/>
                <a:gd name="connsiteY32" fmla="*/ 474668 h 1760537"/>
                <a:gd name="connsiteX33" fmla="*/ 1829446 w 1884363"/>
                <a:gd name="connsiteY33" fmla="*/ 467959 h 1760537"/>
                <a:gd name="connsiteX34" fmla="*/ 1861927 w 1884363"/>
                <a:gd name="connsiteY34" fmla="*/ 495994 h 1760537"/>
                <a:gd name="connsiteX35" fmla="*/ 1868240 w 1884363"/>
                <a:gd name="connsiteY35" fmla="*/ 521343 h 1760537"/>
                <a:gd name="connsiteX36" fmla="*/ 1816121 w 1884363"/>
                <a:gd name="connsiteY36" fmla="*/ 677747 h 1760537"/>
                <a:gd name="connsiteX37" fmla="*/ 1699857 w 1884363"/>
                <a:gd name="connsiteY37" fmla="*/ 798056 h 1760537"/>
                <a:gd name="connsiteX38" fmla="*/ 1715893 w 1884363"/>
                <a:gd name="connsiteY38" fmla="*/ 894304 h 1760537"/>
                <a:gd name="connsiteX39" fmla="*/ 1591612 w 1884363"/>
                <a:gd name="connsiteY39" fmla="*/ 1050708 h 1760537"/>
                <a:gd name="connsiteX40" fmla="*/ 1495393 w 1884363"/>
                <a:gd name="connsiteY40" fmla="*/ 1082790 h 1760537"/>
                <a:gd name="connsiteX41" fmla="*/ 1487375 w 1884363"/>
                <a:gd name="connsiteY41" fmla="*/ 1142946 h 1760537"/>
                <a:gd name="connsiteX42" fmla="*/ 1543503 w 1884363"/>
                <a:gd name="connsiteY42" fmla="*/ 1187058 h 1760537"/>
                <a:gd name="connsiteX43" fmla="*/ 1511429 w 1884363"/>
                <a:gd name="connsiteY43" fmla="*/ 1323410 h 1760537"/>
                <a:gd name="connsiteX44" fmla="*/ 1407193 w 1884363"/>
                <a:gd name="connsiteY44" fmla="*/ 1359503 h 1760537"/>
                <a:gd name="connsiteX45" fmla="*/ 1431248 w 1884363"/>
                <a:gd name="connsiteY45" fmla="*/ 1403617 h 1760537"/>
                <a:gd name="connsiteX46" fmla="*/ 1407193 w 1884363"/>
                <a:gd name="connsiteY46" fmla="*/ 1499865 h 1760537"/>
                <a:gd name="connsiteX47" fmla="*/ 1427238 w 1884363"/>
                <a:gd name="connsiteY47" fmla="*/ 1556010 h 1760537"/>
                <a:gd name="connsiteX48" fmla="*/ 1302957 w 1884363"/>
                <a:gd name="connsiteY48" fmla="*/ 1760537 h 1760537"/>
                <a:gd name="connsiteX49" fmla="*/ 360818 w 1884363"/>
                <a:gd name="connsiteY49" fmla="*/ 1752517 h 1760537"/>
                <a:gd name="connsiteX50" fmla="*/ 284645 w 1884363"/>
                <a:gd name="connsiteY50" fmla="*/ 1740485 h 1760537"/>
                <a:gd name="connsiteX51" fmla="*/ 184418 w 1884363"/>
                <a:gd name="connsiteY51" fmla="*/ 1640227 h 1760537"/>
                <a:gd name="connsiteX52" fmla="*/ 108245 w 1884363"/>
                <a:gd name="connsiteY52" fmla="*/ 1471793 h 1760537"/>
                <a:gd name="connsiteX53" fmla="*/ 56127 w 1884363"/>
                <a:gd name="connsiteY53" fmla="*/ 1291328 h 1760537"/>
                <a:gd name="connsiteX54" fmla="*/ 324737 w 1884363"/>
                <a:gd name="connsiteY54" fmla="*/ 725870 h 1760537"/>
                <a:gd name="connsiteX55" fmla="*/ 408928 w 1884363"/>
                <a:gd name="connsiteY55" fmla="*/ 629622 h 1760537"/>
                <a:gd name="connsiteX56" fmla="*/ 453027 w 1884363"/>
                <a:gd name="connsiteY56" fmla="*/ 637643 h 1760537"/>
                <a:gd name="connsiteX57" fmla="*/ 513164 w 1884363"/>
                <a:gd name="connsiteY57" fmla="*/ 637643 h 1760537"/>
                <a:gd name="connsiteX58" fmla="*/ 469064 w 1884363"/>
                <a:gd name="connsiteY58" fmla="*/ 613581 h 1760537"/>
                <a:gd name="connsiteX59" fmla="*/ 453027 w 1884363"/>
                <a:gd name="connsiteY59" fmla="*/ 597540 h 1760537"/>
                <a:gd name="connsiteX60" fmla="*/ 356810 w 1884363"/>
                <a:gd name="connsiteY60" fmla="*/ 569467 h 1760537"/>
                <a:gd name="connsiteX61" fmla="*/ 332755 w 1884363"/>
                <a:gd name="connsiteY61" fmla="*/ 589519 h 1760537"/>
                <a:gd name="connsiteX62" fmla="*/ 388882 w 1884363"/>
                <a:gd name="connsiteY62" fmla="*/ 593530 h 1760537"/>
                <a:gd name="connsiteX63" fmla="*/ 416946 w 1884363"/>
                <a:gd name="connsiteY63" fmla="*/ 597540 h 1760537"/>
                <a:gd name="connsiteX64" fmla="*/ 372846 w 1884363"/>
                <a:gd name="connsiteY64" fmla="*/ 601550 h 1760537"/>
                <a:gd name="connsiteX65" fmla="*/ 308700 w 1884363"/>
                <a:gd name="connsiteY65" fmla="*/ 633633 h 1760537"/>
                <a:gd name="connsiteX66" fmla="*/ 268609 w 1884363"/>
                <a:gd name="connsiteY66" fmla="*/ 589519 h 1760537"/>
                <a:gd name="connsiteX67" fmla="*/ 132300 w 1884363"/>
                <a:gd name="connsiteY67" fmla="*/ 573478 h 1760537"/>
                <a:gd name="connsiteX68" fmla="*/ 100227 w 1884363"/>
                <a:gd name="connsiteY68" fmla="*/ 485250 h 1760537"/>
                <a:gd name="connsiteX69" fmla="*/ 36082 w 1884363"/>
                <a:gd name="connsiteY69" fmla="*/ 429105 h 1760537"/>
                <a:gd name="connsiteX70" fmla="*/ 0 w 1884363"/>
                <a:gd name="connsiteY70" fmla="*/ 176455 h 1760537"/>
                <a:gd name="connsiteX71" fmla="*/ 44100 w 1884363"/>
                <a:gd name="connsiteY71" fmla="*/ 184475 h 1760537"/>
                <a:gd name="connsiteX72" fmla="*/ 68154 w 1884363"/>
                <a:gd name="connsiteY72" fmla="*/ 168434 h 1760537"/>
                <a:gd name="connsiteX73" fmla="*/ 60136 w 1884363"/>
                <a:gd name="connsiteY73" fmla="*/ 140361 h 1760537"/>
                <a:gd name="connsiteX74" fmla="*/ 100227 w 1884363"/>
                <a:gd name="connsiteY74" fmla="*/ 124320 h 1760537"/>
                <a:gd name="connsiteX75" fmla="*/ 128291 w 1884363"/>
                <a:gd name="connsiteY75" fmla="*/ 128330 h 1760537"/>
                <a:gd name="connsiteX76" fmla="*/ 204464 w 1884363"/>
                <a:gd name="connsiteY76" fmla="*/ 100258 h 1760537"/>
                <a:gd name="connsiteX77" fmla="*/ 216491 w 1884363"/>
                <a:gd name="connsiteY77" fmla="*/ 68176 h 1760537"/>
                <a:gd name="connsiteX78" fmla="*/ 268609 w 1884363"/>
                <a:gd name="connsiteY78" fmla="*/ 104268 h 1760537"/>
                <a:gd name="connsiteX79" fmla="*/ 316719 w 1884363"/>
                <a:gd name="connsiteY79" fmla="*/ 100258 h 1760537"/>
                <a:gd name="connsiteX80" fmla="*/ 344782 w 1884363"/>
                <a:gd name="connsiteY80" fmla="*/ 80206 h 1760537"/>
                <a:gd name="connsiteX81" fmla="*/ 428973 w 1884363"/>
                <a:gd name="connsiteY81" fmla="*/ 84217 h 1760537"/>
                <a:gd name="connsiteX82" fmla="*/ 449019 w 1884363"/>
                <a:gd name="connsiteY82" fmla="*/ 52133 h 1760537"/>
                <a:gd name="connsiteX83" fmla="*/ 436991 w 1884363"/>
                <a:gd name="connsiteY83" fmla="*/ 4010 h 1760537"/>
                <a:gd name="connsiteX84" fmla="*/ 477083 w 1884363"/>
                <a:gd name="connsiteY84" fmla="*/ 16041 h 1760537"/>
                <a:gd name="connsiteX85" fmla="*/ 537218 w 1884363"/>
                <a:gd name="connsiteY85" fmla="*/ 0 h 1760537"/>
                <a:gd name="connsiteX0" fmla="*/ 537218 w 1884363"/>
                <a:gd name="connsiteY0" fmla="*/ 0 h 1760537"/>
                <a:gd name="connsiteX1" fmla="*/ 589337 w 1884363"/>
                <a:gd name="connsiteY1" fmla="*/ 12030 h 1760537"/>
                <a:gd name="connsiteX2" fmla="*/ 605373 w 1884363"/>
                <a:gd name="connsiteY2" fmla="*/ 116299 h 1760537"/>
                <a:gd name="connsiteX3" fmla="*/ 737674 w 1884363"/>
                <a:gd name="connsiteY3" fmla="*/ 164423 h 1760537"/>
                <a:gd name="connsiteX4" fmla="*/ 773756 w 1884363"/>
                <a:gd name="connsiteY4" fmla="*/ 224578 h 1760537"/>
                <a:gd name="connsiteX5" fmla="*/ 817855 w 1884363"/>
                <a:gd name="connsiteY5" fmla="*/ 252651 h 1760537"/>
                <a:gd name="connsiteX6" fmla="*/ 829883 w 1884363"/>
                <a:gd name="connsiteY6" fmla="*/ 356919 h 1760537"/>
                <a:gd name="connsiteX7" fmla="*/ 918082 w 1884363"/>
                <a:gd name="connsiteY7" fmla="*/ 397023 h 1760537"/>
                <a:gd name="connsiteX8" fmla="*/ 922092 w 1884363"/>
                <a:gd name="connsiteY8" fmla="*/ 449157 h 1760537"/>
                <a:gd name="connsiteX9" fmla="*/ 946146 w 1884363"/>
                <a:gd name="connsiteY9" fmla="*/ 469209 h 1760537"/>
                <a:gd name="connsiteX10" fmla="*/ 962183 w 1884363"/>
                <a:gd name="connsiteY10" fmla="*/ 537384 h 1760537"/>
                <a:gd name="connsiteX11" fmla="*/ 829883 w 1884363"/>
                <a:gd name="connsiteY11" fmla="*/ 601550 h 1760537"/>
                <a:gd name="connsiteX12" fmla="*/ 970201 w 1884363"/>
                <a:gd name="connsiteY12" fmla="*/ 561446 h 1760537"/>
                <a:gd name="connsiteX13" fmla="*/ 946146 w 1884363"/>
                <a:gd name="connsiteY13" fmla="*/ 625612 h 1760537"/>
                <a:gd name="connsiteX14" fmla="*/ 966192 w 1884363"/>
                <a:gd name="connsiteY14" fmla="*/ 697798 h 1760537"/>
                <a:gd name="connsiteX15" fmla="*/ 986237 w 1884363"/>
                <a:gd name="connsiteY15" fmla="*/ 577488 h 1760537"/>
                <a:gd name="connsiteX16" fmla="*/ 1166647 w 1884363"/>
                <a:gd name="connsiteY16" fmla="*/ 485250 h 1760537"/>
                <a:gd name="connsiteX17" fmla="*/ 1206738 w 1884363"/>
                <a:gd name="connsiteY17" fmla="*/ 501291 h 1760537"/>
                <a:gd name="connsiteX18" fmla="*/ 1250838 w 1884363"/>
                <a:gd name="connsiteY18" fmla="*/ 372961 h 1760537"/>
                <a:gd name="connsiteX19" fmla="*/ 1447284 w 1884363"/>
                <a:gd name="connsiteY19" fmla="*/ 352909 h 1760537"/>
                <a:gd name="connsiteX20" fmla="*/ 1523457 w 1884363"/>
                <a:gd name="connsiteY20" fmla="*/ 376971 h 1760537"/>
                <a:gd name="connsiteX21" fmla="*/ 1471338 w 1884363"/>
                <a:gd name="connsiteY21" fmla="*/ 533375 h 1760537"/>
                <a:gd name="connsiteX22" fmla="*/ 1465558 w 1884363"/>
                <a:gd name="connsiteY22" fmla="*/ 534692 h 1760537"/>
                <a:gd name="connsiteX23" fmla="*/ 1478452 w 1884363"/>
                <a:gd name="connsiteY23" fmla="*/ 552076 h 1760537"/>
                <a:gd name="connsiteX24" fmla="*/ 1483366 w 1884363"/>
                <a:gd name="connsiteY24" fmla="*/ 545405 h 1760537"/>
                <a:gd name="connsiteX25" fmla="*/ 1503411 w 1884363"/>
                <a:gd name="connsiteY25" fmla="*/ 557436 h 1760537"/>
                <a:gd name="connsiteX26" fmla="*/ 1535485 w 1884363"/>
                <a:gd name="connsiteY26" fmla="*/ 549416 h 1760537"/>
                <a:gd name="connsiteX27" fmla="*/ 1523457 w 1884363"/>
                <a:gd name="connsiteY27" fmla="*/ 537384 h 1760537"/>
                <a:gd name="connsiteX28" fmla="*/ 1523457 w 1884363"/>
                <a:gd name="connsiteY28" fmla="*/ 489261 h 1760537"/>
                <a:gd name="connsiteX29" fmla="*/ 1579584 w 1884363"/>
                <a:gd name="connsiteY29" fmla="*/ 429105 h 1760537"/>
                <a:gd name="connsiteX30" fmla="*/ 1655757 w 1884363"/>
                <a:gd name="connsiteY30" fmla="*/ 417074 h 1760537"/>
                <a:gd name="connsiteX31" fmla="*/ 1751975 w 1884363"/>
                <a:gd name="connsiteY31" fmla="*/ 449157 h 1760537"/>
                <a:gd name="connsiteX32" fmla="*/ 1800634 w 1884363"/>
                <a:gd name="connsiteY32" fmla="*/ 474668 h 1760537"/>
                <a:gd name="connsiteX33" fmla="*/ 1829446 w 1884363"/>
                <a:gd name="connsiteY33" fmla="*/ 467959 h 1760537"/>
                <a:gd name="connsiteX34" fmla="*/ 1861927 w 1884363"/>
                <a:gd name="connsiteY34" fmla="*/ 495994 h 1760537"/>
                <a:gd name="connsiteX35" fmla="*/ 1868240 w 1884363"/>
                <a:gd name="connsiteY35" fmla="*/ 521343 h 1760537"/>
                <a:gd name="connsiteX36" fmla="*/ 1816121 w 1884363"/>
                <a:gd name="connsiteY36" fmla="*/ 677747 h 1760537"/>
                <a:gd name="connsiteX37" fmla="*/ 1699857 w 1884363"/>
                <a:gd name="connsiteY37" fmla="*/ 798056 h 1760537"/>
                <a:gd name="connsiteX38" fmla="*/ 1715893 w 1884363"/>
                <a:gd name="connsiteY38" fmla="*/ 894304 h 1760537"/>
                <a:gd name="connsiteX39" fmla="*/ 1591612 w 1884363"/>
                <a:gd name="connsiteY39" fmla="*/ 1050708 h 1760537"/>
                <a:gd name="connsiteX40" fmla="*/ 1495393 w 1884363"/>
                <a:gd name="connsiteY40" fmla="*/ 1082790 h 1760537"/>
                <a:gd name="connsiteX41" fmla="*/ 1487375 w 1884363"/>
                <a:gd name="connsiteY41" fmla="*/ 1142946 h 1760537"/>
                <a:gd name="connsiteX42" fmla="*/ 1543503 w 1884363"/>
                <a:gd name="connsiteY42" fmla="*/ 1187058 h 1760537"/>
                <a:gd name="connsiteX43" fmla="*/ 1511429 w 1884363"/>
                <a:gd name="connsiteY43" fmla="*/ 1323410 h 1760537"/>
                <a:gd name="connsiteX44" fmla="*/ 1407193 w 1884363"/>
                <a:gd name="connsiteY44" fmla="*/ 1359503 h 1760537"/>
                <a:gd name="connsiteX45" fmla="*/ 1431248 w 1884363"/>
                <a:gd name="connsiteY45" fmla="*/ 1403617 h 1760537"/>
                <a:gd name="connsiteX46" fmla="*/ 1407193 w 1884363"/>
                <a:gd name="connsiteY46" fmla="*/ 1499865 h 1760537"/>
                <a:gd name="connsiteX47" fmla="*/ 1427238 w 1884363"/>
                <a:gd name="connsiteY47" fmla="*/ 1556010 h 1760537"/>
                <a:gd name="connsiteX48" fmla="*/ 1302957 w 1884363"/>
                <a:gd name="connsiteY48" fmla="*/ 1760537 h 1760537"/>
                <a:gd name="connsiteX49" fmla="*/ 360818 w 1884363"/>
                <a:gd name="connsiteY49" fmla="*/ 1752517 h 1760537"/>
                <a:gd name="connsiteX50" fmla="*/ 284645 w 1884363"/>
                <a:gd name="connsiteY50" fmla="*/ 1740485 h 1760537"/>
                <a:gd name="connsiteX51" fmla="*/ 184418 w 1884363"/>
                <a:gd name="connsiteY51" fmla="*/ 1640227 h 1760537"/>
                <a:gd name="connsiteX52" fmla="*/ 108245 w 1884363"/>
                <a:gd name="connsiteY52" fmla="*/ 1471793 h 1760537"/>
                <a:gd name="connsiteX53" fmla="*/ 56127 w 1884363"/>
                <a:gd name="connsiteY53" fmla="*/ 1291328 h 1760537"/>
                <a:gd name="connsiteX54" fmla="*/ 324737 w 1884363"/>
                <a:gd name="connsiteY54" fmla="*/ 725870 h 1760537"/>
                <a:gd name="connsiteX55" fmla="*/ 408928 w 1884363"/>
                <a:gd name="connsiteY55" fmla="*/ 629622 h 1760537"/>
                <a:gd name="connsiteX56" fmla="*/ 453027 w 1884363"/>
                <a:gd name="connsiteY56" fmla="*/ 637643 h 1760537"/>
                <a:gd name="connsiteX57" fmla="*/ 469064 w 1884363"/>
                <a:gd name="connsiteY57" fmla="*/ 613581 h 1760537"/>
                <a:gd name="connsiteX58" fmla="*/ 453027 w 1884363"/>
                <a:gd name="connsiteY58" fmla="*/ 597540 h 1760537"/>
                <a:gd name="connsiteX59" fmla="*/ 356810 w 1884363"/>
                <a:gd name="connsiteY59" fmla="*/ 569467 h 1760537"/>
                <a:gd name="connsiteX60" fmla="*/ 332755 w 1884363"/>
                <a:gd name="connsiteY60" fmla="*/ 589519 h 1760537"/>
                <a:gd name="connsiteX61" fmla="*/ 388882 w 1884363"/>
                <a:gd name="connsiteY61" fmla="*/ 593530 h 1760537"/>
                <a:gd name="connsiteX62" fmla="*/ 416946 w 1884363"/>
                <a:gd name="connsiteY62" fmla="*/ 597540 h 1760537"/>
                <a:gd name="connsiteX63" fmla="*/ 372846 w 1884363"/>
                <a:gd name="connsiteY63" fmla="*/ 601550 h 1760537"/>
                <a:gd name="connsiteX64" fmla="*/ 308700 w 1884363"/>
                <a:gd name="connsiteY64" fmla="*/ 633633 h 1760537"/>
                <a:gd name="connsiteX65" fmla="*/ 268609 w 1884363"/>
                <a:gd name="connsiteY65" fmla="*/ 589519 h 1760537"/>
                <a:gd name="connsiteX66" fmla="*/ 132300 w 1884363"/>
                <a:gd name="connsiteY66" fmla="*/ 573478 h 1760537"/>
                <a:gd name="connsiteX67" fmla="*/ 100227 w 1884363"/>
                <a:gd name="connsiteY67" fmla="*/ 485250 h 1760537"/>
                <a:gd name="connsiteX68" fmla="*/ 36082 w 1884363"/>
                <a:gd name="connsiteY68" fmla="*/ 429105 h 1760537"/>
                <a:gd name="connsiteX69" fmla="*/ 0 w 1884363"/>
                <a:gd name="connsiteY69" fmla="*/ 176455 h 1760537"/>
                <a:gd name="connsiteX70" fmla="*/ 44100 w 1884363"/>
                <a:gd name="connsiteY70" fmla="*/ 184475 h 1760537"/>
                <a:gd name="connsiteX71" fmla="*/ 68154 w 1884363"/>
                <a:gd name="connsiteY71" fmla="*/ 168434 h 1760537"/>
                <a:gd name="connsiteX72" fmla="*/ 60136 w 1884363"/>
                <a:gd name="connsiteY72" fmla="*/ 140361 h 1760537"/>
                <a:gd name="connsiteX73" fmla="*/ 100227 w 1884363"/>
                <a:gd name="connsiteY73" fmla="*/ 124320 h 1760537"/>
                <a:gd name="connsiteX74" fmla="*/ 128291 w 1884363"/>
                <a:gd name="connsiteY74" fmla="*/ 128330 h 1760537"/>
                <a:gd name="connsiteX75" fmla="*/ 204464 w 1884363"/>
                <a:gd name="connsiteY75" fmla="*/ 100258 h 1760537"/>
                <a:gd name="connsiteX76" fmla="*/ 216491 w 1884363"/>
                <a:gd name="connsiteY76" fmla="*/ 68176 h 1760537"/>
                <a:gd name="connsiteX77" fmla="*/ 268609 w 1884363"/>
                <a:gd name="connsiteY77" fmla="*/ 104268 h 1760537"/>
                <a:gd name="connsiteX78" fmla="*/ 316719 w 1884363"/>
                <a:gd name="connsiteY78" fmla="*/ 100258 h 1760537"/>
                <a:gd name="connsiteX79" fmla="*/ 344782 w 1884363"/>
                <a:gd name="connsiteY79" fmla="*/ 80206 h 1760537"/>
                <a:gd name="connsiteX80" fmla="*/ 428973 w 1884363"/>
                <a:gd name="connsiteY80" fmla="*/ 84217 h 1760537"/>
                <a:gd name="connsiteX81" fmla="*/ 449019 w 1884363"/>
                <a:gd name="connsiteY81" fmla="*/ 52133 h 1760537"/>
                <a:gd name="connsiteX82" fmla="*/ 436991 w 1884363"/>
                <a:gd name="connsiteY82" fmla="*/ 4010 h 1760537"/>
                <a:gd name="connsiteX83" fmla="*/ 477083 w 1884363"/>
                <a:gd name="connsiteY83" fmla="*/ 16041 h 1760537"/>
                <a:gd name="connsiteX84" fmla="*/ 537218 w 1884363"/>
                <a:gd name="connsiteY84" fmla="*/ 0 h 1760537"/>
                <a:gd name="connsiteX0" fmla="*/ 537218 w 1884363"/>
                <a:gd name="connsiteY0" fmla="*/ 0 h 1760537"/>
                <a:gd name="connsiteX1" fmla="*/ 589337 w 1884363"/>
                <a:gd name="connsiteY1" fmla="*/ 12030 h 1760537"/>
                <a:gd name="connsiteX2" fmla="*/ 605373 w 1884363"/>
                <a:gd name="connsiteY2" fmla="*/ 116299 h 1760537"/>
                <a:gd name="connsiteX3" fmla="*/ 737674 w 1884363"/>
                <a:gd name="connsiteY3" fmla="*/ 164423 h 1760537"/>
                <a:gd name="connsiteX4" fmla="*/ 773756 w 1884363"/>
                <a:gd name="connsiteY4" fmla="*/ 224578 h 1760537"/>
                <a:gd name="connsiteX5" fmla="*/ 817855 w 1884363"/>
                <a:gd name="connsiteY5" fmla="*/ 252651 h 1760537"/>
                <a:gd name="connsiteX6" fmla="*/ 829883 w 1884363"/>
                <a:gd name="connsiteY6" fmla="*/ 356919 h 1760537"/>
                <a:gd name="connsiteX7" fmla="*/ 918082 w 1884363"/>
                <a:gd name="connsiteY7" fmla="*/ 397023 h 1760537"/>
                <a:gd name="connsiteX8" fmla="*/ 922092 w 1884363"/>
                <a:gd name="connsiteY8" fmla="*/ 449157 h 1760537"/>
                <a:gd name="connsiteX9" fmla="*/ 946146 w 1884363"/>
                <a:gd name="connsiteY9" fmla="*/ 469209 h 1760537"/>
                <a:gd name="connsiteX10" fmla="*/ 962183 w 1884363"/>
                <a:gd name="connsiteY10" fmla="*/ 537384 h 1760537"/>
                <a:gd name="connsiteX11" fmla="*/ 829883 w 1884363"/>
                <a:gd name="connsiteY11" fmla="*/ 601550 h 1760537"/>
                <a:gd name="connsiteX12" fmla="*/ 970201 w 1884363"/>
                <a:gd name="connsiteY12" fmla="*/ 561446 h 1760537"/>
                <a:gd name="connsiteX13" fmla="*/ 946146 w 1884363"/>
                <a:gd name="connsiteY13" fmla="*/ 625612 h 1760537"/>
                <a:gd name="connsiteX14" fmla="*/ 966192 w 1884363"/>
                <a:gd name="connsiteY14" fmla="*/ 697798 h 1760537"/>
                <a:gd name="connsiteX15" fmla="*/ 986237 w 1884363"/>
                <a:gd name="connsiteY15" fmla="*/ 577488 h 1760537"/>
                <a:gd name="connsiteX16" fmla="*/ 1166647 w 1884363"/>
                <a:gd name="connsiteY16" fmla="*/ 485250 h 1760537"/>
                <a:gd name="connsiteX17" fmla="*/ 1206738 w 1884363"/>
                <a:gd name="connsiteY17" fmla="*/ 501291 h 1760537"/>
                <a:gd name="connsiteX18" fmla="*/ 1250838 w 1884363"/>
                <a:gd name="connsiteY18" fmla="*/ 372961 h 1760537"/>
                <a:gd name="connsiteX19" fmla="*/ 1447284 w 1884363"/>
                <a:gd name="connsiteY19" fmla="*/ 352909 h 1760537"/>
                <a:gd name="connsiteX20" fmla="*/ 1523457 w 1884363"/>
                <a:gd name="connsiteY20" fmla="*/ 376971 h 1760537"/>
                <a:gd name="connsiteX21" fmla="*/ 1471338 w 1884363"/>
                <a:gd name="connsiteY21" fmla="*/ 533375 h 1760537"/>
                <a:gd name="connsiteX22" fmla="*/ 1465558 w 1884363"/>
                <a:gd name="connsiteY22" fmla="*/ 534692 h 1760537"/>
                <a:gd name="connsiteX23" fmla="*/ 1478452 w 1884363"/>
                <a:gd name="connsiteY23" fmla="*/ 552076 h 1760537"/>
                <a:gd name="connsiteX24" fmla="*/ 1483366 w 1884363"/>
                <a:gd name="connsiteY24" fmla="*/ 545405 h 1760537"/>
                <a:gd name="connsiteX25" fmla="*/ 1503411 w 1884363"/>
                <a:gd name="connsiteY25" fmla="*/ 557436 h 1760537"/>
                <a:gd name="connsiteX26" fmla="*/ 1535485 w 1884363"/>
                <a:gd name="connsiteY26" fmla="*/ 549416 h 1760537"/>
                <a:gd name="connsiteX27" fmla="*/ 1523457 w 1884363"/>
                <a:gd name="connsiteY27" fmla="*/ 537384 h 1760537"/>
                <a:gd name="connsiteX28" fmla="*/ 1523457 w 1884363"/>
                <a:gd name="connsiteY28" fmla="*/ 489261 h 1760537"/>
                <a:gd name="connsiteX29" fmla="*/ 1579584 w 1884363"/>
                <a:gd name="connsiteY29" fmla="*/ 429105 h 1760537"/>
                <a:gd name="connsiteX30" fmla="*/ 1655757 w 1884363"/>
                <a:gd name="connsiteY30" fmla="*/ 417074 h 1760537"/>
                <a:gd name="connsiteX31" fmla="*/ 1751975 w 1884363"/>
                <a:gd name="connsiteY31" fmla="*/ 449157 h 1760537"/>
                <a:gd name="connsiteX32" fmla="*/ 1800634 w 1884363"/>
                <a:gd name="connsiteY32" fmla="*/ 474668 h 1760537"/>
                <a:gd name="connsiteX33" fmla="*/ 1829446 w 1884363"/>
                <a:gd name="connsiteY33" fmla="*/ 467959 h 1760537"/>
                <a:gd name="connsiteX34" fmla="*/ 1861927 w 1884363"/>
                <a:gd name="connsiteY34" fmla="*/ 495994 h 1760537"/>
                <a:gd name="connsiteX35" fmla="*/ 1868240 w 1884363"/>
                <a:gd name="connsiteY35" fmla="*/ 521343 h 1760537"/>
                <a:gd name="connsiteX36" fmla="*/ 1816121 w 1884363"/>
                <a:gd name="connsiteY36" fmla="*/ 677747 h 1760537"/>
                <a:gd name="connsiteX37" fmla="*/ 1699857 w 1884363"/>
                <a:gd name="connsiteY37" fmla="*/ 798056 h 1760537"/>
                <a:gd name="connsiteX38" fmla="*/ 1715893 w 1884363"/>
                <a:gd name="connsiteY38" fmla="*/ 894304 h 1760537"/>
                <a:gd name="connsiteX39" fmla="*/ 1591612 w 1884363"/>
                <a:gd name="connsiteY39" fmla="*/ 1050708 h 1760537"/>
                <a:gd name="connsiteX40" fmla="*/ 1495393 w 1884363"/>
                <a:gd name="connsiteY40" fmla="*/ 1082790 h 1760537"/>
                <a:gd name="connsiteX41" fmla="*/ 1487375 w 1884363"/>
                <a:gd name="connsiteY41" fmla="*/ 1142946 h 1760537"/>
                <a:gd name="connsiteX42" fmla="*/ 1543503 w 1884363"/>
                <a:gd name="connsiteY42" fmla="*/ 1187058 h 1760537"/>
                <a:gd name="connsiteX43" fmla="*/ 1511429 w 1884363"/>
                <a:gd name="connsiteY43" fmla="*/ 1323410 h 1760537"/>
                <a:gd name="connsiteX44" fmla="*/ 1407193 w 1884363"/>
                <a:gd name="connsiteY44" fmla="*/ 1359503 h 1760537"/>
                <a:gd name="connsiteX45" fmla="*/ 1431248 w 1884363"/>
                <a:gd name="connsiteY45" fmla="*/ 1403617 h 1760537"/>
                <a:gd name="connsiteX46" fmla="*/ 1407193 w 1884363"/>
                <a:gd name="connsiteY46" fmla="*/ 1499865 h 1760537"/>
                <a:gd name="connsiteX47" fmla="*/ 1427238 w 1884363"/>
                <a:gd name="connsiteY47" fmla="*/ 1556010 h 1760537"/>
                <a:gd name="connsiteX48" fmla="*/ 1302957 w 1884363"/>
                <a:gd name="connsiteY48" fmla="*/ 1760537 h 1760537"/>
                <a:gd name="connsiteX49" fmla="*/ 360818 w 1884363"/>
                <a:gd name="connsiteY49" fmla="*/ 1752517 h 1760537"/>
                <a:gd name="connsiteX50" fmla="*/ 284645 w 1884363"/>
                <a:gd name="connsiteY50" fmla="*/ 1740485 h 1760537"/>
                <a:gd name="connsiteX51" fmla="*/ 184418 w 1884363"/>
                <a:gd name="connsiteY51" fmla="*/ 1640227 h 1760537"/>
                <a:gd name="connsiteX52" fmla="*/ 108245 w 1884363"/>
                <a:gd name="connsiteY52" fmla="*/ 1471793 h 1760537"/>
                <a:gd name="connsiteX53" fmla="*/ 56127 w 1884363"/>
                <a:gd name="connsiteY53" fmla="*/ 1291328 h 1760537"/>
                <a:gd name="connsiteX54" fmla="*/ 324737 w 1884363"/>
                <a:gd name="connsiteY54" fmla="*/ 725870 h 1760537"/>
                <a:gd name="connsiteX55" fmla="*/ 408928 w 1884363"/>
                <a:gd name="connsiteY55" fmla="*/ 629622 h 1760537"/>
                <a:gd name="connsiteX56" fmla="*/ 453027 w 1884363"/>
                <a:gd name="connsiteY56" fmla="*/ 637643 h 1760537"/>
                <a:gd name="connsiteX57" fmla="*/ 453027 w 1884363"/>
                <a:gd name="connsiteY57" fmla="*/ 597540 h 1760537"/>
                <a:gd name="connsiteX58" fmla="*/ 356810 w 1884363"/>
                <a:gd name="connsiteY58" fmla="*/ 569467 h 1760537"/>
                <a:gd name="connsiteX59" fmla="*/ 332755 w 1884363"/>
                <a:gd name="connsiteY59" fmla="*/ 589519 h 1760537"/>
                <a:gd name="connsiteX60" fmla="*/ 388882 w 1884363"/>
                <a:gd name="connsiteY60" fmla="*/ 593530 h 1760537"/>
                <a:gd name="connsiteX61" fmla="*/ 416946 w 1884363"/>
                <a:gd name="connsiteY61" fmla="*/ 597540 h 1760537"/>
                <a:gd name="connsiteX62" fmla="*/ 372846 w 1884363"/>
                <a:gd name="connsiteY62" fmla="*/ 601550 h 1760537"/>
                <a:gd name="connsiteX63" fmla="*/ 308700 w 1884363"/>
                <a:gd name="connsiteY63" fmla="*/ 633633 h 1760537"/>
                <a:gd name="connsiteX64" fmla="*/ 268609 w 1884363"/>
                <a:gd name="connsiteY64" fmla="*/ 589519 h 1760537"/>
                <a:gd name="connsiteX65" fmla="*/ 132300 w 1884363"/>
                <a:gd name="connsiteY65" fmla="*/ 573478 h 1760537"/>
                <a:gd name="connsiteX66" fmla="*/ 100227 w 1884363"/>
                <a:gd name="connsiteY66" fmla="*/ 485250 h 1760537"/>
                <a:gd name="connsiteX67" fmla="*/ 36082 w 1884363"/>
                <a:gd name="connsiteY67" fmla="*/ 429105 h 1760537"/>
                <a:gd name="connsiteX68" fmla="*/ 0 w 1884363"/>
                <a:gd name="connsiteY68" fmla="*/ 176455 h 1760537"/>
                <a:gd name="connsiteX69" fmla="*/ 44100 w 1884363"/>
                <a:gd name="connsiteY69" fmla="*/ 184475 h 1760537"/>
                <a:gd name="connsiteX70" fmla="*/ 68154 w 1884363"/>
                <a:gd name="connsiteY70" fmla="*/ 168434 h 1760537"/>
                <a:gd name="connsiteX71" fmla="*/ 60136 w 1884363"/>
                <a:gd name="connsiteY71" fmla="*/ 140361 h 1760537"/>
                <a:gd name="connsiteX72" fmla="*/ 100227 w 1884363"/>
                <a:gd name="connsiteY72" fmla="*/ 124320 h 1760537"/>
                <a:gd name="connsiteX73" fmla="*/ 128291 w 1884363"/>
                <a:gd name="connsiteY73" fmla="*/ 128330 h 1760537"/>
                <a:gd name="connsiteX74" fmla="*/ 204464 w 1884363"/>
                <a:gd name="connsiteY74" fmla="*/ 100258 h 1760537"/>
                <a:gd name="connsiteX75" fmla="*/ 216491 w 1884363"/>
                <a:gd name="connsiteY75" fmla="*/ 68176 h 1760537"/>
                <a:gd name="connsiteX76" fmla="*/ 268609 w 1884363"/>
                <a:gd name="connsiteY76" fmla="*/ 104268 h 1760537"/>
                <a:gd name="connsiteX77" fmla="*/ 316719 w 1884363"/>
                <a:gd name="connsiteY77" fmla="*/ 100258 h 1760537"/>
                <a:gd name="connsiteX78" fmla="*/ 344782 w 1884363"/>
                <a:gd name="connsiteY78" fmla="*/ 80206 h 1760537"/>
                <a:gd name="connsiteX79" fmla="*/ 428973 w 1884363"/>
                <a:gd name="connsiteY79" fmla="*/ 84217 h 1760537"/>
                <a:gd name="connsiteX80" fmla="*/ 449019 w 1884363"/>
                <a:gd name="connsiteY80" fmla="*/ 52133 h 1760537"/>
                <a:gd name="connsiteX81" fmla="*/ 436991 w 1884363"/>
                <a:gd name="connsiteY81" fmla="*/ 4010 h 1760537"/>
                <a:gd name="connsiteX82" fmla="*/ 477083 w 1884363"/>
                <a:gd name="connsiteY82" fmla="*/ 16041 h 1760537"/>
                <a:gd name="connsiteX83" fmla="*/ 537218 w 1884363"/>
                <a:gd name="connsiteY83" fmla="*/ 0 h 176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884363" h="1760537">
                  <a:moveTo>
                    <a:pt x="537218" y="0"/>
                  </a:moveTo>
                  <a:lnTo>
                    <a:pt x="589337" y="12030"/>
                  </a:lnTo>
                  <a:lnTo>
                    <a:pt x="605373" y="116299"/>
                  </a:lnTo>
                  <a:lnTo>
                    <a:pt x="737674" y="164423"/>
                  </a:lnTo>
                  <a:lnTo>
                    <a:pt x="773756" y="224578"/>
                  </a:lnTo>
                  <a:lnTo>
                    <a:pt x="817855" y="252651"/>
                  </a:lnTo>
                  <a:lnTo>
                    <a:pt x="829883" y="356919"/>
                  </a:lnTo>
                  <a:lnTo>
                    <a:pt x="918082" y="397023"/>
                  </a:lnTo>
                  <a:lnTo>
                    <a:pt x="922092" y="449157"/>
                  </a:lnTo>
                  <a:lnTo>
                    <a:pt x="946146" y="469209"/>
                  </a:lnTo>
                  <a:lnTo>
                    <a:pt x="962183" y="537384"/>
                  </a:lnTo>
                  <a:lnTo>
                    <a:pt x="829883" y="601550"/>
                  </a:lnTo>
                  <a:lnTo>
                    <a:pt x="970201" y="561446"/>
                  </a:lnTo>
                  <a:lnTo>
                    <a:pt x="946146" y="625612"/>
                  </a:lnTo>
                  <a:lnTo>
                    <a:pt x="966192" y="697798"/>
                  </a:lnTo>
                  <a:lnTo>
                    <a:pt x="986237" y="577488"/>
                  </a:lnTo>
                  <a:lnTo>
                    <a:pt x="1166647" y="485250"/>
                  </a:lnTo>
                  <a:lnTo>
                    <a:pt x="1206738" y="501291"/>
                  </a:lnTo>
                  <a:lnTo>
                    <a:pt x="1250838" y="372961"/>
                  </a:lnTo>
                  <a:lnTo>
                    <a:pt x="1447284" y="352909"/>
                  </a:lnTo>
                  <a:lnTo>
                    <a:pt x="1523457" y="376971"/>
                  </a:lnTo>
                  <a:lnTo>
                    <a:pt x="1471338" y="533375"/>
                  </a:lnTo>
                  <a:lnTo>
                    <a:pt x="1465558" y="534692"/>
                  </a:lnTo>
                  <a:lnTo>
                    <a:pt x="1478452" y="552076"/>
                  </a:lnTo>
                  <a:lnTo>
                    <a:pt x="1483366" y="545405"/>
                  </a:lnTo>
                  <a:lnTo>
                    <a:pt x="1503411" y="557436"/>
                  </a:lnTo>
                  <a:lnTo>
                    <a:pt x="1535485" y="549416"/>
                  </a:lnTo>
                  <a:lnTo>
                    <a:pt x="1523457" y="537384"/>
                  </a:lnTo>
                  <a:lnTo>
                    <a:pt x="1523457" y="489261"/>
                  </a:lnTo>
                  <a:lnTo>
                    <a:pt x="1579584" y="429105"/>
                  </a:lnTo>
                  <a:lnTo>
                    <a:pt x="1655757" y="417074"/>
                  </a:lnTo>
                  <a:lnTo>
                    <a:pt x="1751975" y="449157"/>
                  </a:lnTo>
                  <a:lnTo>
                    <a:pt x="1800634" y="474668"/>
                  </a:lnTo>
                  <a:lnTo>
                    <a:pt x="1829446" y="467959"/>
                  </a:lnTo>
                  <a:lnTo>
                    <a:pt x="1861927" y="495994"/>
                  </a:lnTo>
                  <a:cubicBezTo>
                    <a:pt x="1912888" y="484007"/>
                    <a:pt x="1859918" y="514671"/>
                    <a:pt x="1868240" y="521343"/>
                  </a:cubicBezTo>
                  <a:lnTo>
                    <a:pt x="1816121" y="677747"/>
                  </a:lnTo>
                  <a:lnTo>
                    <a:pt x="1699857" y="798056"/>
                  </a:lnTo>
                  <a:lnTo>
                    <a:pt x="1715893" y="894304"/>
                  </a:lnTo>
                  <a:lnTo>
                    <a:pt x="1591612" y="1050708"/>
                  </a:lnTo>
                  <a:lnTo>
                    <a:pt x="1495393" y="1082790"/>
                  </a:lnTo>
                  <a:lnTo>
                    <a:pt x="1487375" y="1142946"/>
                  </a:lnTo>
                  <a:lnTo>
                    <a:pt x="1543503" y="1187058"/>
                  </a:lnTo>
                  <a:lnTo>
                    <a:pt x="1511429" y="1323410"/>
                  </a:lnTo>
                  <a:lnTo>
                    <a:pt x="1407193" y="1359503"/>
                  </a:lnTo>
                  <a:lnTo>
                    <a:pt x="1431248" y="1403617"/>
                  </a:lnTo>
                  <a:lnTo>
                    <a:pt x="1407193" y="1499865"/>
                  </a:lnTo>
                  <a:lnTo>
                    <a:pt x="1427238" y="1556010"/>
                  </a:lnTo>
                  <a:lnTo>
                    <a:pt x="1302957" y="1760537"/>
                  </a:lnTo>
                  <a:lnTo>
                    <a:pt x="360818" y="1752517"/>
                  </a:lnTo>
                  <a:lnTo>
                    <a:pt x="284645" y="1740485"/>
                  </a:lnTo>
                  <a:lnTo>
                    <a:pt x="184418" y="1640227"/>
                  </a:lnTo>
                  <a:lnTo>
                    <a:pt x="108245" y="1471793"/>
                  </a:lnTo>
                  <a:lnTo>
                    <a:pt x="56127" y="1291328"/>
                  </a:lnTo>
                  <a:lnTo>
                    <a:pt x="324737" y="725870"/>
                  </a:lnTo>
                  <a:lnTo>
                    <a:pt x="408928" y="629622"/>
                  </a:lnTo>
                  <a:lnTo>
                    <a:pt x="453027" y="637643"/>
                  </a:lnTo>
                  <a:lnTo>
                    <a:pt x="453027" y="597540"/>
                  </a:lnTo>
                  <a:lnTo>
                    <a:pt x="356810" y="569467"/>
                  </a:lnTo>
                  <a:lnTo>
                    <a:pt x="332755" y="589519"/>
                  </a:lnTo>
                  <a:lnTo>
                    <a:pt x="388882" y="593530"/>
                  </a:lnTo>
                  <a:lnTo>
                    <a:pt x="416946" y="597540"/>
                  </a:lnTo>
                  <a:lnTo>
                    <a:pt x="372846" y="601550"/>
                  </a:lnTo>
                  <a:lnTo>
                    <a:pt x="308700" y="633633"/>
                  </a:lnTo>
                  <a:lnTo>
                    <a:pt x="268609" y="589519"/>
                  </a:lnTo>
                  <a:lnTo>
                    <a:pt x="132300" y="573478"/>
                  </a:lnTo>
                  <a:lnTo>
                    <a:pt x="100227" y="485250"/>
                  </a:lnTo>
                  <a:lnTo>
                    <a:pt x="36082" y="429105"/>
                  </a:lnTo>
                  <a:lnTo>
                    <a:pt x="0" y="176455"/>
                  </a:lnTo>
                  <a:lnTo>
                    <a:pt x="44100" y="184475"/>
                  </a:lnTo>
                  <a:lnTo>
                    <a:pt x="68154" y="168434"/>
                  </a:lnTo>
                  <a:lnTo>
                    <a:pt x="60136" y="140361"/>
                  </a:lnTo>
                  <a:lnTo>
                    <a:pt x="100227" y="124320"/>
                  </a:lnTo>
                  <a:lnTo>
                    <a:pt x="128291" y="128330"/>
                  </a:lnTo>
                  <a:lnTo>
                    <a:pt x="204464" y="100258"/>
                  </a:lnTo>
                  <a:lnTo>
                    <a:pt x="216491" y="68176"/>
                  </a:lnTo>
                  <a:lnTo>
                    <a:pt x="268609" y="104268"/>
                  </a:lnTo>
                  <a:lnTo>
                    <a:pt x="316719" y="100258"/>
                  </a:lnTo>
                  <a:lnTo>
                    <a:pt x="344782" y="80206"/>
                  </a:lnTo>
                  <a:lnTo>
                    <a:pt x="428973" y="84217"/>
                  </a:lnTo>
                  <a:lnTo>
                    <a:pt x="449019" y="52133"/>
                  </a:lnTo>
                  <a:lnTo>
                    <a:pt x="436991" y="4010"/>
                  </a:lnTo>
                  <a:lnTo>
                    <a:pt x="477083" y="16041"/>
                  </a:lnTo>
                  <a:lnTo>
                    <a:pt x="537218" y="0"/>
                  </a:lnTo>
                  <a:close/>
                </a:path>
              </a:pathLst>
            </a:custGeom>
            <a:solidFill>
              <a:srgbClr val="2AB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Grupo 40"/>
          <p:cNvGrpSpPr/>
          <p:nvPr/>
        </p:nvGrpSpPr>
        <p:grpSpPr>
          <a:xfrm>
            <a:off x="2147062" y="5100869"/>
            <a:ext cx="589956" cy="926996"/>
            <a:chOff x="2602466" y="5617787"/>
            <a:chExt cx="589956" cy="926996"/>
          </a:xfrm>
        </p:grpSpPr>
        <p:pic>
          <p:nvPicPr>
            <p:cNvPr id="42" name="Imagem 97" descr="naturovos-header-logo-1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006" t="3402" r="10288" b="36014"/>
            <a:stretch/>
          </p:blipFill>
          <p:spPr bwMode="auto">
            <a:xfrm>
              <a:off x="2655546" y="5617787"/>
              <a:ext cx="522913" cy="19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Imagem 98" descr="12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466" y="5802576"/>
              <a:ext cx="589956" cy="30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Imagem 99" descr="untitled.bmp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100" y="6178070"/>
              <a:ext cx="42068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" name="Imagem 103" descr="untitled.bm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5" y="5800698"/>
            <a:ext cx="58737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m 104" descr="08032013_15160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4" y="5783469"/>
            <a:ext cx="53816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m 107" descr="TaurusLogoCircle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19" y="5038381"/>
            <a:ext cx="469415" cy="43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m 47" descr="Bottero-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11" y="5106036"/>
            <a:ext cx="701432" cy="29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Imagem 90" descr="usaflex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04" y="5610489"/>
            <a:ext cx="5254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Imagem 91" descr="untitled.bmp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227" b="29398"/>
          <a:stretch/>
        </p:blipFill>
        <p:spPr bwMode="auto">
          <a:xfrm>
            <a:off x="5437192" y="5394442"/>
            <a:ext cx="576263" cy="22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m 92" descr="TABITA-logo-333B3EC14B-seeklogo_com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372" b="40781"/>
          <a:stretch>
            <a:fillRect/>
          </a:stretch>
        </p:blipFill>
        <p:spPr bwMode="auto">
          <a:xfrm>
            <a:off x="3530591" y="5418415"/>
            <a:ext cx="639768" cy="14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m 93" descr="marca_05_06_2011_1307292129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508" b="32031"/>
          <a:stretch>
            <a:fillRect/>
          </a:stretch>
        </p:blipFill>
        <p:spPr bwMode="auto">
          <a:xfrm>
            <a:off x="4458374" y="5408916"/>
            <a:ext cx="6096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m 94" descr="untitled-1_217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828" b="10804"/>
          <a:stretch/>
        </p:blipFill>
        <p:spPr bwMode="auto">
          <a:xfrm>
            <a:off x="4519067" y="5682631"/>
            <a:ext cx="504825" cy="37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m 95" descr="logo_arteflex_site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128" y="5185185"/>
            <a:ext cx="774658" cy="11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Imagem 96" descr="logo_PICCADILLY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54" y="5804310"/>
            <a:ext cx="687216" cy="17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Conector reto 55"/>
          <p:cNvCxnSpPr/>
          <p:nvPr/>
        </p:nvCxnSpPr>
        <p:spPr>
          <a:xfrm flipH="1">
            <a:off x="2794591" y="4738929"/>
            <a:ext cx="292633" cy="782065"/>
          </a:xfrm>
          <a:prstGeom prst="line">
            <a:avLst/>
          </a:prstGeom>
          <a:ln w="15875" cmpd="sng">
            <a:solidFill>
              <a:srgbClr val="CC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376630" y="6131977"/>
            <a:ext cx="644728" cy="220573"/>
          </a:xfrm>
          <a:prstGeom prst="rect">
            <a:avLst/>
          </a:prstGeom>
          <a:ln w="25400">
            <a:solidFill>
              <a:schemeClr val="bg1"/>
            </a:solidFill>
            <a:prstDash val="sysDot"/>
            <a:headEnd w="lg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pt-BR" sz="800" b="1" dirty="0" smtClean="0"/>
              <a:t>MÁQUINAS</a:t>
            </a:r>
            <a:endParaRPr lang="pt-BR" sz="800" b="1" dirty="0"/>
          </a:p>
        </p:txBody>
      </p:sp>
      <p:sp>
        <p:nvSpPr>
          <p:cNvPr id="58" name="Retângulo 11"/>
          <p:cNvSpPr/>
          <p:nvPr/>
        </p:nvSpPr>
        <p:spPr>
          <a:xfrm>
            <a:off x="107504" y="5951510"/>
            <a:ext cx="1473122" cy="166821"/>
          </a:xfrm>
          <a:custGeom>
            <a:avLst/>
            <a:gdLst>
              <a:gd name="connsiteX0" fmla="*/ 0 w 994725"/>
              <a:gd name="connsiteY0" fmla="*/ 0 h 260245"/>
              <a:gd name="connsiteX1" fmla="*/ 994725 w 994725"/>
              <a:gd name="connsiteY1" fmla="*/ 0 h 260245"/>
              <a:gd name="connsiteX2" fmla="*/ 994725 w 994725"/>
              <a:gd name="connsiteY2" fmla="*/ 260245 h 260245"/>
              <a:gd name="connsiteX3" fmla="*/ 0 w 994725"/>
              <a:gd name="connsiteY3" fmla="*/ 260245 h 260245"/>
              <a:gd name="connsiteX4" fmla="*/ 0 w 994725"/>
              <a:gd name="connsiteY4" fmla="*/ 0 h 260245"/>
              <a:gd name="connsiteX0" fmla="*/ 0 w 994725"/>
              <a:gd name="connsiteY0" fmla="*/ 13513 h 273758"/>
              <a:gd name="connsiteX1" fmla="*/ 220684 w 994725"/>
              <a:gd name="connsiteY1" fmla="*/ 0 h 273758"/>
              <a:gd name="connsiteX2" fmla="*/ 994725 w 994725"/>
              <a:gd name="connsiteY2" fmla="*/ 13513 h 273758"/>
              <a:gd name="connsiteX3" fmla="*/ 994725 w 994725"/>
              <a:gd name="connsiteY3" fmla="*/ 273758 h 273758"/>
              <a:gd name="connsiteX4" fmla="*/ 0 w 994725"/>
              <a:gd name="connsiteY4" fmla="*/ 273758 h 273758"/>
              <a:gd name="connsiteX5" fmla="*/ 0 w 994725"/>
              <a:gd name="connsiteY5" fmla="*/ 13513 h 273758"/>
              <a:gd name="connsiteX0" fmla="*/ 220684 w 994725"/>
              <a:gd name="connsiteY0" fmla="*/ 0 h 273758"/>
              <a:gd name="connsiteX1" fmla="*/ 994725 w 994725"/>
              <a:gd name="connsiteY1" fmla="*/ 13513 h 273758"/>
              <a:gd name="connsiteX2" fmla="*/ 994725 w 994725"/>
              <a:gd name="connsiteY2" fmla="*/ 273758 h 273758"/>
              <a:gd name="connsiteX3" fmla="*/ 0 w 994725"/>
              <a:gd name="connsiteY3" fmla="*/ 273758 h 273758"/>
              <a:gd name="connsiteX4" fmla="*/ 0 w 994725"/>
              <a:gd name="connsiteY4" fmla="*/ 13513 h 273758"/>
              <a:gd name="connsiteX5" fmla="*/ 312124 w 994725"/>
              <a:gd name="connsiteY5" fmla="*/ 91440 h 273758"/>
              <a:gd name="connsiteX0" fmla="*/ 220684 w 994725"/>
              <a:gd name="connsiteY0" fmla="*/ 0 h 273758"/>
              <a:gd name="connsiteX1" fmla="*/ 994725 w 994725"/>
              <a:gd name="connsiteY1" fmla="*/ 13513 h 273758"/>
              <a:gd name="connsiteX2" fmla="*/ 994725 w 994725"/>
              <a:gd name="connsiteY2" fmla="*/ 273758 h 273758"/>
              <a:gd name="connsiteX3" fmla="*/ 0 w 994725"/>
              <a:gd name="connsiteY3" fmla="*/ 273758 h 273758"/>
              <a:gd name="connsiteX4" fmla="*/ 0 w 994725"/>
              <a:gd name="connsiteY4" fmla="*/ 13513 h 273758"/>
              <a:gd name="connsiteX0" fmla="*/ 994725 w 994725"/>
              <a:gd name="connsiteY0" fmla="*/ 0 h 260245"/>
              <a:gd name="connsiteX1" fmla="*/ 994725 w 994725"/>
              <a:gd name="connsiteY1" fmla="*/ 260245 h 260245"/>
              <a:gd name="connsiteX2" fmla="*/ 0 w 994725"/>
              <a:gd name="connsiteY2" fmla="*/ 260245 h 260245"/>
              <a:gd name="connsiteX3" fmla="*/ 0 w 994725"/>
              <a:gd name="connsiteY3" fmla="*/ 0 h 26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4725" h="260245">
                <a:moveTo>
                  <a:pt x="994725" y="0"/>
                </a:moveTo>
                <a:lnTo>
                  <a:pt x="994725" y="260245"/>
                </a:lnTo>
                <a:lnTo>
                  <a:pt x="0" y="26024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CaixaDeTexto 58"/>
          <p:cNvSpPr txBox="1"/>
          <p:nvPr/>
        </p:nvSpPr>
        <p:spPr>
          <a:xfrm>
            <a:off x="2000821" y="6131977"/>
            <a:ext cx="808235" cy="220573"/>
          </a:xfrm>
          <a:prstGeom prst="rect">
            <a:avLst/>
          </a:prstGeom>
          <a:ln w="25400">
            <a:solidFill>
              <a:schemeClr val="bg1"/>
            </a:solidFill>
            <a:prstDash val="sysDot"/>
            <a:headEnd w="lg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pt-BR" sz="800" b="1" dirty="0" smtClean="0"/>
              <a:t>ALIMENTAÇÃO</a:t>
            </a:r>
            <a:endParaRPr lang="pt-BR" sz="800" b="1" dirty="0"/>
          </a:p>
        </p:txBody>
      </p:sp>
      <p:sp>
        <p:nvSpPr>
          <p:cNvPr id="60" name="Retângulo 11"/>
          <p:cNvSpPr/>
          <p:nvPr/>
        </p:nvSpPr>
        <p:spPr>
          <a:xfrm>
            <a:off x="1907577" y="5962856"/>
            <a:ext cx="994725" cy="130123"/>
          </a:xfrm>
          <a:custGeom>
            <a:avLst/>
            <a:gdLst>
              <a:gd name="connsiteX0" fmla="*/ 0 w 994725"/>
              <a:gd name="connsiteY0" fmla="*/ 0 h 260245"/>
              <a:gd name="connsiteX1" fmla="*/ 994725 w 994725"/>
              <a:gd name="connsiteY1" fmla="*/ 0 h 260245"/>
              <a:gd name="connsiteX2" fmla="*/ 994725 w 994725"/>
              <a:gd name="connsiteY2" fmla="*/ 260245 h 260245"/>
              <a:gd name="connsiteX3" fmla="*/ 0 w 994725"/>
              <a:gd name="connsiteY3" fmla="*/ 260245 h 260245"/>
              <a:gd name="connsiteX4" fmla="*/ 0 w 994725"/>
              <a:gd name="connsiteY4" fmla="*/ 0 h 260245"/>
              <a:gd name="connsiteX0" fmla="*/ 0 w 994725"/>
              <a:gd name="connsiteY0" fmla="*/ 13513 h 273758"/>
              <a:gd name="connsiteX1" fmla="*/ 220684 w 994725"/>
              <a:gd name="connsiteY1" fmla="*/ 0 h 273758"/>
              <a:gd name="connsiteX2" fmla="*/ 994725 w 994725"/>
              <a:gd name="connsiteY2" fmla="*/ 13513 h 273758"/>
              <a:gd name="connsiteX3" fmla="*/ 994725 w 994725"/>
              <a:gd name="connsiteY3" fmla="*/ 273758 h 273758"/>
              <a:gd name="connsiteX4" fmla="*/ 0 w 994725"/>
              <a:gd name="connsiteY4" fmla="*/ 273758 h 273758"/>
              <a:gd name="connsiteX5" fmla="*/ 0 w 994725"/>
              <a:gd name="connsiteY5" fmla="*/ 13513 h 273758"/>
              <a:gd name="connsiteX0" fmla="*/ 220684 w 994725"/>
              <a:gd name="connsiteY0" fmla="*/ 0 h 273758"/>
              <a:gd name="connsiteX1" fmla="*/ 994725 w 994725"/>
              <a:gd name="connsiteY1" fmla="*/ 13513 h 273758"/>
              <a:gd name="connsiteX2" fmla="*/ 994725 w 994725"/>
              <a:gd name="connsiteY2" fmla="*/ 273758 h 273758"/>
              <a:gd name="connsiteX3" fmla="*/ 0 w 994725"/>
              <a:gd name="connsiteY3" fmla="*/ 273758 h 273758"/>
              <a:gd name="connsiteX4" fmla="*/ 0 w 994725"/>
              <a:gd name="connsiteY4" fmla="*/ 13513 h 273758"/>
              <a:gd name="connsiteX5" fmla="*/ 312124 w 994725"/>
              <a:gd name="connsiteY5" fmla="*/ 91440 h 273758"/>
              <a:gd name="connsiteX0" fmla="*/ 220684 w 994725"/>
              <a:gd name="connsiteY0" fmla="*/ 0 h 273758"/>
              <a:gd name="connsiteX1" fmla="*/ 994725 w 994725"/>
              <a:gd name="connsiteY1" fmla="*/ 13513 h 273758"/>
              <a:gd name="connsiteX2" fmla="*/ 994725 w 994725"/>
              <a:gd name="connsiteY2" fmla="*/ 273758 h 273758"/>
              <a:gd name="connsiteX3" fmla="*/ 0 w 994725"/>
              <a:gd name="connsiteY3" fmla="*/ 273758 h 273758"/>
              <a:gd name="connsiteX4" fmla="*/ 0 w 994725"/>
              <a:gd name="connsiteY4" fmla="*/ 13513 h 273758"/>
              <a:gd name="connsiteX0" fmla="*/ 994725 w 994725"/>
              <a:gd name="connsiteY0" fmla="*/ 0 h 260245"/>
              <a:gd name="connsiteX1" fmla="*/ 994725 w 994725"/>
              <a:gd name="connsiteY1" fmla="*/ 260245 h 260245"/>
              <a:gd name="connsiteX2" fmla="*/ 0 w 994725"/>
              <a:gd name="connsiteY2" fmla="*/ 260245 h 260245"/>
              <a:gd name="connsiteX3" fmla="*/ 0 w 994725"/>
              <a:gd name="connsiteY3" fmla="*/ 0 h 26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4725" h="260245">
                <a:moveTo>
                  <a:pt x="994725" y="0"/>
                </a:moveTo>
                <a:lnTo>
                  <a:pt x="994725" y="260245"/>
                </a:lnTo>
                <a:lnTo>
                  <a:pt x="0" y="26024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CaixaDeTexto 60"/>
          <p:cNvSpPr txBox="1"/>
          <p:nvPr/>
        </p:nvSpPr>
        <p:spPr>
          <a:xfrm>
            <a:off x="4223511" y="6118331"/>
            <a:ext cx="732893" cy="220573"/>
          </a:xfrm>
          <a:prstGeom prst="rect">
            <a:avLst/>
          </a:prstGeom>
          <a:ln w="25400">
            <a:solidFill>
              <a:schemeClr val="bg1"/>
            </a:solidFill>
            <a:prstDash val="sysDot"/>
            <a:headEnd w="lg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pt-BR" sz="800" b="1" dirty="0" smtClean="0"/>
              <a:t>CALÇADISTA</a:t>
            </a:r>
            <a:endParaRPr lang="pt-BR" sz="800" b="1" dirty="0"/>
          </a:p>
        </p:txBody>
      </p:sp>
      <p:sp>
        <p:nvSpPr>
          <p:cNvPr id="62" name="Retângulo 11"/>
          <p:cNvSpPr/>
          <p:nvPr/>
        </p:nvSpPr>
        <p:spPr>
          <a:xfrm>
            <a:off x="3398863" y="5931159"/>
            <a:ext cx="2748014" cy="148174"/>
          </a:xfrm>
          <a:custGeom>
            <a:avLst/>
            <a:gdLst>
              <a:gd name="connsiteX0" fmla="*/ 0 w 994725"/>
              <a:gd name="connsiteY0" fmla="*/ 0 h 260245"/>
              <a:gd name="connsiteX1" fmla="*/ 994725 w 994725"/>
              <a:gd name="connsiteY1" fmla="*/ 0 h 260245"/>
              <a:gd name="connsiteX2" fmla="*/ 994725 w 994725"/>
              <a:gd name="connsiteY2" fmla="*/ 260245 h 260245"/>
              <a:gd name="connsiteX3" fmla="*/ 0 w 994725"/>
              <a:gd name="connsiteY3" fmla="*/ 260245 h 260245"/>
              <a:gd name="connsiteX4" fmla="*/ 0 w 994725"/>
              <a:gd name="connsiteY4" fmla="*/ 0 h 260245"/>
              <a:gd name="connsiteX0" fmla="*/ 0 w 994725"/>
              <a:gd name="connsiteY0" fmla="*/ 13513 h 273758"/>
              <a:gd name="connsiteX1" fmla="*/ 220684 w 994725"/>
              <a:gd name="connsiteY1" fmla="*/ 0 h 273758"/>
              <a:gd name="connsiteX2" fmla="*/ 994725 w 994725"/>
              <a:gd name="connsiteY2" fmla="*/ 13513 h 273758"/>
              <a:gd name="connsiteX3" fmla="*/ 994725 w 994725"/>
              <a:gd name="connsiteY3" fmla="*/ 273758 h 273758"/>
              <a:gd name="connsiteX4" fmla="*/ 0 w 994725"/>
              <a:gd name="connsiteY4" fmla="*/ 273758 h 273758"/>
              <a:gd name="connsiteX5" fmla="*/ 0 w 994725"/>
              <a:gd name="connsiteY5" fmla="*/ 13513 h 273758"/>
              <a:gd name="connsiteX0" fmla="*/ 220684 w 994725"/>
              <a:gd name="connsiteY0" fmla="*/ 0 h 273758"/>
              <a:gd name="connsiteX1" fmla="*/ 994725 w 994725"/>
              <a:gd name="connsiteY1" fmla="*/ 13513 h 273758"/>
              <a:gd name="connsiteX2" fmla="*/ 994725 w 994725"/>
              <a:gd name="connsiteY2" fmla="*/ 273758 h 273758"/>
              <a:gd name="connsiteX3" fmla="*/ 0 w 994725"/>
              <a:gd name="connsiteY3" fmla="*/ 273758 h 273758"/>
              <a:gd name="connsiteX4" fmla="*/ 0 w 994725"/>
              <a:gd name="connsiteY4" fmla="*/ 13513 h 273758"/>
              <a:gd name="connsiteX5" fmla="*/ 312124 w 994725"/>
              <a:gd name="connsiteY5" fmla="*/ 91440 h 273758"/>
              <a:gd name="connsiteX0" fmla="*/ 220684 w 994725"/>
              <a:gd name="connsiteY0" fmla="*/ 0 h 273758"/>
              <a:gd name="connsiteX1" fmla="*/ 994725 w 994725"/>
              <a:gd name="connsiteY1" fmla="*/ 13513 h 273758"/>
              <a:gd name="connsiteX2" fmla="*/ 994725 w 994725"/>
              <a:gd name="connsiteY2" fmla="*/ 273758 h 273758"/>
              <a:gd name="connsiteX3" fmla="*/ 0 w 994725"/>
              <a:gd name="connsiteY3" fmla="*/ 273758 h 273758"/>
              <a:gd name="connsiteX4" fmla="*/ 0 w 994725"/>
              <a:gd name="connsiteY4" fmla="*/ 13513 h 273758"/>
              <a:gd name="connsiteX0" fmla="*/ 994725 w 994725"/>
              <a:gd name="connsiteY0" fmla="*/ 0 h 260245"/>
              <a:gd name="connsiteX1" fmla="*/ 994725 w 994725"/>
              <a:gd name="connsiteY1" fmla="*/ 260245 h 260245"/>
              <a:gd name="connsiteX2" fmla="*/ 0 w 994725"/>
              <a:gd name="connsiteY2" fmla="*/ 260245 h 260245"/>
              <a:gd name="connsiteX3" fmla="*/ 0 w 994725"/>
              <a:gd name="connsiteY3" fmla="*/ 0 h 26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4725" h="260245">
                <a:moveTo>
                  <a:pt x="994725" y="0"/>
                </a:moveTo>
                <a:lnTo>
                  <a:pt x="994725" y="260245"/>
                </a:lnTo>
                <a:lnTo>
                  <a:pt x="0" y="26024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3" name="Conector reto 62"/>
          <p:cNvCxnSpPr/>
          <p:nvPr/>
        </p:nvCxnSpPr>
        <p:spPr>
          <a:xfrm flipH="1">
            <a:off x="1616203" y="4629011"/>
            <a:ext cx="1472968" cy="575241"/>
          </a:xfrm>
          <a:prstGeom prst="line">
            <a:avLst/>
          </a:prstGeom>
          <a:ln w="15875" cmpd="sng">
            <a:solidFill>
              <a:srgbClr val="CC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3159202" y="4744446"/>
            <a:ext cx="176124" cy="730375"/>
          </a:xfrm>
          <a:prstGeom prst="line">
            <a:avLst/>
          </a:prstGeom>
          <a:ln w="15875" cmpd="sng">
            <a:solidFill>
              <a:srgbClr val="CC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Imagem 461" descr="imagesCAWB7FTG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601" y="3770027"/>
            <a:ext cx="360040" cy="36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Imagem 65" descr="Aurora_logo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436144" y="4605239"/>
            <a:ext cx="597440" cy="278805"/>
          </a:xfrm>
          <a:prstGeom prst="rect">
            <a:avLst/>
          </a:prstGeom>
        </p:spPr>
      </p:pic>
      <p:pic>
        <p:nvPicPr>
          <p:cNvPr id="67" name="Imagem 102" descr="Weatherford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0" y="4941012"/>
            <a:ext cx="771397" cy="31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Imagem 105" descr="logo_gpf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5" y="5273452"/>
            <a:ext cx="916749" cy="41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" name="Conector reto 68"/>
          <p:cNvCxnSpPr>
            <a:stCxn id="24" idx="5"/>
            <a:endCxn id="119" idx="3"/>
          </p:cNvCxnSpPr>
          <p:nvPr/>
        </p:nvCxnSpPr>
        <p:spPr>
          <a:xfrm>
            <a:off x="3309199" y="4503652"/>
            <a:ext cx="861160" cy="243789"/>
          </a:xfrm>
          <a:prstGeom prst="line">
            <a:avLst/>
          </a:prstGeom>
          <a:ln w="15875" cmpd="sng">
            <a:solidFill>
              <a:srgbClr val="73BBA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Imagem 69" descr="Tecnoblu_logo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365906" y="4718059"/>
            <a:ext cx="648071" cy="188729"/>
          </a:xfrm>
          <a:prstGeom prst="rect">
            <a:avLst/>
          </a:prstGeom>
        </p:spPr>
      </p:pic>
      <p:grpSp>
        <p:nvGrpSpPr>
          <p:cNvPr id="4" name="Grupo 70"/>
          <p:cNvGrpSpPr/>
          <p:nvPr/>
        </p:nvGrpSpPr>
        <p:grpSpPr>
          <a:xfrm>
            <a:off x="4202355" y="4038551"/>
            <a:ext cx="1961149" cy="329887"/>
            <a:chOff x="4442597" y="4258347"/>
            <a:chExt cx="1961149" cy="329887"/>
          </a:xfrm>
        </p:grpSpPr>
        <p:pic>
          <p:nvPicPr>
            <p:cNvPr id="72" name="Imagem 71" descr="osx-brasil-logo-0.png"/>
            <p:cNvPicPr>
              <a:picLocks noChangeAspect="1"/>
            </p:cNvPicPr>
            <p:nvPr/>
          </p:nvPicPr>
          <p:blipFill rotWithShape="1">
            <a:blip r:embed="rId21" cstate="print"/>
            <a:srcRect l="14519" t="10437" r="15472" b="33696"/>
            <a:stretch/>
          </p:blipFill>
          <p:spPr>
            <a:xfrm>
              <a:off x="4442597" y="4258347"/>
              <a:ext cx="589711" cy="309598"/>
            </a:xfrm>
            <a:prstGeom prst="rect">
              <a:avLst/>
            </a:prstGeom>
          </p:spPr>
        </p:pic>
        <p:pic>
          <p:nvPicPr>
            <p:cNvPr id="73" name="Imagem 72" descr="Logo_mmx.jp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52644" y="4282474"/>
              <a:ext cx="494157" cy="305760"/>
            </a:xfrm>
            <a:prstGeom prst="rect">
              <a:avLst/>
            </a:prstGeom>
          </p:spPr>
        </p:pic>
        <p:pic>
          <p:nvPicPr>
            <p:cNvPr id="74" name="Imagem 73" descr="Logo_Technip.jpg"/>
            <p:cNvPicPr>
              <a:picLocks noChangeAspect="1"/>
            </p:cNvPicPr>
            <p:nvPr/>
          </p:nvPicPr>
          <p:blipFill rotWithShape="1">
            <a:blip r:embed="rId23" cstate="print"/>
            <a:srcRect t="1" r="8789" b="-1978"/>
            <a:stretch/>
          </p:blipFill>
          <p:spPr>
            <a:xfrm>
              <a:off x="5723536" y="4299201"/>
              <a:ext cx="680210" cy="271967"/>
            </a:xfrm>
            <a:prstGeom prst="rect">
              <a:avLst/>
            </a:prstGeom>
          </p:spPr>
        </p:pic>
      </p:grpSp>
      <p:pic>
        <p:nvPicPr>
          <p:cNvPr id="75" name="Imagem 77" descr="Anglogold.bmp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85" y="1948054"/>
            <a:ext cx="660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Imagem 78" descr="Kinross.bmp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26" y="1672618"/>
            <a:ext cx="572952" cy="17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76"/>
          <p:cNvGrpSpPr/>
          <p:nvPr/>
        </p:nvGrpSpPr>
        <p:grpSpPr>
          <a:xfrm>
            <a:off x="1231034" y="3674868"/>
            <a:ext cx="594728" cy="576064"/>
            <a:chOff x="1036574" y="4248494"/>
            <a:chExt cx="594728" cy="576064"/>
          </a:xfrm>
        </p:grpSpPr>
        <p:pic>
          <p:nvPicPr>
            <p:cNvPr id="78" name="Imagem 51" descr="fiagril.gif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526" y="4248494"/>
              <a:ext cx="504825" cy="14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Imagem 52" descr="AMaggi.png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947" y="4457013"/>
              <a:ext cx="503982" cy="22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10" descr="C:\Users\flavia.lima\Desktop\bunge.jpg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036574" y="4666002"/>
              <a:ext cx="594728" cy="158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" name="Imagem 22" descr="Logo TBM textil roo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51031" y="2694689"/>
            <a:ext cx="370433" cy="29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Imagem 21" descr="Logo Santana Textiles roo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28447" y="2582642"/>
            <a:ext cx="287263" cy="38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Imagem 82" descr="MineiraçaoApoena_logo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69084" y="1363751"/>
            <a:ext cx="1059729" cy="274174"/>
          </a:xfrm>
          <a:prstGeom prst="rect">
            <a:avLst/>
          </a:prstGeom>
        </p:spPr>
      </p:pic>
      <p:pic>
        <p:nvPicPr>
          <p:cNvPr id="84" name="Imagem 83" descr="YamanaGold_logo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4856" y="1731597"/>
            <a:ext cx="748184" cy="342294"/>
          </a:xfrm>
          <a:prstGeom prst="rect">
            <a:avLst/>
          </a:prstGeom>
        </p:spPr>
      </p:pic>
      <p:pic>
        <p:nvPicPr>
          <p:cNvPr id="85" name="Imagem 100" descr="usacucar.bmp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54" y="4325468"/>
            <a:ext cx="576215" cy="23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85"/>
          <p:cNvGrpSpPr/>
          <p:nvPr/>
        </p:nvGrpSpPr>
        <p:grpSpPr>
          <a:xfrm>
            <a:off x="330995" y="3573897"/>
            <a:ext cx="621932" cy="719683"/>
            <a:chOff x="418817" y="3586160"/>
            <a:chExt cx="621932" cy="719683"/>
          </a:xfrm>
        </p:grpSpPr>
        <p:pic>
          <p:nvPicPr>
            <p:cNvPr id="87" name="Imagem 53" descr="BRF_Logo1.JPG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763" y="3586160"/>
              <a:ext cx="360040" cy="232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1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456980" y="3802184"/>
              <a:ext cx="545606" cy="216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89" name="Imagem 19" descr="P:\PROJETOS 2013\ENCADEAMENTO PRODUTIVO\Logos empresas ancoras\Logo Petropolis roo.bmp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418817" y="4090216"/>
              <a:ext cx="621932" cy="215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0" name="Conector reto 89"/>
          <p:cNvCxnSpPr/>
          <p:nvPr/>
        </p:nvCxnSpPr>
        <p:spPr>
          <a:xfrm flipH="1">
            <a:off x="2617737" y="3666042"/>
            <a:ext cx="702988" cy="291554"/>
          </a:xfrm>
          <a:prstGeom prst="line">
            <a:avLst/>
          </a:prstGeom>
          <a:ln w="15875" cmpd="sng">
            <a:solidFill>
              <a:srgbClr val="EFC51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/>
          <p:cNvCxnSpPr/>
          <p:nvPr/>
        </p:nvCxnSpPr>
        <p:spPr>
          <a:xfrm flipH="1">
            <a:off x="2802726" y="4277527"/>
            <a:ext cx="399858" cy="94952"/>
          </a:xfrm>
          <a:prstGeom prst="line">
            <a:avLst/>
          </a:prstGeom>
          <a:ln w="15875" cmpd="sng">
            <a:solidFill>
              <a:srgbClr val="6666F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/>
          <p:cNvCxnSpPr/>
          <p:nvPr/>
        </p:nvCxnSpPr>
        <p:spPr>
          <a:xfrm flipH="1">
            <a:off x="1544667" y="3439477"/>
            <a:ext cx="1277670" cy="93226"/>
          </a:xfrm>
          <a:prstGeom prst="line">
            <a:avLst/>
          </a:prstGeom>
          <a:ln w="15875" cmpd="sng">
            <a:solidFill>
              <a:srgbClr val="AB7859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/>
          <p:cNvCxnSpPr/>
          <p:nvPr/>
        </p:nvCxnSpPr>
        <p:spPr>
          <a:xfrm flipH="1">
            <a:off x="611492" y="3354073"/>
            <a:ext cx="2210845" cy="109433"/>
          </a:xfrm>
          <a:prstGeom prst="line">
            <a:avLst/>
          </a:prstGeom>
          <a:ln w="15875" cmpd="sng">
            <a:solidFill>
              <a:srgbClr val="AB7859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/>
          <p:cNvCxnSpPr/>
          <p:nvPr/>
        </p:nvCxnSpPr>
        <p:spPr>
          <a:xfrm flipH="1" flipV="1">
            <a:off x="1113701" y="1789940"/>
            <a:ext cx="1690818" cy="1260632"/>
          </a:xfrm>
          <a:prstGeom prst="line">
            <a:avLst/>
          </a:prstGeom>
          <a:ln w="15875" cmpd="sng">
            <a:solidFill>
              <a:srgbClr val="AB7859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ixaDeTexto 94"/>
          <p:cNvSpPr txBox="1"/>
          <p:nvPr/>
        </p:nvSpPr>
        <p:spPr>
          <a:xfrm>
            <a:off x="273044" y="4428809"/>
            <a:ext cx="70564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pt-BR" sz="800" b="1" dirty="0" smtClean="0"/>
              <a:t>ALIMENTOS </a:t>
            </a:r>
          </a:p>
          <a:p>
            <a:pPr algn="ctr">
              <a:lnSpc>
                <a:spcPts val="1000"/>
              </a:lnSpc>
            </a:pPr>
            <a:r>
              <a:rPr lang="pt-BR" sz="800" b="1" dirty="0" smtClean="0"/>
              <a:t>E BEBIDAS</a:t>
            </a:r>
            <a:endParaRPr lang="pt-BR" sz="800" b="1" dirty="0"/>
          </a:p>
        </p:txBody>
      </p:sp>
      <p:sp>
        <p:nvSpPr>
          <p:cNvPr id="96" name="Retângulo 11"/>
          <p:cNvSpPr/>
          <p:nvPr/>
        </p:nvSpPr>
        <p:spPr>
          <a:xfrm>
            <a:off x="248535" y="4230904"/>
            <a:ext cx="789348" cy="174644"/>
          </a:xfrm>
          <a:custGeom>
            <a:avLst/>
            <a:gdLst>
              <a:gd name="connsiteX0" fmla="*/ 0 w 994725"/>
              <a:gd name="connsiteY0" fmla="*/ 0 h 260245"/>
              <a:gd name="connsiteX1" fmla="*/ 994725 w 994725"/>
              <a:gd name="connsiteY1" fmla="*/ 0 h 260245"/>
              <a:gd name="connsiteX2" fmla="*/ 994725 w 994725"/>
              <a:gd name="connsiteY2" fmla="*/ 260245 h 260245"/>
              <a:gd name="connsiteX3" fmla="*/ 0 w 994725"/>
              <a:gd name="connsiteY3" fmla="*/ 260245 h 260245"/>
              <a:gd name="connsiteX4" fmla="*/ 0 w 994725"/>
              <a:gd name="connsiteY4" fmla="*/ 0 h 260245"/>
              <a:gd name="connsiteX0" fmla="*/ 0 w 994725"/>
              <a:gd name="connsiteY0" fmla="*/ 13513 h 273758"/>
              <a:gd name="connsiteX1" fmla="*/ 220684 w 994725"/>
              <a:gd name="connsiteY1" fmla="*/ 0 h 273758"/>
              <a:gd name="connsiteX2" fmla="*/ 994725 w 994725"/>
              <a:gd name="connsiteY2" fmla="*/ 13513 h 273758"/>
              <a:gd name="connsiteX3" fmla="*/ 994725 w 994725"/>
              <a:gd name="connsiteY3" fmla="*/ 273758 h 273758"/>
              <a:gd name="connsiteX4" fmla="*/ 0 w 994725"/>
              <a:gd name="connsiteY4" fmla="*/ 273758 h 273758"/>
              <a:gd name="connsiteX5" fmla="*/ 0 w 994725"/>
              <a:gd name="connsiteY5" fmla="*/ 13513 h 273758"/>
              <a:gd name="connsiteX0" fmla="*/ 220684 w 994725"/>
              <a:gd name="connsiteY0" fmla="*/ 0 h 273758"/>
              <a:gd name="connsiteX1" fmla="*/ 994725 w 994725"/>
              <a:gd name="connsiteY1" fmla="*/ 13513 h 273758"/>
              <a:gd name="connsiteX2" fmla="*/ 994725 w 994725"/>
              <a:gd name="connsiteY2" fmla="*/ 273758 h 273758"/>
              <a:gd name="connsiteX3" fmla="*/ 0 w 994725"/>
              <a:gd name="connsiteY3" fmla="*/ 273758 h 273758"/>
              <a:gd name="connsiteX4" fmla="*/ 0 w 994725"/>
              <a:gd name="connsiteY4" fmla="*/ 13513 h 273758"/>
              <a:gd name="connsiteX5" fmla="*/ 312124 w 994725"/>
              <a:gd name="connsiteY5" fmla="*/ 91440 h 273758"/>
              <a:gd name="connsiteX0" fmla="*/ 220684 w 994725"/>
              <a:gd name="connsiteY0" fmla="*/ 0 h 273758"/>
              <a:gd name="connsiteX1" fmla="*/ 994725 w 994725"/>
              <a:gd name="connsiteY1" fmla="*/ 13513 h 273758"/>
              <a:gd name="connsiteX2" fmla="*/ 994725 w 994725"/>
              <a:gd name="connsiteY2" fmla="*/ 273758 h 273758"/>
              <a:gd name="connsiteX3" fmla="*/ 0 w 994725"/>
              <a:gd name="connsiteY3" fmla="*/ 273758 h 273758"/>
              <a:gd name="connsiteX4" fmla="*/ 0 w 994725"/>
              <a:gd name="connsiteY4" fmla="*/ 13513 h 273758"/>
              <a:gd name="connsiteX0" fmla="*/ 994725 w 994725"/>
              <a:gd name="connsiteY0" fmla="*/ 0 h 260245"/>
              <a:gd name="connsiteX1" fmla="*/ 994725 w 994725"/>
              <a:gd name="connsiteY1" fmla="*/ 260245 h 260245"/>
              <a:gd name="connsiteX2" fmla="*/ 0 w 994725"/>
              <a:gd name="connsiteY2" fmla="*/ 260245 h 260245"/>
              <a:gd name="connsiteX3" fmla="*/ 0 w 994725"/>
              <a:gd name="connsiteY3" fmla="*/ 0 h 26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4725" h="260245">
                <a:moveTo>
                  <a:pt x="994725" y="0"/>
                </a:moveTo>
                <a:lnTo>
                  <a:pt x="994725" y="260245"/>
                </a:lnTo>
                <a:lnTo>
                  <a:pt x="0" y="26024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7" name="CaixaDeTexto 96"/>
          <p:cNvSpPr txBox="1"/>
          <p:nvPr/>
        </p:nvSpPr>
        <p:spPr>
          <a:xfrm>
            <a:off x="1118710" y="4436724"/>
            <a:ext cx="837088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pt-BR" sz="800" b="1" dirty="0" smtClean="0"/>
              <a:t>AGRONEGÓCIO</a:t>
            </a:r>
            <a:endParaRPr lang="pt-BR" sz="800" b="1" dirty="0"/>
          </a:p>
        </p:txBody>
      </p:sp>
      <p:sp>
        <p:nvSpPr>
          <p:cNvPr id="98" name="Retângulo 11"/>
          <p:cNvSpPr/>
          <p:nvPr/>
        </p:nvSpPr>
        <p:spPr>
          <a:xfrm>
            <a:off x="1159922" y="4230904"/>
            <a:ext cx="789348" cy="182559"/>
          </a:xfrm>
          <a:custGeom>
            <a:avLst/>
            <a:gdLst>
              <a:gd name="connsiteX0" fmla="*/ 0 w 994725"/>
              <a:gd name="connsiteY0" fmla="*/ 0 h 260245"/>
              <a:gd name="connsiteX1" fmla="*/ 994725 w 994725"/>
              <a:gd name="connsiteY1" fmla="*/ 0 h 260245"/>
              <a:gd name="connsiteX2" fmla="*/ 994725 w 994725"/>
              <a:gd name="connsiteY2" fmla="*/ 260245 h 260245"/>
              <a:gd name="connsiteX3" fmla="*/ 0 w 994725"/>
              <a:gd name="connsiteY3" fmla="*/ 260245 h 260245"/>
              <a:gd name="connsiteX4" fmla="*/ 0 w 994725"/>
              <a:gd name="connsiteY4" fmla="*/ 0 h 260245"/>
              <a:gd name="connsiteX0" fmla="*/ 0 w 994725"/>
              <a:gd name="connsiteY0" fmla="*/ 13513 h 273758"/>
              <a:gd name="connsiteX1" fmla="*/ 220684 w 994725"/>
              <a:gd name="connsiteY1" fmla="*/ 0 h 273758"/>
              <a:gd name="connsiteX2" fmla="*/ 994725 w 994725"/>
              <a:gd name="connsiteY2" fmla="*/ 13513 h 273758"/>
              <a:gd name="connsiteX3" fmla="*/ 994725 w 994725"/>
              <a:gd name="connsiteY3" fmla="*/ 273758 h 273758"/>
              <a:gd name="connsiteX4" fmla="*/ 0 w 994725"/>
              <a:gd name="connsiteY4" fmla="*/ 273758 h 273758"/>
              <a:gd name="connsiteX5" fmla="*/ 0 w 994725"/>
              <a:gd name="connsiteY5" fmla="*/ 13513 h 273758"/>
              <a:gd name="connsiteX0" fmla="*/ 220684 w 994725"/>
              <a:gd name="connsiteY0" fmla="*/ 0 h 273758"/>
              <a:gd name="connsiteX1" fmla="*/ 994725 w 994725"/>
              <a:gd name="connsiteY1" fmla="*/ 13513 h 273758"/>
              <a:gd name="connsiteX2" fmla="*/ 994725 w 994725"/>
              <a:gd name="connsiteY2" fmla="*/ 273758 h 273758"/>
              <a:gd name="connsiteX3" fmla="*/ 0 w 994725"/>
              <a:gd name="connsiteY3" fmla="*/ 273758 h 273758"/>
              <a:gd name="connsiteX4" fmla="*/ 0 w 994725"/>
              <a:gd name="connsiteY4" fmla="*/ 13513 h 273758"/>
              <a:gd name="connsiteX5" fmla="*/ 312124 w 994725"/>
              <a:gd name="connsiteY5" fmla="*/ 91440 h 273758"/>
              <a:gd name="connsiteX0" fmla="*/ 220684 w 994725"/>
              <a:gd name="connsiteY0" fmla="*/ 0 h 273758"/>
              <a:gd name="connsiteX1" fmla="*/ 994725 w 994725"/>
              <a:gd name="connsiteY1" fmla="*/ 13513 h 273758"/>
              <a:gd name="connsiteX2" fmla="*/ 994725 w 994725"/>
              <a:gd name="connsiteY2" fmla="*/ 273758 h 273758"/>
              <a:gd name="connsiteX3" fmla="*/ 0 w 994725"/>
              <a:gd name="connsiteY3" fmla="*/ 273758 h 273758"/>
              <a:gd name="connsiteX4" fmla="*/ 0 w 994725"/>
              <a:gd name="connsiteY4" fmla="*/ 13513 h 273758"/>
              <a:gd name="connsiteX0" fmla="*/ 994725 w 994725"/>
              <a:gd name="connsiteY0" fmla="*/ 0 h 260245"/>
              <a:gd name="connsiteX1" fmla="*/ 994725 w 994725"/>
              <a:gd name="connsiteY1" fmla="*/ 260245 h 260245"/>
              <a:gd name="connsiteX2" fmla="*/ 0 w 994725"/>
              <a:gd name="connsiteY2" fmla="*/ 260245 h 260245"/>
              <a:gd name="connsiteX3" fmla="*/ 0 w 994725"/>
              <a:gd name="connsiteY3" fmla="*/ 0 h 26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4725" h="260245">
                <a:moveTo>
                  <a:pt x="994725" y="0"/>
                </a:moveTo>
                <a:lnTo>
                  <a:pt x="994725" y="260245"/>
                </a:lnTo>
                <a:lnTo>
                  <a:pt x="0" y="26024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9" name="CaixaDeTexto 98"/>
          <p:cNvSpPr txBox="1"/>
          <p:nvPr/>
        </p:nvSpPr>
        <p:spPr>
          <a:xfrm>
            <a:off x="169939" y="3089982"/>
            <a:ext cx="1058874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pt-BR" sz="800" b="1" dirty="0" smtClean="0"/>
              <a:t>TÊXTIL</a:t>
            </a:r>
            <a:endParaRPr lang="pt-BR" sz="800" b="1" dirty="0"/>
          </a:p>
        </p:txBody>
      </p:sp>
      <p:sp>
        <p:nvSpPr>
          <p:cNvPr id="100" name="Retângulo 11"/>
          <p:cNvSpPr/>
          <p:nvPr/>
        </p:nvSpPr>
        <p:spPr>
          <a:xfrm>
            <a:off x="196411" y="2789284"/>
            <a:ext cx="1056771" cy="293891"/>
          </a:xfrm>
          <a:custGeom>
            <a:avLst/>
            <a:gdLst>
              <a:gd name="connsiteX0" fmla="*/ 0 w 994725"/>
              <a:gd name="connsiteY0" fmla="*/ 0 h 260245"/>
              <a:gd name="connsiteX1" fmla="*/ 994725 w 994725"/>
              <a:gd name="connsiteY1" fmla="*/ 0 h 260245"/>
              <a:gd name="connsiteX2" fmla="*/ 994725 w 994725"/>
              <a:gd name="connsiteY2" fmla="*/ 260245 h 260245"/>
              <a:gd name="connsiteX3" fmla="*/ 0 w 994725"/>
              <a:gd name="connsiteY3" fmla="*/ 260245 h 260245"/>
              <a:gd name="connsiteX4" fmla="*/ 0 w 994725"/>
              <a:gd name="connsiteY4" fmla="*/ 0 h 260245"/>
              <a:gd name="connsiteX0" fmla="*/ 0 w 994725"/>
              <a:gd name="connsiteY0" fmla="*/ 13513 h 273758"/>
              <a:gd name="connsiteX1" fmla="*/ 220684 w 994725"/>
              <a:gd name="connsiteY1" fmla="*/ 0 h 273758"/>
              <a:gd name="connsiteX2" fmla="*/ 994725 w 994725"/>
              <a:gd name="connsiteY2" fmla="*/ 13513 h 273758"/>
              <a:gd name="connsiteX3" fmla="*/ 994725 w 994725"/>
              <a:gd name="connsiteY3" fmla="*/ 273758 h 273758"/>
              <a:gd name="connsiteX4" fmla="*/ 0 w 994725"/>
              <a:gd name="connsiteY4" fmla="*/ 273758 h 273758"/>
              <a:gd name="connsiteX5" fmla="*/ 0 w 994725"/>
              <a:gd name="connsiteY5" fmla="*/ 13513 h 273758"/>
              <a:gd name="connsiteX0" fmla="*/ 220684 w 994725"/>
              <a:gd name="connsiteY0" fmla="*/ 0 h 273758"/>
              <a:gd name="connsiteX1" fmla="*/ 994725 w 994725"/>
              <a:gd name="connsiteY1" fmla="*/ 13513 h 273758"/>
              <a:gd name="connsiteX2" fmla="*/ 994725 w 994725"/>
              <a:gd name="connsiteY2" fmla="*/ 273758 h 273758"/>
              <a:gd name="connsiteX3" fmla="*/ 0 w 994725"/>
              <a:gd name="connsiteY3" fmla="*/ 273758 h 273758"/>
              <a:gd name="connsiteX4" fmla="*/ 0 w 994725"/>
              <a:gd name="connsiteY4" fmla="*/ 13513 h 273758"/>
              <a:gd name="connsiteX5" fmla="*/ 312124 w 994725"/>
              <a:gd name="connsiteY5" fmla="*/ 91440 h 273758"/>
              <a:gd name="connsiteX0" fmla="*/ 220684 w 994725"/>
              <a:gd name="connsiteY0" fmla="*/ 0 h 273758"/>
              <a:gd name="connsiteX1" fmla="*/ 994725 w 994725"/>
              <a:gd name="connsiteY1" fmla="*/ 13513 h 273758"/>
              <a:gd name="connsiteX2" fmla="*/ 994725 w 994725"/>
              <a:gd name="connsiteY2" fmla="*/ 273758 h 273758"/>
              <a:gd name="connsiteX3" fmla="*/ 0 w 994725"/>
              <a:gd name="connsiteY3" fmla="*/ 273758 h 273758"/>
              <a:gd name="connsiteX4" fmla="*/ 0 w 994725"/>
              <a:gd name="connsiteY4" fmla="*/ 13513 h 273758"/>
              <a:gd name="connsiteX0" fmla="*/ 994725 w 994725"/>
              <a:gd name="connsiteY0" fmla="*/ 0 h 260245"/>
              <a:gd name="connsiteX1" fmla="*/ 994725 w 994725"/>
              <a:gd name="connsiteY1" fmla="*/ 260245 h 260245"/>
              <a:gd name="connsiteX2" fmla="*/ 0 w 994725"/>
              <a:gd name="connsiteY2" fmla="*/ 260245 h 260245"/>
              <a:gd name="connsiteX3" fmla="*/ 0 w 994725"/>
              <a:gd name="connsiteY3" fmla="*/ 0 h 26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4725" h="260245">
                <a:moveTo>
                  <a:pt x="994725" y="0"/>
                </a:moveTo>
                <a:lnTo>
                  <a:pt x="994725" y="260245"/>
                </a:lnTo>
                <a:lnTo>
                  <a:pt x="0" y="26024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CaixaDeTexto 100"/>
          <p:cNvSpPr txBox="1"/>
          <p:nvPr/>
        </p:nvSpPr>
        <p:spPr>
          <a:xfrm>
            <a:off x="185208" y="2223929"/>
            <a:ext cx="1055682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pt-BR" sz="800" b="1" dirty="0" smtClean="0"/>
              <a:t>MINERAÇÃO</a:t>
            </a:r>
            <a:endParaRPr lang="pt-BR" sz="800" b="1" dirty="0"/>
          </a:p>
        </p:txBody>
      </p:sp>
      <p:sp>
        <p:nvSpPr>
          <p:cNvPr id="102" name="Retângulo 11"/>
          <p:cNvSpPr/>
          <p:nvPr/>
        </p:nvSpPr>
        <p:spPr>
          <a:xfrm>
            <a:off x="208224" y="1959110"/>
            <a:ext cx="1039625" cy="278701"/>
          </a:xfrm>
          <a:custGeom>
            <a:avLst/>
            <a:gdLst>
              <a:gd name="connsiteX0" fmla="*/ 0 w 994725"/>
              <a:gd name="connsiteY0" fmla="*/ 0 h 260245"/>
              <a:gd name="connsiteX1" fmla="*/ 994725 w 994725"/>
              <a:gd name="connsiteY1" fmla="*/ 0 h 260245"/>
              <a:gd name="connsiteX2" fmla="*/ 994725 w 994725"/>
              <a:gd name="connsiteY2" fmla="*/ 260245 h 260245"/>
              <a:gd name="connsiteX3" fmla="*/ 0 w 994725"/>
              <a:gd name="connsiteY3" fmla="*/ 260245 h 260245"/>
              <a:gd name="connsiteX4" fmla="*/ 0 w 994725"/>
              <a:gd name="connsiteY4" fmla="*/ 0 h 260245"/>
              <a:gd name="connsiteX0" fmla="*/ 0 w 994725"/>
              <a:gd name="connsiteY0" fmla="*/ 13513 h 273758"/>
              <a:gd name="connsiteX1" fmla="*/ 220684 w 994725"/>
              <a:gd name="connsiteY1" fmla="*/ 0 h 273758"/>
              <a:gd name="connsiteX2" fmla="*/ 994725 w 994725"/>
              <a:gd name="connsiteY2" fmla="*/ 13513 h 273758"/>
              <a:gd name="connsiteX3" fmla="*/ 994725 w 994725"/>
              <a:gd name="connsiteY3" fmla="*/ 273758 h 273758"/>
              <a:gd name="connsiteX4" fmla="*/ 0 w 994725"/>
              <a:gd name="connsiteY4" fmla="*/ 273758 h 273758"/>
              <a:gd name="connsiteX5" fmla="*/ 0 w 994725"/>
              <a:gd name="connsiteY5" fmla="*/ 13513 h 273758"/>
              <a:gd name="connsiteX0" fmla="*/ 220684 w 994725"/>
              <a:gd name="connsiteY0" fmla="*/ 0 h 273758"/>
              <a:gd name="connsiteX1" fmla="*/ 994725 w 994725"/>
              <a:gd name="connsiteY1" fmla="*/ 13513 h 273758"/>
              <a:gd name="connsiteX2" fmla="*/ 994725 w 994725"/>
              <a:gd name="connsiteY2" fmla="*/ 273758 h 273758"/>
              <a:gd name="connsiteX3" fmla="*/ 0 w 994725"/>
              <a:gd name="connsiteY3" fmla="*/ 273758 h 273758"/>
              <a:gd name="connsiteX4" fmla="*/ 0 w 994725"/>
              <a:gd name="connsiteY4" fmla="*/ 13513 h 273758"/>
              <a:gd name="connsiteX5" fmla="*/ 312124 w 994725"/>
              <a:gd name="connsiteY5" fmla="*/ 91440 h 273758"/>
              <a:gd name="connsiteX0" fmla="*/ 220684 w 994725"/>
              <a:gd name="connsiteY0" fmla="*/ 0 h 273758"/>
              <a:gd name="connsiteX1" fmla="*/ 994725 w 994725"/>
              <a:gd name="connsiteY1" fmla="*/ 13513 h 273758"/>
              <a:gd name="connsiteX2" fmla="*/ 994725 w 994725"/>
              <a:gd name="connsiteY2" fmla="*/ 273758 h 273758"/>
              <a:gd name="connsiteX3" fmla="*/ 0 w 994725"/>
              <a:gd name="connsiteY3" fmla="*/ 273758 h 273758"/>
              <a:gd name="connsiteX4" fmla="*/ 0 w 994725"/>
              <a:gd name="connsiteY4" fmla="*/ 13513 h 273758"/>
              <a:gd name="connsiteX0" fmla="*/ 994725 w 994725"/>
              <a:gd name="connsiteY0" fmla="*/ 0 h 260245"/>
              <a:gd name="connsiteX1" fmla="*/ 994725 w 994725"/>
              <a:gd name="connsiteY1" fmla="*/ 260245 h 260245"/>
              <a:gd name="connsiteX2" fmla="*/ 0 w 994725"/>
              <a:gd name="connsiteY2" fmla="*/ 260245 h 260245"/>
              <a:gd name="connsiteX3" fmla="*/ 0 w 994725"/>
              <a:gd name="connsiteY3" fmla="*/ 0 h 26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4725" h="260245">
                <a:moveTo>
                  <a:pt x="994725" y="0"/>
                </a:moveTo>
                <a:lnTo>
                  <a:pt x="994725" y="260245"/>
                </a:lnTo>
                <a:lnTo>
                  <a:pt x="0" y="26024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" name="Imagem 88" descr="logo-bamin.jpg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312" y="1179122"/>
            <a:ext cx="1235771" cy="30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Imagem 119" descr="1264527577_grande.jpg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28" y="908721"/>
            <a:ext cx="450651" cy="4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Imagem 121" descr="imagesCA00MO3Y.jpg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92" y="1748954"/>
            <a:ext cx="812523" cy="26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105"/>
          <p:cNvGrpSpPr/>
          <p:nvPr/>
        </p:nvGrpSpPr>
        <p:grpSpPr>
          <a:xfrm>
            <a:off x="2559154" y="1027382"/>
            <a:ext cx="680162" cy="494538"/>
            <a:chOff x="2591912" y="1404422"/>
            <a:chExt cx="680162" cy="494538"/>
          </a:xfrm>
        </p:grpSpPr>
        <p:pic>
          <p:nvPicPr>
            <p:cNvPr id="107" name="Imagem 132" descr="gd_217_27-06_mbca.jpg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551" y="1676013"/>
              <a:ext cx="540884" cy="22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95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1912" y="1404422"/>
              <a:ext cx="680162" cy="158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9" name="Picture 36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06" y="1476412"/>
            <a:ext cx="775495" cy="17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Imagem 103" descr="Votorantim Cimentos.bmp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04" y="929735"/>
            <a:ext cx="1002596" cy="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1" name="Conector reto 110"/>
          <p:cNvCxnSpPr/>
          <p:nvPr/>
        </p:nvCxnSpPr>
        <p:spPr>
          <a:xfrm flipH="1" flipV="1">
            <a:off x="1929661" y="1280340"/>
            <a:ext cx="1244326" cy="1551745"/>
          </a:xfrm>
          <a:prstGeom prst="line">
            <a:avLst/>
          </a:prstGeom>
          <a:ln w="15875" cmpd="sng">
            <a:solidFill>
              <a:srgbClr val="2AB9F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to 111"/>
          <p:cNvCxnSpPr/>
          <p:nvPr/>
        </p:nvCxnSpPr>
        <p:spPr>
          <a:xfrm flipH="1" flipV="1">
            <a:off x="3284913" y="1318349"/>
            <a:ext cx="273782" cy="1715876"/>
          </a:xfrm>
          <a:prstGeom prst="line">
            <a:avLst/>
          </a:prstGeom>
          <a:ln w="15875" cmpd="sng">
            <a:solidFill>
              <a:srgbClr val="E46198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to 112"/>
          <p:cNvCxnSpPr>
            <a:stCxn id="38" idx="26"/>
          </p:cNvCxnSpPr>
          <p:nvPr/>
        </p:nvCxnSpPr>
        <p:spPr>
          <a:xfrm flipH="1" flipV="1">
            <a:off x="4083059" y="2084939"/>
            <a:ext cx="341080" cy="686877"/>
          </a:xfrm>
          <a:prstGeom prst="line">
            <a:avLst/>
          </a:prstGeom>
          <a:ln w="15875" cmpd="sng">
            <a:solidFill>
              <a:srgbClr val="AB2258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o 113"/>
          <p:cNvGrpSpPr/>
          <p:nvPr/>
        </p:nvGrpSpPr>
        <p:grpSpPr>
          <a:xfrm>
            <a:off x="4655026" y="2774252"/>
            <a:ext cx="1503424" cy="674424"/>
            <a:chOff x="4735912" y="3163324"/>
            <a:chExt cx="1503424" cy="674424"/>
          </a:xfrm>
        </p:grpSpPr>
        <p:pic>
          <p:nvPicPr>
            <p:cNvPr id="115" name="Imagem 104" descr="marcaCedro_fundo azul.jpg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882" y="3259164"/>
              <a:ext cx="544512" cy="215900"/>
            </a:xfrm>
            <a:prstGeom prst="rect">
              <a:avLst/>
            </a:prstGeom>
            <a:ln w="25400">
              <a:solidFill>
                <a:schemeClr val="bg1"/>
              </a:solidFill>
              <a:prstDash val="sysDot"/>
              <a:headEnd w="lg" len="sm"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Imagem 115" descr="Logo_mmx.jp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01184" y="3163324"/>
              <a:ext cx="648072" cy="400995"/>
            </a:xfrm>
            <a:prstGeom prst="rect">
              <a:avLst/>
            </a:prstGeom>
            <a:ln w="25400">
              <a:solidFill>
                <a:schemeClr val="bg1"/>
              </a:solidFill>
              <a:prstDash val="sysDot"/>
              <a:headEnd w="lg" len="sm"/>
              <a:tailEnd type="triangle" w="lg" len="med"/>
            </a:ln>
          </p:spPr>
        </p:pic>
        <p:sp>
          <p:nvSpPr>
            <p:cNvPr id="117" name="Retângulo 11"/>
            <p:cNvSpPr/>
            <p:nvPr/>
          </p:nvSpPr>
          <p:spPr>
            <a:xfrm>
              <a:off x="4735912" y="3455919"/>
              <a:ext cx="1503424" cy="121589"/>
            </a:xfrm>
            <a:custGeom>
              <a:avLst/>
              <a:gdLst>
                <a:gd name="connsiteX0" fmla="*/ 0 w 994725"/>
                <a:gd name="connsiteY0" fmla="*/ 0 h 260245"/>
                <a:gd name="connsiteX1" fmla="*/ 994725 w 994725"/>
                <a:gd name="connsiteY1" fmla="*/ 0 h 260245"/>
                <a:gd name="connsiteX2" fmla="*/ 994725 w 994725"/>
                <a:gd name="connsiteY2" fmla="*/ 260245 h 260245"/>
                <a:gd name="connsiteX3" fmla="*/ 0 w 994725"/>
                <a:gd name="connsiteY3" fmla="*/ 260245 h 260245"/>
                <a:gd name="connsiteX4" fmla="*/ 0 w 994725"/>
                <a:gd name="connsiteY4" fmla="*/ 0 h 260245"/>
                <a:gd name="connsiteX0" fmla="*/ 0 w 994725"/>
                <a:gd name="connsiteY0" fmla="*/ 13513 h 273758"/>
                <a:gd name="connsiteX1" fmla="*/ 220684 w 994725"/>
                <a:gd name="connsiteY1" fmla="*/ 0 h 273758"/>
                <a:gd name="connsiteX2" fmla="*/ 994725 w 994725"/>
                <a:gd name="connsiteY2" fmla="*/ 13513 h 273758"/>
                <a:gd name="connsiteX3" fmla="*/ 994725 w 994725"/>
                <a:gd name="connsiteY3" fmla="*/ 273758 h 273758"/>
                <a:gd name="connsiteX4" fmla="*/ 0 w 994725"/>
                <a:gd name="connsiteY4" fmla="*/ 273758 h 273758"/>
                <a:gd name="connsiteX5" fmla="*/ 0 w 994725"/>
                <a:gd name="connsiteY5" fmla="*/ 13513 h 273758"/>
                <a:gd name="connsiteX0" fmla="*/ 220684 w 994725"/>
                <a:gd name="connsiteY0" fmla="*/ 0 h 273758"/>
                <a:gd name="connsiteX1" fmla="*/ 994725 w 994725"/>
                <a:gd name="connsiteY1" fmla="*/ 13513 h 273758"/>
                <a:gd name="connsiteX2" fmla="*/ 994725 w 994725"/>
                <a:gd name="connsiteY2" fmla="*/ 273758 h 273758"/>
                <a:gd name="connsiteX3" fmla="*/ 0 w 994725"/>
                <a:gd name="connsiteY3" fmla="*/ 273758 h 273758"/>
                <a:gd name="connsiteX4" fmla="*/ 0 w 994725"/>
                <a:gd name="connsiteY4" fmla="*/ 13513 h 273758"/>
                <a:gd name="connsiteX5" fmla="*/ 312124 w 994725"/>
                <a:gd name="connsiteY5" fmla="*/ 91440 h 273758"/>
                <a:gd name="connsiteX0" fmla="*/ 220684 w 994725"/>
                <a:gd name="connsiteY0" fmla="*/ 0 h 273758"/>
                <a:gd name="connsiteX1" fmla="*/ 994725 w 994725"/>
                <a:gd name="connsiteY1" fmla="*/ 13513 h 273758"/>
                <a:gd name="connsiteX2" fmla="*/ 994725 w 994725"/>
                <a:gd name="connsiteY2" fmla="*/ 273758 h 273758"/>
                <a:gd name="connsiteX3" fmla="*/ 0 w 994725"/>
                <a:gd name="connsiteY3" fmla="*/ 273758 h 273758"/>
                <a:gd name="connsiteX4" fmla="*/ 0 w 994725"/>
                <a:gd name="connsiteY4" fmla="*/ 13513 h 273758"/>
                <a:gd name="connsiteX0" fmla="*/ 994725 w 994725"/>
                <a:gd name="connsiteY0" fmla="*/ 0 h 260245"/>
                <a:gd name="connsiteX1" fmla="*/ 994725 w 994725"/>
                <a:gd name="connsiteY1" fmla="*/ 260245 h 260245"/>
                <a:gd name="connsiteX2" fmla="*/ 0 w 994725"/>
                <a:gd name="connsiteY2" fmla="*/ 260245 h 260245"/>
                <a:gd name="connsiteX3" fmla="*/ 0 w 994725"/>
                <a:gd name="connsiteY3" fmla="*/ 0 h 26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25" h="260245">
                  <a:moveTo>
                    <a:pt x="994725" y="0"/>
                  </a:moveTo>
                  <a:lnTo>
                    <a:pt x="994725" y="260245"/>
                  </a:lnTo>
                  <a:lnTo>
                    <a:pt x="0" y="260245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  <p:sp>
          <p:nvSpPr>
            <p:cNvPr id="118" name="CaixaDeTexto 117"/>
            <p:cNvSpPr txBox="1"/>
            <p:nvPr/>
          </p:nvSpPr>
          <p:spPr>
            <a:xfrm>
              <a:off x="5241746" y="3617175"/>
              <a:ext cx="474810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pt-BR" sz="800" b="1" dirty="0" smtClean="0"/>
                <a:t>TÊXTIL</a:t>
              </a:r>
              <a:endParaRPr lang="pt-BR" sz="800" b="1" dirty="0"/>
            </a:p>
          </p:txBody>
        </p:sp>
      </p:grpSp>
      <p:sp>
        <p:nvSpPr>
          <p:cNvPr id="119" name="Retângulo 11"/>
          <p:cNvSpPr/>
          <p:nvPr/>
        </p:nvSpPr>
        <p:spPr>
          <a:xfrm>
            <a:off x="4170359" y="4747441"/>
            <a:ext cx="1995714" cy="214999"/>
          </a:xfrm>
          <a:custGeom>
            <a:avLst/>
            <a:gdLst>
              <a:gd name="connsiteX0" fmla="*/ 0 w 994725"/>
              <a:gd name="connsiteY0" fmla="*/ 0 h 260245"/>
              <a:gd name="connsiteX1" fmla="*/ 994725 w 994725"/>
              <a:gd name="connsiteY1" fmla="*/ 0 h 260245"/>
              <a:gd name="connsiteX2" fmla="*/ 994725 w 994725"/>
              <a:gd name="connsiteY2" fmla="*/ 260245 h 260245"/>
              <a:gd name="connsiteX3" fmla="*/ 0 w 994725"/>
              <a:gd name="connsiteY3" fmla="*/ 260245 h 260245"/>
              <a:gd name="connsiteX4" fmla="*/ 0 w 994725"/>
              <a:gd name="connsiteY4" fmla="*/ 0 h 260245"/>
              <a:gd name="connsiteX0" fmla="*/ 0 w 994725"/>
              <a:gd name="connsiteY0" fmla="*/ 13513 h 273758"/>
              <a:gd name="connsiteX1" fmla="*/ 220684 w 994725"/>
              <a:gd name="connsiteY1" fmla="*/ 0 h 273758"/>
              <a:gd name="connsiteX2" fmla="*/ 994725 w 994725"/>
              <a:gd name="connsiteY2" fmla="*/ 13513 h 273758"/>
              <a:gd name="connsiteX3" fmla="*/ 994725 w 994725"/>
              <a:gd name="connsiteY3" fmla="*/ 273758 h 273758"/>
              <a:gd name="connsiteX4" fmla="*/ 0 w 994725"/>
              <a:gd name="connsiteY4" fmla="*/ 273758 h 273758"/>
              <a:gd name="connsiteX5" fmla="*/ 0 w 994725"/>
              <a:gd name="connsiteY5" fmla="*/ 13513 h 273758"/>
              <a:gd name="connsiteX0" fmla="*/ 220684 w 994725"/>
              <a:gd name="connsiteY0" fmla="*/ 0 h 273758"/>
              <a:gd name="connsiteX1" fmla="*/ 994725 w 994725"/>
              <a:gd name="connsiteY1" fmla="*/ 13513 h 273758"/>
              <a:gd name="connsiteX2" fmla="*/ 994725 w 994725"/>
              <a:gd name="connsiteY2" fmla="*/ 273758 h 273758"/>
              <a:gd name="connsiteX3" fmla="*/ 0 w 994725"/>
              <a:gd name="connsiteY3" fmla="*/ 273758 h 273758"/>
              <a:gd name="connsiteX4" fmla="*/ 0 w 994725"/>
              <a:gd name="connsiteY4" fmla="*/ 13513 h 273758"/>
              <a:gd name="connsiteX5" fmla="*/ 312124 w 994725"/>
              <a:gd name="connsiteY5" fmla="*/ 91440 h 273758"/>
              <a:gd name="connsiteX0" fmla="*/ 220684 w 994725"/>
              <a:gd name="connsiteY0" fmla="*/ 0 h 273758"/>
              <a:gd name="connsiteX1" fmla="*/ 994725 w 994725"/>
              <a:gd name="connsiteY1" fmla="*/ 13513 h 273758"/>
              <a:gd name="connsiteX2" fmla="*/ 994725 w 994725"/>
              <a:gd name="connsiteY2" fmla="*/ 273758 h 273758"/>
              <a:gd name="connsiteX3" fmla="*/ 0 w 994725"/>
              <a:gd name="connsiteY3" fmla="*/ 273758 h 273758"/>
              <a:gd name="connsiteX4" fmla="*/ 0 w 994725"/>
              <a:gd name="connsiteY4" fmla="*/ 13513 h 273758"/>
              <a:gd name="connsiteX0" fmla="*/ 994725 w 994725"/>
              <a:gd name="connsiteY0" fmla="*/ 0 h 260245"/>
              <a:gd name="connsiteX1" fmla="*/ 994725 w 994725"/>
              <a:gd name="connsiteY1" fmla="*/ 260245 h 260245"/>
              <a:gd name="connsiteX2" fmla="*/ 0 w 994725"/>
              <a:gd name="connsiteY2" fmla="*/ 260245 h 260245"/>
              <a:gd name="connsiteX3" fmla="*/ 0 w 994725"/>
              <a:gd name="connsiteY3" fmla="*/ 0 h 26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4725" h="260245">
                <a:moveTo>
                  <a:pt x="994725" y="0"/>
                </a:moveTo>
                <a:lnTo>
                  <a:pt x="994725" y="260245"/>
                </a:lnTo>
                <a:lnTo>
                  <a:pt x="0" y="26024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alpha val="3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" name="Retângulo 11"/>
          <p:cNvSpPr/>
          <p:nvPr/>
        </p:nvSpPr>
        <p:spPr>
          <a:xfrm>
            <a:off x="4188631" y="4218154"/>
            <a:ext cx="1977441" cy="208834"/>
          </a:xfrm>
          <a:custGeom>
            <a:avLst/>
            <a:gdLst>
              <a:gd name="connsiteX0" fmla="*/ 0 w 994725"/>
              <a:gd name="connsiteY0" fmla="*/ 0 h 260245"/>
              <a:gd name="connsiteX1" fmla="*/ 994725 w 994725"/>
              <a:gd name="connsiteY1" fmla="*/ 0 h 260245"/>
              <a:gd name="connsiteX2" fmla="*/ 994725 w 994725"/>
              <a:gd name="connsiteY2" fmla="*/ 260245 h 260245"/>
              <a:gd name="connsiteX3" fmla="*/ 0 w 994725"/>
              <a:gd name="connsiteY3" fmla="*/ 260245 h 260245"/>
              <a:gd name="connsiteX4" fmla="*/ 0 w 994725"/>
              <a:gd name="connsiteY4" fmla="*/ 0 h 260245"/>
              <a:gd name="connsiteX0" fmla="*/ 0 w 994725"/>
              <a:gd name="connsiteY0" fmla="*/ 13513 h 273758"/>
              <a:gd name="connsiteX1" fmla="*/ 220684 w 994725"/>
              <a:gd name="connsiteY1" fmla="*/ 0 h 273758"/>
              <a:gd name="connsiteX2" fmla="*/ 994725 w 994725"/>
              <a:gd name="connsiteY2" fmla="*/ 13513 h 273758"/>
              <a:gd name="connsiteX3" fmla="*/ 994725 w 994725"/>
              <a:gd name="connsiteY3" fmla="*/ 273758 h 273758"/>
              <a:gd name="connsiteX4" fmla="*/ 0 w 994725"/>
              <a:gd name="connsiteY4" fmla="*/ 273758 h 273758"/>
              <a:gd name="connsiteX5" fmla="*/ 0 w 994725"/>
              <a:gd name="connsiteY5" fmla="*/ 13513 h 273758"/>
              <a:gd name="connsiteX0" fmla="*/ 220684 w 994725"/>
              <a:gd name="connsiteY0" fmla="*/ 0 h 273758"/>
              <a:gd name="connsiteX1" fmla="*/ 994725 w 994725"/>
              <a:gd name="connsiteY1" fmla="*/ 13513 h 273758"/>
              <a:gd name="connsiteX2" fmla="*/ 994725 w 994725"/>
              <a:gd name="connsiteY2" fmla="*/ 273758 h 273758"/>
              <a:gd name="connsiteX3" fmla="*/ 0 w 994725"/>
              <a:gd name="connsiteY3" fmla="*/ 273758 h 273758"/>
              <a:gd name="connsiteX4" fmla="*/ 0 w 994725"/>
              <a:gd name="connsiteY4" fmla="*/ 13513 h 273758"/>
              <a:gd name="connsiteX5" fmla="*/ 312124 w 994725"/>
              <a:gd name="connsiteY5" fmla="*/ 91440 h 273758"/>
              <a:gd name="connsiteX0" fmla="*/ 220684 w 994725"/>
              <a:gd name="connsiteY0" fmla="*/ 0 h 273758"/>
              <a:gd name="connsiteX1" fmla="*/ 994725 w 994725"/>
              <a:gd name="connsiteY1" fmla="*/ 13513 h 273758"/>
              <a:gd name="connsiteX2" fmla="*/ 994725 w 994725"/>
              <a:gd name="connsiteY2" fmla="*/ 273758 h 273758"/>
              <a:gd name="connsiteX3" fmla="*/ 0 w 994725"/>
              <a:gd name="connsiteY3" fmla="*/ 273758 h 273758"/>
              <a:gd name="connsiteX4" fmla="*/ 0 w 994725"/>
              <a:gd name="connsiteY4" fmla="*/ 13513 h 273758"/>
              <a:gd name="connsiteX0" fmla="*/ 994725 w 994725"/>
              <a:gd name="connsiteY0" fmla="*/ 0 h 260245"/>
              <a:gd name="connsiteX1" fmla="*/ 994725 w 994725"/>
              <a:gd name="connsiteY1" fmla="*/ 260245 h 260245"/>
              <a:gd name="connsiteX2" fmla="*/ 0 w 994725"/>
              <a:gd name="connsiteY2" fmla="*/ 260245 h 260245"/>
              <a:gd name="connsiteX3" fmla="*/ 0 w 994725"/>
              <a:gd name="connsiteY3" fmla="*/ 0 h 26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4725" h="260245">
                <a:moveTo>
                  <a:pt x="994725" y="0"/>
                </a:moveTo>
                <a:lnTo>
                  <a:pt x="994725" y="260245"/>
                </a:lnTo>
                <a:lnTo>
                  <a:pt x="0" y="26024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alpha val="3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1" name="Grupo 120"/>
          <p:cNvGrpSpPr/>
          <p:nvPr/>
        </p:nvGrpSpPr>
        <p:grpSpPr>
          <a:xfrm>
            <a:off x="4470060" y="3448691"/>
            <a:ext cx="1707297" cy="457426"/>
            <a:chOff x="4550946" y="3837763"/>
            <a:chExt cx="1707297" cy="457426"/>
          </a:xfrm>
        </p:grpSpPr>
        <p:pic>
          <p:nvPicPr>
            <p:cNvPr id="122" name="Imagem 103" descr="Votorantim Cimentos.bmp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077" y="3913126"/>
              <a:ext cx="890197" cy="29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Imagem 104" descr="Fiat.bmp"/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119" y="3837763"/>
              <a:ext cx="442913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Retângulo 11"/>
            <p:cNvSpPr/>
            <p:nvPr/>
          </p:nvSpPr>
          <p:spPr>
            <a:xfrm>
              <a:off x="4550946" y="4095856"/>
              <a:ext cx="1707297" cy="199333"/>
            </a:xfrm>
            <a:custGeom>
              <a:avLst/>
              <a:gdLst>
                <a:gd name="connsiteX0" fmla="*/ 0 w 994725"/>
                <a:gd name="connsiteY0" fmla="*/ 0 h 260245"/>
                <a:gd name="connsiteX1" fmla="*/ 994725 w 994725"/>
                <a:gd name="connsiteY1" fmla="*/ 0 h 260245"/>
                <a:gd name="connsiteX2" fmla="*/ 994725 w 994725"/>
                <a:gd name="connsiteY2" fmla="*/ 260245 h 260245"/>
                <a:gd name="connsiteX3" fmla="*/ 0 w 994725"/>
                <a:gd name="connsiteY3" fmla="*/ 260245 h 260245"/>
                <a:gd name="connsiteX4" fmla="*/ 0 w 994725"/>
                <a:gd name="connsiteY4" fmla="*/ 0 h 260245"/>
                <a:gd name="connsiteX0" fmla="*/ 0 w 994725"/>
                <a:gd name="connsiteY0" fmla="*/ 13513 h 273758"/>
                <a:gd name="connsiteX1" fmla="*/ 220684 w 994725"/>
                <a:gd name="connsiteY1" fmla="*/ 0 h 273758"/>
                <a:gd name="connsiteX2" fmla="*/ 994725 w 994725"/>
                <a:gd name="connsiteY2" fmla="*/ 13513 h 273758"/>
                <a:gd name="connsiteX3" fmla="*/ 994725 w 994725"/>
                <a:gd name="connsiteY3" fmla="*/ 273758 h 273758"/>
                <a:gd name="connsiteX4" fmla="*/ 0 w 994725"/>
                <a:gd name="connsiteY4" fmla="*/ 273758 h 273758"/>
                <a:gd name="connsiteX5" fmla="*/ 0 w 994725"/>
                <a:gd name="connsiteY5" fmla="*/ 13513 h 273758"/>
                <a:gd name="connsiteX0" fmla="*/ 220684 w 994725"/>
                <a:gd name="connsiteY0" fmla="*/ 0 h 273758"/>
                <a:gd name="connsiteX1" fmla="*/ 994725 w 994725"/>
                <a:gd name="connsiteY1" fmla="*/ 13513 h 273758"/>
                <a:gd name="connsiteX2" fmla="*/ 994725 w 994725"/>
                <a:gd name="connsiteY2" fmla="*/ 273758 h 273758"/>
                <a:gd name="connsiteX3" fmla="*/ 0 w 994725"/>
                <a:gd name="connsiteY3" fmla="*/ 273758 h 273758"/>
                <a:gd name="connsiteX4" fmla="*/ 0 w 994725"/>
                <a:gd name="connsiteY4" fmla="*/ 13513 h 273758"/>
                <a:gd name="connsiteX5" fmla="*/ 312124 w 994725"/>
                <a:gd name="connsiteY5" fmla="*/ 91440 h 273758"/>
                <a:gd name="connsiteX0" fmla="*/ 220684 w 994725"/>
                <a:gd name="connsiteY0" fmla="*/ 0 h 273758"/>
                <a:gd name="connsiteX1" fmla="*/ 994725 w 994725"/>
                <a:gd name="connsiteY1" fmla="*/ 13513 h 273758"/>
                <a:gd name="connsiteX2" fmla="*/ 994725 w 994725"/>
                <a:gd name="connsiteY2" fmla="*/ 273758 h 273758"/>
                <a:gd name="connsiteX3" fmla="*/ 0 w 994725"/>
                <a:gd name="connsiteY3" fmla="*/ 273758 h 273758"/>
                <a:gd name="connsiteX4" fmla="*/ 0 w 994725"/>
                <a:gd name="connsiteY4" fmla="*/ 13513 h 273758"/>
                <a:gd name="connsiteX0" fmla="*/ 994725 w 994725"/>
                <a:gd name="connsiteY0" fmla="*/ 0 h 260245"/>
                <a:gd name="connsiteX1" fmla="*/ 994725 w 994725"/>
                <a:gd name="connsiteY1" fmla="*/ 260245 h 260245"/>
                <a:gd name="connsiteX2" fmla="*/ 0 w 994725"/>
                <a:gd name="connsiteY2" fmla="*/ 260245 h 260245"/>
                <a:gd name="connsiteX3" fmla="*/ 0 w 994725"/>
                <a:gd name="connsiteY3" fmla="*/ 0 h 26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25" h="260245">
                  <a:moveTo>
                    <a:pt x="994725" y="0"/>
                  </a:moveTo>
                  <a:lnTo>
                    <a:pt x="994725" y="260245"/>
                  </a:lnTo>
                  <a:lnTo>
                    <a:pt x="0" y="260245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>
                  <a:alpha val="3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125" name="Conector reto 124"/>
          <p:cNvCxnSpPr>
            <a:stCxn id="30" idx="9"/>
          </p:cNvCxnSpPr>
          <p:nvPr/>
        </p:nvCxnSpPr>
        <p:spPr>
          <a:xfrm flipV="1">
            <a:off x="4264330" y="1587342"/>
            <a:ext cx="867466" cy="1677646"/>
          </a:xfrm>
          <a:prstGeom prst="line">
            <a:avLst/>
          </a:prstGeom>
          <a:ln w="15875" cmpd="sng">
            <a:solidFill>
              <a:srgbClr val="7ABC3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to 125"/>
          <p:cNvCxnSpPr>
            <a:stCxn id="27" idx="7"/>
          </p:cNvCxnSpPr>
          <p:nvPr/>
        </p:nvCxnSpPr>
        <p:spPr>
          <a:xfrm>
            <a:off x="3928929" y="4095436"/>
            <a:ext cx="200121" cy="133009"/>
          </a:xfrm>
          <a:prstGeom prst="line">
            <a:avLst/>
          </a:prstGeom>
          <a:ln w="15875" cmpd="sng">
            <a:solidFill>
              <a:srgbClr val="009E3C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to 126"/>
          <p:cNvCxnSpPr>
            <a:endCxn id="124" idx="3"/>
          </p:cNvCxnSpPr>
          <p:nvPr/>
        </p:nvCxnSpPr>
        <p:spPr>
          <a:xfrm flipV="1">
            <a:off x="3794818" y="3706784"/>
            <a:ext cx="675242" cy="174904"/>
          </a:xfrm>
          <a:prstGeom prst="line">
            <a:avLst/>
          </a:prstGeom>
          <a:ln w="15875" cmpd="sng">
            <a:solidFill>
              <a:srgbClr val="00567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/>
          <p:nvPr/>
        </p:nvCxnSpPr>
        <p:spPr>
          <a:xfrm flipV="1">
            <a:off x="3878322" y="2223929"/>
            <a:ext cx="1189652" cy="1563598"/>
          </a:xfrm>
          <a:prstGeom prst="line">
            <a:avLst/>
          </a:prstGeom>
          <a:ln w="15875" cmpd="sng">
            <a:solidFill>
              <a:srgbClr val="00567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CaixaDeTexto 128"/>
          <p:cNvSpPr txBox="1"/>
          <p:nvPr/>
        </p:nvSpPr>
        <p:spPr>
          <a:xfrm>
            <a:off x="5103431" y="2448166"/>
            <a:ext cx="1055682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pt-BR" sz="800" b="1" dirty="0" smtClean="0"/>
              <a:t>MINERAÇÃO</a:t>
            </a:r>
            <a:endParaRPr lang="pt-BR" sz="800" b="1" dirty="0"/>
          </a:p>
        </p:txBody>
      </p:sp>
      <p:sp>
        <p:nvSpPr>
          <p:cNvPr id="130" name="Retângulo 11"/>
          <p:cNvSpPr/>
          <p:nvPr/>
        </p:nvSpPr>
        <p:spPr>
          <a:xfrm>
            <a:off x="5126447" y="2183347"/>
            <a:ext cx="1039625" cy="278701"/>
          </a:xfrm>
          <a:custGeom>
            <a:avLst/>
            <a:gdLst>
              <a:gd name="connsiteX0" fmla="*/ 0 w 994725"/>
              <a:gd name="connsiteY0" fmla="*/ 0 h 260245"/>
              <a:gd name="connsiteX1" fmla="*/ 994725 w 994725"/>
              <a:gd name="connsiteY1" fmla="*/ 0 h 260245"/>
              <a:gd name="connsiteX2" fmla="*/ 994725 w 994725"/>
              <a:gd name="connsiteY2" fmla="*/ 260245 h 260245"/>
              <a:gd name="connsiteX3" fmla="*/ 0 w 994725"/>
              <a:gd name="connsiteY3" fmla="*/ 260245 h 260245"/>
              <a:gd name="connsiteX4" fmla="*/ 0 w 994725"/>
              <a:gd name="connsiteY4" fmla="*/ 0 h 260245"/>
              <a:gd name="connsiteX0" fmla="*/ 0 w 994725"/>
              <a:gd name="connsiteY0" fmla="*/ 13513 h 273758"/>
              <a:gd name="connsiteX1" fmla="*/ 220684 w 994725"/>
              <a:gd name="connsiteY1" fmla="*/ 0 h 273758"/>
              <a:gd name="connsiteX2" fmla="*/ 994725 w 994725"/>
              <a:gd name="connsiteY2" fmla="*/ 13513 h 273758"/>
              <a:gd name="connsiteX3" fmla="*/ 994725 w 994725"/>
              <a:gd name="connsiteY3" fmla="*/ 273758 h 273758"/>
              <a:gd name="connsiteX4" fmla="*/ 0 w 994725"/>
              <a:gd name="connsiteY4" fmla="*/ 273758 h 273758"/>
              <a:gd name="connsiteX5" fmla="*/ 0 w 994725"/>
              <a:gd name="connsiteY5" fmla="*/ 13513 h 273758"/>
              <a:gd name="connsiteX0" fmla="*/ 220684 w 994725"/>
              <a:gd name="connsiteY0" fmla="*/ 0 h 273758"/>
              <a:gd name="connsiteX1" fmla="*/ 994725 w 994725"/>
              <a:gd name="connsiteY1" fmla="*/ 13513 h 273758"/>
              <a:gd name="connsiteX2" fmla="*/ 994725 w 994725"/>
              <a:gd name="connsiteY2" fmla="*/ 273758 h 273758"/>
              <a:gd name="connsiteX3" fmla="*/ 0 w 994725"/>
              <a:gd name="connsiteY3" fmla="*/ 273758 h 273758"/>
              <a:gd name="connsiteX4" fmla="*/ 0 w 994725"/>
              <a:gd name="connsiteY4" fmla="*/ 13513 h 273758"/>
              <a:gd name="connsiteX5" fmla="*/ 312124 w 994725"/>
              <a:gd name="connsiteY5" fmla="*/ 91440 h 273758"/>
              <a:gd name="connsiteX0" fmla="*/ 220684 w 994725"/>
              <a:gd name="connsiteY0" fmla="*/ 0 h 273758"/>
              <a:gd name="connsiteX1" fmla="*/ 994725 w 994725"/>
              <a:gd name="connsiteY1" fmla="*/ 13513 h 273758"/>
              <a:gd name="connsiteX2" fmla="*/ 994725 w 994725"/>
              <a:gd name="connsiteY2" fmla="*/ 273758 h 273758"/>
              <a:gd name="connsiteX3" fmla="*/ 0 w 994725"/>
              <a:gd name="connsiteY3" fmla="*/ 273758 h 273758"/>
              <a:gd name="connsiteX4" fmla="*/ 0 w 994725"/>
              <a:gd name="connsiteY4" fmla="*/ 13513 h 273758"/>
              <a:gd name="connsiteX0" fmla="*/ 994725 w 994725"/>
              <a:gd name="connsiteY0" fmla="*/ 0 h 260245"/>
              <a:gd name="connsiteX1" fmla="*/ 994725 w 994725"/>
              <a:gd name="connsiteY1" fmla="*/ 260245 h 260245"/>
              <a:gd name="connsiteX2" fmla="*/ 0 w 994725"/>
              <a:gd name="connsiteY2" fmla="*/ 260245 h 260245"/>
              <a:gd name="connsiteX3" fmla="*/ 0 w 994725"/>
              <a:gd name="connsiteY3" fmla="*/ 0 h 26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4725" h="260245">
                <a:moveTo>
                  <a:pt x="994725" y="0"/>
                </a:moveTo>
                <a:lnTo>
                  <a:pt x="994725" y="260245"/>
                </a:lnTo>
                <a:lnTo>
                  <a:pt x="0" y="26024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1" name="Conector reto 130"/>
          <p:cNvCxnSpPr>
            <a:endCxn id="117" idx="3"/>
          </p:cNvCxnSpPr>
          <p:nvPr/>
        </p:nvCxnSpPr>
        <p:spPr>
          <a:xfrm flipV="1">
            <a:off x="3824145" y="3066847"/>
            <a:ext cx="830881" cy="662280"/>
          </a:xfrm>
          <a:prstGeom prst="line">
            <a:avLst/>
          </a:prstGeom>
          <a:ln w="15875" cmpd="sng">
            <a:solidFill>
              <a:srgbClr val="00567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to 131"/>
          <p:cNvCxnSpPr/>
          <p:nvPr/>
        </p:nvCxnSpPr>
        <p:spPr>
          <a:xfrm flipH="1" flipV="1">
            <a:off x="1291538" y="2798637"/>
            <a:ext cx="1636967" cy="479548"/>
          </a:xfrm>
          <a:prstGeom prst="line">
            <a:avLst/>
          </a:prstGeom>
          <a:ln w="15875" cmpd="sng">
            <a:solidFill>
              <a:srgbClr val="AB7859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CaixaDeTexto 134"/>
          <p:cNvSpPr txBox="1"/>
          <p:nvPr/>
        </p:nvSpPr>
        <p:spPr>
          <a:xfrm>
            <a:off x="4499992" y="161140"/>
            <a:ext cx="4580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Projetos regionais</a:t>
            </a:r>
            <a:endParaRPr lang="pt-BR" sz="2800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661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/>
          <p:cNvSpPr txBox="1">
            <a:spLocks noChangeArrowheads="1"/>
          </p:cNvSpPr>
          <p:nvPr/>
        </p:nvSpPr>
        <p:spPr bwMode="auto">
          <a:xfrm>
            <a:off x="1407025" y="334576"/>
            <a:ext cx="7367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r" eaLnBrk="1" hangingPunct="1">
              <a:defRPr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ea typeface="ＭＳ Ｐゴシック" panose="020B0600070205080204" pitchFamily="34" charset="-128"/>
              </a:defRPr>
            </a:lvl2pPr>
            <a:lvl3pPr marL="1143000" indent="-228600">
              <a:defRPr>
                <a:ea typeface="ＭＳ Ｐゴシック" panose="020B0600070205080204" pitchFamily="34" charset="-128"/>
              </a:defRPr>
            </a:lvl3pPr>
            <a:lvl4pPr marL="1600200" indent="-228600">
              <a:defRPr>
                <a:ea typeface="ＭＳ Ｐゴシック" panose="020B0600070205080204" pitchFamily="34" charset="-128"/>
              </a:defRPr>
            </a:lvl4pPr>
            <a:lvl5pPr marL="2057400" indent="-228600">
              <a:defRPr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panose="020B0600070205080204" pitchFamily="34" charset="-128"/>
              </a:defRPr>
            </a:lvl9pPr>
          </a:lstStyle>
          <a:p>
            <a:r>
              <a:rPr lang="pt-BR" sz="2400" dirty="0" smtClean="0"/>
              <a:t>Em negociação </a:t>
            </a:r>
            <a:endParaRPr lang="pt-BR" sz="2400" dirty="0"/>
          </a:p>
        </p:txBody>
      </p:sp>
      <p:pic>
        <p:nvPicPr>
          <p:cNvPr id="3" name="Imagem 7" descr="download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930" y="2127296"/>
            <a:ext cx="1321619" cy="143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8" descr="download (2)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22" t="11444" r="10812" b="9863"/>
          <a:stretch/>
        </p:blipFill>
        <p:spPr bwMode="auto">
          <a:xfrm>
            <a:off x="4641250" y="4026201"/>
            <a:ext cx="1622352" cy="7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9" descr="download (3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287" y="1063734"/>
            <a:ext cx="1321024" cy="143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0" descr="aut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7" y="1447004"/>
            <a:ext cx="2330534" cy="153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1" descr="downloa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6" y="3445730"/>
            <a:ext cx="1362813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4.bp.blogspot.com/-lEm2xopPV34/T-N1K8VPmDI/AAAAAAAAACU/UPlORXCIINc/s1600/logoooooo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131" b="12915"/>
          <a:stretch/>
        </p:blipFill>
        <p:spPr bwMode="auto">
          <a:xfrm>
            <a:off x="5143287" y="2740892"/>
            <a:ext cx="1330723" cy="1080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2.bp.blogspot.com/-UG43LAmQX8E/Utxp5IElqjI/AAAAAAABOTc/Eh5TMSqdcpU/s1600/ultra+logo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b="22313"/>
          <a:stretch/>
        </p:blipFill>
        <p:spPr bwMode="auto">
          <a:xfrm>
            <a:off x="7049534" y="2541106"/>
            <a:ext cx="1416086" cy="1080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azbio.org/pinniped/wp-content/uploads/2014/04/GSK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35" y="4953441"/>
            <a:ext cx="1580149" cy="1283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4" descr="http://goodlogo.com/images/logos/bayer_logo_2572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7" y="4669878"/>
            <a:ext cx="962792" cy="1043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6" descr="http://www.ultraseal.com.br/imagens/clientes/img-50-tn2_tn3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756" y="1292599"/>
            <a:ext cx="1109682" cy="1202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8" descr="http://1.bp.blogspot.com/-E_0Awi3PGjE/US4qH7Je6gI/AAAAAAAAAqc/pynKhv5QGjk/s1600/novo_logo_duratex_corporativo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315" y="4705982"/>
            <a:ext cx="1081311" cy="1072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casadoceara50anos.com.br/images/m-dias-branco-logo-0.jpg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64" t="16010" r="8024" b="25098"/>
          <a:stretch/>
        </p:blipFill>
        <p:spPr bwMode="auto">
          <a:xfrm>
            <a:off x="5452426" y="4953441"/>
            <a:ext cx="1776308" cy="89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6" descr="gerdau.g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26" y="1440450"/>
            <a:ext cx="1777352" cy="57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Vale">
            <a:hlinkClick r:id="rId20" tooltip="Vale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62" y="3677867"/>
            <a:ext cx="1595480" cy="52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28" y="3997614"/>
            <a:ext cx="1339137" cy="93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47270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00750" y="6686550"/>
            <a:ext cx="17081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18288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b="1" dirty="0">
                <a:solidFill>
                  <a:schemeClr val="bg1"/>
                </a:solidFill>
                <a:latin typeface="+mn-lt"/>
                <a:cs typeface="+mn-cs"/>
              </a:rPr>
              <a:t>Carlos Alberto dos Santos</a:t>
            </a:r>
          </a:p>
        </p:txBody>
      </p:sp>
      <p:pic>
        <p:nvPicPr>
          <p:cNvPr id="73731" name="Picture 2" descr="C:\Users\carlos\Desktop\a imagem marat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00750" y="6686550"/>
            <a:ext cx="17081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18288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b="1" dirty="0">
                <a:solidFill>
                  <a:schemeClr val="bg1"/>
                </a:solidFill>
                <a:latin typeface="+mn-lt"/>
                <a:cs typeface="+mn-cs"/>
              </a:rPr>
              <a:t>Carlos Alberto dos Santos</a:t>
            </a:r>
          </a:p>
        </p:txBody>
      </p:sp>
      <p:pic>
        <p:nvPicPr>
          <p:cNvPr id="19459" name="Picture 3" descr="C:\Users\carlos\Desktop\maratona_m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16283">
            <a:off x="4810125" y="2690813"/>
            <a:ext cx="3927475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Users\carlos\Desktop\SAIL4288Real Ber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33883">
            <a:off x="523875" y="1065213"/>
            <a:ext cx="5080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157192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pt-BR" sz="4400" b="1" dirty="0" smtClean="0">
                <a:solidFill>
                  <a:srgbClr val="0070C0"/>
                </a:solidFill>
              </a:rPr>
              <a:t>Obrigado pela atenção!</a:t>
            </a:r>
          </a:p>
          <a:p>
            <a:pPr algn="ctr">
              <a:spcBef>
                <a:spcPts val="0"/>
              </a:spcBef>
              <a:buNone/>
            </a:pPr>
            <a:endParaRPr lang="pt-BR" sz="4400" b="1" dirty="0" smtClean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pt-BR" sz="4000" b="1" dirty="0" smtClean="0"/>
              <a:t>Carlos Alberto dos Santos</a:t>
            </a:r>
          </a:p>
          <a:p>
            <a:pPr algn="ctr">
              <a:spcBef>
                <a:spcPts val="0"/>
              </a:spcBef>
              <a:buNone/>
            </a:pPr>
            <a:r>
              <a:rPr lang="pt-BR" sz="2800" b="1" dirty="0" smtClean="0"/>
              <a:t>Diretor Técnico</a:t>
            </a:r>
            <a:endParaRPr lang="pt-BR" b="1" dirty="0" smtClean="0"/>
          </a:p>
          <a:p>
            <a:pPr algn="ctr">
              <a:spcBef>
                <a:spcPts val="0"/>
              </a:spcBef>
              <a:buNone/>
            </a:pPr>
            <a:r>
              <a:rPr lang="pt-BR" b="1" dirty="0" err="1" smtClean="0"/>
              <a:t>Sebrae</a:t>
            </a:r>
            <a:endParaRPr lang="pt-BR" b="1" dirty="0" smtClean="0"/>
          </a:p>
          <a:p>
            <a:pPr algn="ctr">
              <a:buNone/>
            </a:pPr>
            <a:endParaRPr lang="pt-BR" dirty="0" smtClean="0">
              <a:solidFill>
                <a:srgbClr val="0066CC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1002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00750" y="6686550"/>
            <a:ext cx="17081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18288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b="1" dirty="0">
                <a:solidFill>
                  <a:schemeClr val="bg1"/>
                </a:solidFill>
                <a:latin typeface="+mn-lt"/>
                <a:cs typeface="+mn-cs"/>
              </a:rPr>
              <a:t>Carlos Alberto dos Santos</a:t>
            </a:r>
          </a:p>
        </p:txBody>
      </p:sp>
      <p:pic>
        <p:nvPicPr>
          <p:cNvPr id="73731" name="Picture 2" descr="C:\Users\carlos\Desktop\a imagem marat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04346"/>
            <a:ext cx="6402922" cy="492428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23728" y="3174893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Impact" panose="020B0806030902050204" pitchFamily="34" charset="0"/>
              </a:rPr>
              <a:t>Microempresa</a:t>
            </a:r>
            <a:endParaRPr lang="pt-BR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15616" y="4976819"/>
            <a:ext cx="2406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pc="100" dirty="0" smtClean="0">
                <a:solidFill>
                  <a:schemeClr val="bg1"/>
                </a:solidFill>
                <a:latin typeface="Impact" panose="020B0806030902050204" pitchFamily="34" charset="0"/>
              </a:rPr>
              <a:t>Microempreendedor Individual</a:t>
            </a:r>
            <a:endParaRPr lang="pt-BR" spc="1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49211" y="1993037"/>
            <a:ext cx="2400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Franklin Gothic Medium" panose="020B0603020102020204" pitchFamily="34" charset="0"/>
              </a:rPr>
              <a:t>até R$ 3,6 milhões/ano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59224" y="3635463"/>
            <a:ext cx="201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>
              <a:spcBef>
                <a:spcPts val="0"/>
              </a:spcBef>
            </a:pPr>
            <a:r>
              <a:rPr lang="pt-BR" sz="1600" dirty="0" smtClean="0">
                <a:latin typeface="Franklin Gothic Medium" panose="020B0603020102020204" pitchFamily="34" charset="0"/>
              </a:rPr>
              <a:t>até R$ 360 mil/ano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06079" y="5598946"/>
            <a:ext cx="1906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>
              <a:spcBef>
                <a:spcPts val="0"/>
              </a:spcBef>
            </a:pPr>
            <a:r>
              <a:rPr lang="pt-BR" sz="1600" dirty="0" smtClean="0">
                <a:latin typeface="Franklin Gothic Medium" panose="020B0603020102020204" pitchFamily="34" charset="0"/>
              </a:rPr>
              <a:t>até R$ 60 mil/ano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72200" y="1482699"/>
            <a:ext cx="1308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26B7E1"/>
                </a:solidFill>
                <a:latin typeface="Impact" panose="020B0806030902050204" pitchFamily="34" charset="0"/>
              </a:rPr>
              <a:t>560</a:t>
            </a:r>
            <a:r>
              <a:rPr lang="pt-BR" sz="2400" dirty="0" smtClean="0">
                <a:solidFill>
                  <a:srgbClr val="26B7E1"/>
                </a:solidFill>
                <a:latin typeface="Impact" panose="020B0806030902050204" pitchFamily="34" charset="0"/>
              </a:rPr>
              <a:t> mil</a:t>
            </a:r>
            <a:endParaRPr lang="pt-BR" sz="2400" dirty="0">
              <a:solidFill>
                <a:srgbClr val="26B7E1"/>
              </a:solidFill>
              <a:latin typeface="Impact" panose="020B080603090205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912442" y="2730603"/>
            <a:ext cx="12121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EA714D"/>
                </a:solidFill>
                <a:latin typeface="Impact" panose="020B0806030902050204" pitchFamily="34" charset="0"/>
              </a:rPr>
              <a:t>4,2</a:t>
            </a:r>
            <a:r>
              <a:rPr lang="pt-BR" sz="2400" dirty="0" smtClean="0">
                <a:solidFill>
                  <a:srgbClr val="EA714D"/>
                </a:solidFill>
                <a:latin typeface="Impact" panose="020B0806030902050204" pitchFamily="34" charset="0"/>
              </a:rPr>
              <a:t> </a:t>
            </a:r>
          </a:p>
          <a:p>
            <a:r>
              <a:rPr lang="pt-BR" sz="2400" dirty="0" smtClean="0">
                <a:solidFill>
                  <a:srgbClr val="EA714D"/>
                </a:solidFill>
                <a:latin typeface="Impact" panose="020B0806030902050204" pitchFamily="34" charset="0"/>
              </a:rPr>
              <a:t>milhões</a:t>
            </a:r>
            <a:endParaRPr lang="pt-BR" sz="2400" dirty="0">
              <a:solidFill>
                <a:srgbClr val="EA714D"/>
              </a:solidFill>
              <a:latin typeface="Impact" panose="020B080603090205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452320" y="4336648"/>
            <a:ext cx="104067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31CFCD"/>
                </a:solidFill>
                <a:latin typeface="Impact" panose="020B0806030902050204" pitchFamily="34" charset="0"/>
              </a:rPr>
              <a:t>4</a:t>
            </a:r>
            <a:r>
              <a:rPr lang="pt-BR" sz="3200" dirty="0" smtClean="0">
                <a:solidFill>
                  <a:srgbClr val="31CFCD"/>
                </a:solidFill>
                <a:latin typeface="Impact" panose="020B0806030902050204" pitchFamily="34" charset="0"/>
              </a:rPr>
              <a:t>,</a:t>
            </a:r>
            <a:r>
              <a:rPr lang="pt-BR" sz="2400" dirty="0" smtClean="0">
                <a:solidFill>
                  <a:srgbClr val="31CFCD"/>
                </a:solidFill>
                <a:latin typeface="Impact" panose="020B0806030902050204" pitchFamily="34" charset="0"/>
              </a:rPr>
              <a:t> </a:t>
            </a:r>
            <a:r>
              <a:rPr lang="pt-BR" sz="3200" dirty="0" smtClean="0">
                <a:solidFill>
                  <a:srgbClr val="31CFCD"/>
                </a:solidFill>
                <a:latin typeface="Impact" panose="020B0806030902050204" pitchFamily="34" charset="0"/>
              </a:rPr>
              <a:t>0</a:t>
            </a:r>
          </a:p>
          <a:p>
            <a:r>
              <a:rPr lang="pt-BR" sz="2000" dirty="0" smtClean="0">
                <a:solidFill>
                  <a:srgbClr val="31CFCD"/>
                </a:solidFill>
                <a:latin typeface="Impact" panose="020B0806030902050204" pitchFamily="34" charset="0"/>
              </a:rPr>
              <a:t>milhões</a:t>
            </a:r>
            <a:endParaRPr lang="pt-BR" sz="2000" dirty="0">
              <a:solidFill>
                <a:srgbClr val="31CFCD"/>
              </a:solidFill>
              <a:latin typeface="Impact" panose="020B080603090205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03848" y="1518617"/>
            <a:ext cx="186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Impact" panose="020B0806030902050204" pitchFamily="34" charset="0"/>
              </a:rPr>
              <a:t>Pequena Empresa</a:t>
            </a:r>
            <a:endParaRPr lang="pt-BR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195736" y="0"/>
            <a:ext cx="6573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070C0"/>
                </a:solidFill>
                <a:cs typeface="Segoe UI Semilight" panose="020B0402040204020203" pitchFamily="34" charset="0"/>
              </a:rPr>
              <a:t>PEQUENOS NEGÓCIOS NO BRASIL</a:t>
            </a:r>
            <a:endParaRPr lang="pt-BR" sz="2800" dirty="0">
              <a:solidFill>
                <a:srgbClr val="0070C0"/>
              </a:solidFill>
              <a:cs typeface="Segoe UI Semilight" panose="020B0402040204020203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95536" y="6308615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Bef>
                <a:spcPts val="0"/>
              </a:spcBef>
            </a:pPr>
            <a:r>
              <a:rPr lang="pt-BR" sz="1200" cap="all" dirty="0" smtClean="0"/>
              <a:t>Fonte: Receita Federal - Maio 2014 </a:t>
            </a:r>
            <a:endParaRPr lang="pt-BR" sz="1200" cap="all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131840" y="467961"/>
            <a:ext cx="545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0070C0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(LC 123/06 e LC 128/08)</a:t>
            </a:r>
            <a:r>
              <a:rPr lang="pt-BR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endParaRPr lang="pt-BR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algn="r"/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20720034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3789040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Q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ual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a força econômica do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segmento no </a:t>
            </a:r>
            <a:r>
              <a:rPr lang="pt-B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B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rasil</a:t>
            </a:r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?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1"/>
          <p:cNvSpPr>
            <a:spLocks noChangeArrowheads="1"/>
          </p:cNvSpPr>
          <p:nvPr/>
        </p:nvSpPr>
        <p:spPr bwMode="auto">
          <a:xfrm>
            <a:off x="611188" y="1659663"/>
            <a:ext cx="77771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buFontTx/>
              <a:buChar char="•"/>
            </a:pPr>
            <a:r>
              <a:rPr lang="pt-BR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PIB do Brasil em </a:t>
            </a:r>
            <a:r>
              <a:rPr lang="pt-BR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2013:  </a:t>
            </a: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R$ </a:t>
            </a:r>
            <a:r>
              <a:rPr lang="pt-BR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4,84 </a:t>
            </a: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trilhões</a:t>
            </a:r>
            <a:endParaRPr lang="pt-BR" sz="2400" b="1" dirty="0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pt-BR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Participação dos pequenos negócios no </a:t>
            </a:r>
            <a:r>
              <a:rPr lang="pt-BR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PIB :  </a:t>
            </a: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R$ </a:t>
            </a:r>
            <a:r>
              <a:rPr lang="pt-BR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1,3 trilhão</a:t>
            </a:r>
            <a:endParaRPr lang="pt-BR" sz="2400" b="1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pt-BR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lang="pt-BR" sz="2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4516" name="Retângulo 5"/>
          <p:cNvSpPr>
            <a:spLocks noChangeArrowheads="1"/>
          </p:cNvSpPr>
          <p:nvPr/>
        </p:nvSpPr>
        <p:spPr bwMode="auto">
          <a:xfrm>
            <a:off x="2124075" y="4221163"/>
            <a:ext cx="62642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Berylium" pitchFamily="2" charset="0"/>
              </a:rPr>
              <a:t>R$ </a:t>
            </a:r>
            <a:r>
              <a:rPr lang="pt-BR" sz="2800" b="1" dirty="0" smtClean="0">
                <a:solidFill>
                  <a:srgbClr val="FF0000"/>
                </a:solidFill>
                <a:latin typeface="Berylium" pitchFamily="2" charset="0"/>
              </a:rPr>
              <a:t>312 </a:t>
            </a:r>
            <a:r>
              <a:rPr lang="pt-BR" sz="2800" b="1" dirty="0">
                <a:solidFill>
                  <a:srgbClr val="FF0000"/>
                </a:solidFill>
                <a:latin typeface="Berylium" pitchFamily="2" charset="0"/>
              </a:rPr>
              <a:t>bilhões</a:t>
            </a:r>
            <a:r>
              <a:rPr lang="pt-BR" sz="2800" b="1" dirty="0">
                <a:solidFill>
                  <a:srgbClr val="0070C0"/>
                </a:solidFill>
                <a:latin typeface="Berylium" pitchFamily="2" charset="0"/>
              </a:rPr>
              <a:t>: contribuição dos Pequenos Negócios atendidos pelo SEBRAE </a:t>
            </a:r>
            <a:r>
              <a:rPr lang="pt-BR" sz="2800" b="1" dirty="0" smtClean="0">
                <a:solidFill>
                  <a:srgbClr val="0070C0"/>
                </a:solidFill>
                <a:latin typeface="Berylium" pitchFamily="2" charset="0"/>
              </a:rPr>
              <a:t>(1,97 milhão)para </a:t>
            </a:r>
            <a:r>
              <a:rPr lang="pt-BR" sz="2800" b="1" dirty="0">
                <a:solidFill>
                  <a:srgbClr val="0070C0"/>
                </a:solidFill>
                <a:latin typeface="Berylium" pitchFamily="2" charset="0"/>
              </a:rPr>
              <a:t>o PIB em </a:t>
            </a:r>
            <a:r>
              <a:rPr lang="pt-BR" sz="2800" b="1" dirty="0" smtClean="0">
                <a:solidFill>
                  <a:srgbClr val="0070C0"/>
                </a:solidFill>
                <a:latin typeface="Berylium" pitchFamily="2" charset="0"/>
              </a:rPr>
              <a:t>2013. </a:t>
            </a:r>
            <a:endParaRPr lang="pt-BR" sz="2800" b="1" dirty="0">
              <a:solidFill>
                <a:srgbClr val="0070C0"/>
              </a:solidFill>
              <a:latin typeface="Berylium" pitchFamily="2" charset="0"/>
            </a:endParaRPr>
          </a:p>
        </p:txBody>
      </p:sp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76700"/>
            <a:ext cx="17811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79512" y="443711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Q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ual a O FUTURO do segmento no </a:t>
            </a:r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B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rasil</a:t>
            </a:r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?</a:t>
            </a:r>
            <a:endParaRPr lang="pt-B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436510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Q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ual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a diferença entre o segmento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no </a:t>
            </a:r>
            <a:r>
              <a:rPr lang="pt-B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B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rasil e em países de alta renda</a:t>
            </a:r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?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3353</TotalTime>
  <Words>713</Words>
  <Application>Microsoft Office PowerPoint</Application>
  <PresentationFormat>Apresentação na tela (4:3)</PresentationFormat>
  <Paragraphs>275</Paragraphs>
  <Slides>36</Slides>
  <Notes>9</Notes>
  <HiddenSlides>7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8" baseType="lpstr">
      <vt:lpstr>1_Tema do Office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paulo.volker</dc:creator>
  <cp:lastModifiedBy>jccunha</cp:lastModifiedBy>
  <cp:revision>198</cp:revision>
  <dcterms:created xsi:type="dcterms:W3CDTF">2013-02-28T19:52:51Z</dcterms:created>
  <dcterms:modified xsi:type="dcterms:W3CDTF">2014-07-24T13:12:38Z</dcterms:modified>
</cp:coreProperties>
</file>